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3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4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6" r:id="rId2"/>
    <p:sldMasterId id="2147483701" r:id="rId3"/>
    <p:sldMasterId id="2147483744" r:id="rId4"/>
    <p:sldMasterId id="2147483757" r:id="rId5"/>
    <p:sldMasterId id="2147483772" r:id="rId6"/>
  </p:sldMasterIdLst>
  <p:notesMasterIdLst>
    <p:notesMasterId r:id="rId5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93" r:id="rId28"/>
    <p:sldId id="294" r:id="rId29"/>
    <p:sldId id="295" r:id="rId30"/>
    <p:sldId id="296" r:id="rId31"/>
    <p:sldId id="297" r:id="rId32"/>
    <p:sldId id="278" r:id="rId33"/>
    <p:sldId id="283" r:id="rId34"/>
    <p:sldId id="298" r:id="rId35"/>
    <p:sldId id="320" r:id="rId36"/>
    <p:sldId id="285" r:id="rId37"/>
    <p:sldId id="299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4" r:id="rId51"/>
    <p:sldId id="317" r:id="rId52"/>
    <p:sldId id="318" r:id="rId53"/>
    <p:sldId id="289" r:id="rId54"/>
    <p:sldId id="319" r:id="rId55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等线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BF4"/>
          </a:solidFill>
        </a:fill>
      </a:tcStyle>
    </a:wholeTbl>
    <a:band2H>
      <a:tcTxStyle/>
      <a:tcStyle>
        <a:tcBdr/>
        <a:fill>
          <a:solidFill>
            <a:srgbClr val="E8EE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BF4"/>
          </a:solidFill>
        </a:fill>
      </a:tcStyle>
    </a:wholeTbl>
    <a:band2H>
      <a:tcTxStyle/>
      <a:tcStyle>
        <a:tcBdr/>
        <a:fill>
          <a:solidFill>
            <a:srgbClr val="E8EE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BF4"/>
          </a:solidFill>
        </a:fill>
      </a:tcStyle>
    </a:wholeTbl>
    <a:band2H>
      <a:tcTxStyle/>
      <a:tcStyle>
        <a:tcBdr/>
        <a:fill>
          <a:solidFill>
            <a:srgbClr val="E8EEFA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theme" Target="theme/theme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presProps" Target="presProp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23s\Downloads\&#28204;&#39511;&#32113;&#35336;&#21407;&#22987;&#36039;&#26009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123s\Downloads\&#28204;&#39511;&#32113;&#35336;&#21407;&#22987;&#36039;&#26009;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27963;&#38913;&#31807;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swei\1080429&#22025;&#32681;&#22240;&#26448;&#32178;\&#25976;&#23416;&#21152;&#36895;&#23416;&#32722;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Bo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0" i="0" u="none" strike="noStrike" kern="1200" spc="7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TW"/>
              <a:t>共變數分析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0" i="0" u="none" strike="noStrike" kern="1200" spc="7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對照組</c:v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 w="9525" cap="flat" cmpd="sng" algn="ctr">
                <a:solidFill>
                  <a:schemeClr val="accent6"/>
                </a:solidFill>
                <a:round/>
              </a:ln>
              <a:effectLst/>
            </c:spPr>
          </c:marker>
          <c:xVal>
            <c:numRef>
              <c:f>'[ANCOVA PIC (1).xlsx]工作表1'!$D$2:$D$101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'[ANCOVA PIC (1).xlsx]工作表1'!$E$2:$E$101</c:f>
              <c:numCache>
                <c:formatCode>General</c:formatCode>
                <c:ptCount val="100"/>
                <c:pt idx="0">
                  <c:v>34.6783</c:v>
                </c:pt>
                <c:pt idx="1">
                  <c:v>35.368110000000001</c:v>
                </c:pt>
                <c:pt idx="2">
                  <c:v>36.057919999999996</c:v>
                </c:pt>
                <c:pt idx="3">
                  <c:v>36.747729999999997</c:v>
                </c:pt>
                <c:pt idx="4">
                  <c:v>37.437539999999998</c:v>
                </c:pt>
                <c:pt idx="5">
                  <c:v>38.12735</c:v>
                </c:pt>
                <c:pt idx="6">
                  <c:v>38.817160000000001</c:v>
                </c:pt>
                <c:pt idx="7">
                  <c:v>39.506969999999995</c:v>
                </c:pt>
                <c:pt idx="8">
                  <c:v>40.196779999999997</c:v>
                </c:pt>
                <c:pt idx="9">
                  <c:v>40.886589999999998</c:v>
                </c:pt>
                <c:pt idx="10">
                  <c:v>41.5764</c:v>
                </c:pt>
                <c:pt idx="11">
                  <c:v>42.266210000000001</c:v>
                </c:pt>
                <c:pt idx="12">
                  <c:v>42.956019999999995</c:v>
                </c:pt>
                <c:pt idx="13">
                  <c:v>43.645830000000004</c:v>
                </c:pt>
                <c:pt idx="14">
                  <c:v>44.335639999999998</c:v>
                </c:pt>
                <c:pt idx="15">
                  <c:v>45.025449999999999</c:v>
                </c:pt>
                <c:pt idx="16">
                  <c:v>45.715260000000001</c:v>
                </c:pt>
                <c:pt idx="17">
                  <c:v>46.405069999999995</c:v>
                </c:pt>
                <c:pt idx="18">
                  <c:v>47.094880000000003</c:v>
                </c:pt>
                <c:pt idx="19">
                  <c:v>47.784689999999998</c:v>
                </c:pt>
                <c:pt idx="20">
                  <c:v>48.474499999999999</c:v>
                </c:pt>
                <c:pt idx="21">
                  <c:v>49.16431</c:v>
                </c:pt>
                <c:pt idx="22">
                  <c:v>49.854120000000002</c:v>
                </c:pt>
                <c:pt idx="23">
                  <c:v>50.543930000000003</c:v>
                </c:pt>
                <c:pt idx="24">
                  <c:v>51.233739999999997</c:v>
                </c:pt>
                <c:pt idx="25">
                  <c:v>51.923549999999999</c:v>
                </c:pt>
                <c:pt idx="26">
                  <c:v>52.61336</c:v>
                </c:pt>
                <c:pt idx="27">
                  <c:v>53.303170000000001</c:v>
                </c:pt>
                <c:pt idx="28">
                  <c:v>53.992980000000003</c:v>
                </c:pt>
                <c:pt idx="29">
                  <c:v>54.682789999999997</c:v>
                </c:pt>
                <c:pt idx="30">
                  <c:v>55.372599999999998</c:v>
                </c:pt>
                <c:pt idx="31">
                  <c:v>56.06241</c:v>
                </c:pt>
                <c:pt idx="32">
                  <c:v>56.752220000000001</c:v>
                </c:pt>
                <c:pt idx="33">
                  <c:v>57.442030000000003</c:v>
                </c:pt>
                <c:pt idx="34">
                  <c:v>58.131839999999997</c:v>
                </c:pt>
                <c:pt idx="35">
                  <c:v>58.821649999999998</c:v>
                </c:pt>
                <c:pt idx="36">
                  <c:v>59.51146</c:v>
                </c:pt>
                <c:pt idx="37">
                  <c:v>60.201270000000001</c:v>
                </c:pt>
                <c:pt idx="38">
                  <c:v>60.891080000000002</c:v>
                </c:pt>
                <c:pt idx="39">
                  <c:v>61.580889999999997</c:v>
                </c:pt>
                <c:pt idx="40">
                  <c:v>62.270700000000005</c:v>
                </c:pt>
                <c:pt idx="41">
                  <c:v>62.960509999999999</c:v>
                </c:pt>
                <c:pt idx="42">
                  <c:v>63.650320000000001</c:v>
                </c:pt>
                <c:pt idx="43">
                  <c:v>64.340130000000002</c:v>
                </c:pt>
                <c:pt idx="44">
                  <c:v>65.029939999999996</c:v>
                </c:pt>
                <c:pt idx="45">
                  <c:v>65.719750000000005</c:v>
                </c:pt>
                <c:pt idx="46">
                  <c:v>66.409559999999999</c:v>
                </c:pt>
                <c:pt idx="47">
                  <c:v>67.099369999999993</c:v>
                </c:pt>
                <c:pt idx="48">
                  <c:v>67.789180000000002</c:v>
                </c:pt>
                <c:pt idx="49">
                  <c:v>68.47899000000001</c:v>
                </c:pt>
                <c:pt idx="50">
                  <c:v>69.168800000000005</c:v>
                </c:pt>
                <c:pt idx="51">
                  <c:v>69.858609999999999</c:v>
                </c:pt>
                <c:pt idx="52">
                  <c:v>70.548419999999993</c:v>
                </c:pt>
                <c:pt idx="53">
                  <c:v>71.238230000000001</c:v>
                </c:pt>
                <c:pt idx="54">
                  <c:v>71.92804000000001</c:v>
                </c:pt>
                <c:pt idx="55">
                  <c:v>72.617850000000004</c:v>
                </c:pt>
                <c:pt idx="56">
                  <c:v>73.307659999999998</c:v>
                </c:pt>
                <c:pt idx="57">
                  <c:v>73.997469999999993</c:v>
                </c:pt>
                <c:pt idx="58">
                  <c:v>74.687280000000001</c:v>
                </c:pt>
                <c:pt idx="59">
                  <c:v>75.37709000000001</c:v>
                </c:pt>
                <c:pt idx="60">
                  <c:v>76.066900000000004</c:v>
                </c:pt>
                <c:pt idx="61">
                  <c:v>76.756709999999998</c:v>
                </c:pt>
                <c:pt idx="62">
                  <c:v>77.446519999999992</c:v>
                </c:pt>
                <c:pt idx="63">
                  <c:v>78.136330000000001</c:v>
                </c:pt>
                <c:pt idx="64">
                  <c:v>78.826140000000009</c:v>
                </c:pt>
                <c:pt idx="65">
                  <c:v>79.515950000000004</c:v>
                </c:pt>
                <c:pt idx="66">
                  <c:v>80.205759999999998</c:v>
                </c:pt>
                <c:pt idx="67">
                  <c:v>80.895569999999992</c:v>
                </c:pt>
                <c:pt idx="68">
                  <c:v>81.585380000000001</c:v>
                </c:pt>
                <c:pt idx="69">
                  <c:v>82.275190000000009</c:v>
                </c:pt>
                <c:pt idx="70">
                  <c:v>82.965000000000003</c:v>
                </c:pt>
                <c:pt idx="71">
                  <c:v>83.654809999999998</c:v>
                </c:pt>
                <c:pt idx="72">
                  <c:v>84.344619999999992</c:v>
                </c:pt>
                <c:pt idx="73">
                  <c:v>85.03443</c:v>
                </c:pt>
                <c:pt idx="74">
                  <c:v>85.724240000000009</c:v>
                </c:pt>
                <c:pt idx="75">
                  <c:v>86.414050000000003</c:v>
                </c:pt>
                <c:pt idx="76">
                  <c:v>87.103859999999997</c:v>
                </c:pt>
                <c:pt idx="77">
                  <c:v>87.793669999999992</c:v>
                </c:pt>
                <c:pt idx="78">
                  <c:v>88.48348</c:v>
                </c:pt>
                <c:pt idx="79">
                  <c:v>89.173290000000009</c:v>
                </c:pt>
                <c:pt idx="80">
                  <c:v>89.863100000000003</c:v>
                </c:pt>
                <c:pt idx="81">
                  <c:v>90.552909999999997</c:v>
                </c:pt>
                <c:pt idx="82">
                  <c:v>91.242719999999991</c:v>
                </c:pt>
                <c:pt idx="83">
                  <c:v>91.93253</c:v>
                </c:pt>
                <c:pt idx="84">
                  <c:v>92.622340000000008</c:v>
                </c:pt>
                <c:pt idx="85">
                  <c:v>93.312150000000003</c:v>
                </c:pt>
                <c:pt idx="86">
                  <c:v>94.001959999999997</c:v>
                </c:pt>
                <c:pt idx="87">
                  <c:v>94.691770000000005</c:v>
                </c:pt>
                <c:pt idx="88">
                  <c:v>95.38158</c:v>
                </c:pt>
                <c:pt idx="89">
                  <c:v>96.071390000000008</c:v>
                </c:pt>
                <c:pt idx="90">
                  <c:v>96.761200000000002</c:v>
                </c:pt>
                <c:pt idx="91">
                  <c:v>97.451009999999997</c:v>
                </c:pt>
                <c:pt idx="92">
                  <c:v>98.140820000000005</c:v>
                </c:pt>
                <c:pt idx="93">
                  <c:v>98.830629999999999</c:v>
                </c:pt>
                <c:pt idx="94">
                  <c:v>99.520440000000008</c:v>
                </c:pt>
                <c:pt idx="95">
                  <c:v>100.21025</c:v>
                </c:pt>
                <c:pt idx="96">
                  <c:v>100.90006</c:v>
                </c:pt>
                <c:pt idx="97">
                  <c:v>101.58987</c:v>
                </c:pt>
                <c:pt idx="98">
                  <c:v>102.27968</c:v>
                </c:pt>
                <c:pt idx="99">
                  <c:v>102.96949000000001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5FD-4F7F-A946-262DF93C8145}"/>
            </c:ext>
          </c:extLst>
        </c:ser>
        <c:ser>
          <c:idx val="1"/>
          <c:order val="1"/>
          <c:tx>
            <c:v>實驗組</c:v>
          </c:tx>
          <c:spPr>
            <a:ln w="25400">
              <a:noFill/>
            </a:ln>
            <a:effectLst/>
          </c:spPr>
          <c:marker>
            <c:symbol val="circle"/>
            <c:size val="4"/>
            <c:spPr>
              <a:solidFill>
                <a:schemeClr val="accent5"/>
              </a:solidFill>
              <a:ln w="9525" cap="flat" cmpd="sng" algn="ctr">
                <a:solidFill>
                  <a:schemeClr val="accent5"/>
                </a:solidFill>
                <a:round/>
              </a:ln>
              <a:effectLst/>
            </c:spPr>
          </c:marker>
          <c:xVal>
            <c:numRef>
              <c:f>'[ANCOVA PIC (1).xlsx]工作表1'!$D$2:$D$101</c:f>
              <c:numCache>
                <c:formatCode>General</c:formatCode>
                <c:ptCount val="10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</c:numCache>
            </c:numRef>
          </c:xVal>
          <c:yVal>
            <c:numRef>
              <c:f>'[ANCOVA PIC (1).xlsx]工作表1'!$F$2:$F$101</c:f>
              <c:numCache>
                <c:formatCode>General</c:formatCode>
                <c:ptCount val="100"/>
                <c:pt idx="0">
                  <c:v>73.3626</c:v>
                </c:pt>
                <c:pt idx="1">
                  <c:v>73.614310000000003</c:v>
                </c:pt>
                <c:pt idx="2">
                  <c:v>73.866019999999992</c:v>
                </c:pt>
                <c:pt idx="3">
                  <c:v>74.117729999999995</c:v>
                </c:pt>
                <c:pt idx="4">
                  <c:v>74.369439999999997</c:v>
                </c:pt>
                <c:pt idx="5">
                  <c:v>74.62115</c:v>
                </c:pt>
                <c:pt idx="6">
                  <c:v>74.872860000000003</c:v>
                </c:pt>
                <c:pt idx="7">
                  <c:v>75.124569999999991</c:v>
                </c:pt>
                <c:pt idx="8">
                  <c:v>75.376279999999994</c:v>
                </c:pt>
                <c:pt idx="9">
                  <c:v>75.627989999999997</c:v>
                </c:pt>
                <c:pt idx="10">
                  <c:v>75.8797</c:v>
                </c:pt>
                <c:pt idx="11">
                  <c:v>76.131410000000002</c:v>
                </c:pt>
                <c:pt idx="12">
                  <c:v>76.383119999999991</c:v>
                </c:pt>
                <c:pt idx="13">
                  <c:v>76.634829999999994</c:v>
                </c:pt>
                <c:pt idx="14">
                  <c:v>76.886539999999997</c:v>
                </c:pt>
                <c:pt idx="15">
                  <c:v>77.138249999999999</c:v>
                </c:pt>
                <c:pt idx="16">
                  <c:v>77.389960000000002</c:v>
                </c:pt>
                <c:pt idx="17">
                  <c:v>77.641670000000005</c:v>
                </c:pt>
                <c:pt idx="18">
                  <c:v>77.893379999999993</c:v>
                </c:pt>
                <c:pt idx="19">
                  <c:v>78.145089999999996</c:v>
                </c:pt>
                <c:pt idx="20">
                  <c:v>78.396799999999999</c:v>
                </c:pt>
                <c:pt idx="21">
                  <c:v>78.648510000000002</c:v>
                </c:pt>
                <c:pt idx="22">
                  <c:v>78.90021999999999</c:v>
                </c:pt>
                <c:pt idx="23">
                  <c:v>79.151929999999993</c:v>
                </c:pt>
                <c:pt idx="24">
                  <c:v>79.403639999999996</c:v>
                </c:pt>
                <c:pt idx="25">
                  <c:v>79.655349999999999</c:v>
                </c:pt>
                <c:pt idx="26">
                  <c:v>79.907060000000001</c:v>
                </c:pt>
                <c:pt idx="27">
                  <c:v>80.158770000000004</c:v>
                </c:pt>
                <c:pt idx="28">
                  <c:v>80.410479999999993</c:v>
                </c:pt>
                <c:pt idx="29">
                  <c:v>80.662189999999995</c:v>
                </c:pt>
                <c:pt idx="30">
                  <c:v>80.913899999999998</c:v>
                </c:pt>
                <c:pt idx="31">
                  <c:v>81.165610000000001</c:v>
                </c:pt>
                <c:pt idx="32">
                  <c:v>81.417319999999989</c:v>
                </c:pt>
                <c:pt idx="33">
                  <c:v>81.669029999999992</c:v>
                </c:pt>
                <c:pt idx="34">
                  <c:v>81.920739999999995</c:v>
                </c:pt>
                <c:pt idx="35">
                  <c:v>82.172449999999998</c:v>
                </c:pt>
                <c:pt idx="36">
                  <c:v>82.424160000000001</c:v>
                </c:pt>
                <c:pt idx="37">
                  <c:v>82.675870000000003</c:v>
                </c:pt>
                <c:pt idx="38">
                  <c:v>82.927579999999992</c:v>
                </c:pt>
                <c:pt idx="39">
                  <c:v>83.179289999999995</c:v>
                </c:pt>
                <c:pt idx="40">
                  <c:v>83.430999999999997</c:v>
                </c:pt>
                <c:pt idx="41">
                  <c:v>83.68271</c:v>
                </c:pt>
                <c:pt idx="42">
                  <c:v>83.934420000000003</c:v>
                </c:pt>
                <c:pt idx="43">
                  <c:v>84.186129999999991</c:v>
                </c:pt>
                <c:pt idx="44">
                  <c:v>84.437839999999994</c:v>
                </c:pt>
                <c:pt idx="45">
                  <c:v>84.689549999999997</c:v>
                </c:pt>
                <c:pt idx="46">
                  <c:v>84.94126</c:v>
                </c:pt>
                <c:pt idx="47">
                  <c:v>85.192970000000003</c:v>
                </c:pt>
                <c:pt idx="48">
                  <c:v>85.444679999999991</c:v>
                </c:pt>
                <c:pt idx="49">
                  <c:v>85.696389999999994</c:v>
                </c:pt>
                <c:pt idx="50">
                  <c:v>85.948099999999997</c:v>
                </c:pt>
                <c:pt idx="51">
                  <c:v>86.199809999999999</c:v>
                </c:pt>
                <c:pt idx="52">
                  <c:v>86.451520000000002</c:v>
                </c:pt>
                <c:pt idx="53">
                  <c:v>86.703229999999991</c:v>
                </c:pt>
                <c:pt idx="54">
                  <c:v>86.954939999999993</c:v>
                </c:pt>
                <c:pt idx="55">
                  <c:v>87.206649999999996</c:v>
                </c:pt>
                <c:pt idx="56">
                  <c:v>87.458359999999999</c:v>
                </c:pt>
                <c:pt idx="57">
                  <c:v>87.710070000000002</c:v>
                </c:pt>
                <c:pt idx="58">
                  <c:v>87.961780000000005</c:v>
                </c:pt>
                <c:pt idx="59">
                  <c:v>88.213489999999993</c:v>
                </c:pt>
                <c:pt idx="60">
                  <c:v>88.465199999999996</c:v>
                </c:pt>
                <c:pt idx="61">
                  <c:v>88.716909999999999</c:v>
                </c:pt>
                <c:pt idx="62">
                  <c:v>88.968620000000001</c:v>
                </c:pt>
                <c:pt idx="63">
                  <c:v>89.22032999999999</c:v>
                </c:pt>
                <c:pt idx="64">
                  <c:v>89.472039999999993</c:v>
                </c:pt>
                <c:pt idx="65">
                  <c:v>89.723749999999995</c:v>
                </c:pt>
                <c:pt idx="66">
                  <c:v>89.975459999999998</c:v>
                </c:pt>
                <c:pt idx="67">
                  <c:v>90.227170000000001</c:v>
                </c:pt>
                <c:pt idx="68">
                  <c:v>90.478880000000004</c:v>
                </c:pt>
                <c:pt idx="69">
                  <c:v>90.730589999999992</c:v>
                </c:pt>
                <c:pt idx="70">
                  <c:v>90.982299999999995</c:v>
                </c:pt>
                <c:pt idx="71">
                  <c:v>91.234009999999998</c:v>
                </c:pt>
                <c:pt idx="72">
                  <c:v>91.485720000000001</c:v>
                </c:pt>
                <c:pt idx="73">
                  <c:v>91.737429999999989</c:v>
                </c:pt>
                <c:pt idx="74">
                  <c:v>91.989139999999992</c:v>
                </c:pt>
                <c:pt idx="75">
                  <c:v>92.240849999999995</c:v>
                </c:pt>
                <c:pt idx="76">
                  <c:v>92.492559999999997</c:v>
                </c:pt>
                <c:pt idx="77">
                  <c:v>92.74427</c:v>
                </c:pt>
                <c:pt idx="78">
                  <c:v>92.995980000000003</c:v>
                </c:pt>
                <c:pt idx="79">
                  <c:v>93.247690000000006</c:v>
                </c:pt>
                <c:pt idx="80">
                  <c:v>93.499399999999994</c:v>
                </c:pt>
                <c:pt idx="81">
                  <c:v>93.751109999999997</c:v>
                </c:pt>
                <c:pt idx="82">
                  <c:v>94.00282</c:v>
                </c:pt>
                <c:pt idx="83">
                  <c:v>94.254529999999988</c:v>
                </c:pt>
                <c:pt idx="84">
                  <c:v>94.506239999999991</c:v>
                </c:pt>
                <c:pt idx="85">
                  <c:v>94.757949999999994</c:v>
                </c:pt>
                <c:pt idx="86">
                  <c:v>95.009659999999997</c:v>
                </c:pt>
                <c:pt idx="87">
                  <c:v>95.261369999999999</c:v>
                </c:pt>
                <c:pt idx="88">
                  <c:v>95.513080000000002</c:v>
                </c:pt>
                <c:pt idx="89">
                  <c:v>95.764790000000005</c:v>
                </c:pt>
                <c:pt idx="90">
                  <c:v>96.016499999999994</c:v>
                </c:pt>
                <c:pt idx="91">
                  <c:v>96.268209999999996</c:v>
                </c:pt>
                <c:pt idx="92">
                  <c:v>96.519919999999999</c:v>
                </c:pt>
                <c:pt idx="93">
                  <c:v>96.771630000000002</c:v>
                </c:pt>
                <c:pt idx="94">
                  <c:v>97.02333999999999</c:v>
                </c:pt>
                <c:pt idx="95">
                  <c:v>97.275049999999993</c:v>
                </c:pt>
                <c:pt idx="96">
                  <c:v>97.526759999999996</c:v>
                </c:pt>
                <c:pt idx="97">
                  <c:v>97.778469999999999</c:v>
                </c:pt>
                <c:pt idx="98">
                  <c:v>98.030180000000001</c:v>
                </c:pt>
                <c:pt idx="99">
                  <c:v>98.281890000000004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5FD-4F7F-A946-262DF93C81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63444432"/>
        <c:axId val="2063456944"/>
      </c:scatterChart>
      <c:valAx>
        <c:axId val="20634444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63456944"/>
        <c:crosses val="autoZero"/>
        <c:crossBetween val="midCat"/>
      </c:valAx>
      <c:valAx>
        <c:axId val="20634569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6344443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gradFill flip="none" rotWithShape="1">
      <a:gsLst>
        <a:gs pos="100000">
          <a:schemeClr val="lt1">
            <a:lumMod val="95000"/>
          </a:schemeClr>
        </a:gs>
        <a:gs pos="43000">
          <a:schemeClr val="lt1"/>
        </a:gs>
      </a:gsLst>
      <a:path path="circle">
        <a:fillToRect l="50000" t="50000" r="50000" b="50000"/>
      </a:path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en-US" altLang="zh-TW" dirty="0"/>
              <a:t>ANCOVA</a:t>
            </a:r>
            <a:r>
              <a:rPr lang="zh-TW" altLang="en-US" dirty="0"/>
              <a:t> 調整後平均數</a:t>
            </a:r>
          </a:p>
        </c:rich>
      </c:tx>
      <c:layout>
        <c:manualLayout>
          <c:xMode val="edge"/>
          <c:yMode val="edge"/>
          <c:x val="0.1963054866280672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5879905996608751"/>
          <c:y val="0.14290583775772159"/>
          <c:w val="0.73471723310946113"/>
          <c:h val="0.730290206390292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分析2!$Z$5</c:f>
              <c:strCache>
                <c:ptCount val="1"/>
                <c:pt idx="0">
                  <c:v>平均數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5FE-479C-A6BC-A7D22EB0F850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5FE-479C-A6BC-A7D22EB0F85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分析2!$AA$4:$AB$4</c:f>
              <c:strCache>
                <c:ptCount val="2"/>
                <c:pt idx="0">
                  <c:v>對照組</c:v>
                </c:pt>
                <c:pt idx="1">
                  <c:v>實驗組</c:v>
                </c:pt>
              </c:strCache>
            </c:strRef>
          </c:cat>
          <c:val>
            <c:numRef>
              <c:f>分析2!$AA$5:$AB$5</c:f>
              <c:numCache>
                <c:formatCode>General</c:formatCode>
                <c:ptCount val="2"/>
                <c:pt idx="0">
                  <c:v>74.531999999999996</c:v>
                </c:pt>
                <c:pt idx="1">
                  <c:v>88.376999999999995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5FE-479C-A6BC-A7D22EB0F8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3769152"/>
        <c:axId val="1983771872"/>
      </c:barChart>
      <c:catAx>
        <c:axId val="198376915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組別</a:t>
                </a:r>
              </a:p>
            </c:rich>
          </c:tx>
          <c:layout>
            <c:manualLayout>
              <c:xMode val="edge"/>
              <c:yMode val="edge"/>
              <c:x val="0.89797803137910992"/>
              <c:y val="0.873010003701749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83771872"/>
        <c:crosses val="autoZero"/>
        <c:auto val="1"/>
        <c:lblAlgn val="ctr"/>
        <c:lblOffset val="100"/>
        <c:noMultiLvlLbl val="0"/>
      </c:catAx>
      <c:valAx>
        <c:axId val="1983771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分數</a:t>
                </a:r>
              </a:p>
            </c:rich>
          </c:tx>
          <c:layout>
            <c:manualLayout>
              <c:xMode val="edge"/>
              <c:yMode val="edge"/>
              <c:x val="5.3915137573459456E-4"/>
              <c:y val="5.483958834548423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837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平均進步分數比較</a:t>
            </a:r>
          </a:p>
        </c:rich>
      </c:tx>
      <c:layout>
        <c:manualLayout>
          <c:xMode val="edge"/>
          <c:yMode val="edge"/>
          <c:x val="0.32448323883208652"/>
          <c:y val="3.1111228963904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0.14997819852565206"/>
          <c:y val="0.1560318305073051"/>
          <c:w val="0.68716592702302637"/>
          <c:h val="0.720149815119552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分析2!$U$4</c:f>
              <c:strCache>
                <c:ptCount val="1"/>
                <c:pt idx="0">
                  <c:v>對照組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分析2!$T$5:$T$7</c:f>
              <c:strCache>
                <c:ptCount val="3"/>
                <c:pt idx="0">
                  <c:v>低分組</c:v>
                </c:pt>
                <c:pt idx="1">
                  <c:v>中分組</c:v>
                </c:pt>
                <c:pt idx="2">
                  <c:v>高分組</c:v>
                </c:pt>
              </c:strCache>
            </c:strRef>
          </c:cat>
          <c:val>
            <c:numRef>
              <c:f>分析2!$U$5:$U$7</c:f>
              <c:numCache>
                <c:formatCode>General</c:formatCode>
                <c:ptCount val="3"/>
                <c:pt idx="0">
                  <c:v>42.91</c:v>
                </c:pt>
                <c:pt idx="1">
                  <c:v>27.87</c:v>
                </c:pt>
                <c:pt idx="2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53-437F-9FD9-B01CAE50754D}"/>
            </c:ext>
          </c:extLst>
        </c:ser>
        <c:ser>
          <c:idx val="1"/>
          <c:order val="1"/>
          <c:tx>
            <c:strRef>
              <c:f>分析2!$V$4</c:f>
              <c:strCache>
                <c:ptCount val="1"/>
                <c:pt idx="0">
                  <c:v>實驗組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endParaRPr lang="zh-TW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分析2!$T$5:$T$7</c:f>
              <c:strCache>
                <c:ptCount val="3"/>
                <c:pt idx="0">
                  <c:v>低分組</c:v>
                </c:pt>
                <c:pt idx="1">
                  <c:v>中分組</c:v>
                </c:pt>
                <c:pt idx="2">
                  <c:v>高分組</c:v>
                </c:pt>
              </c:strCache>
            </c:strRef>
          </c:cat>
          <c:val>
            <c:numRef>
              <c:f>分析2!$V$5:$V$7</c:f>
              <c:numCache>
                <c:formatCode>General</c:formatCode>
                <c:ptCount val="3"/>
                <c:pt idx="0">
                  <c:v>59.4</c:v>
                </c:pt>
                <c:pt idx="1">
                  <c:v>44.33</c:v>
                </c:pt>
                <c:pt idx="2">
                  <c:v>23.13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53-437F-9FD9-B01CAE5075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83772416"/>
        <c:axId val="1982123968"/>
      </c:barChart>
      <c:catAx>
        <c:axId val="1983772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組別</a:t>
                </a:r>
              </a:p>
            </c:rich>
          </c:tx>
          <c:layout>
            <c:manualLayout>
              <c:xMode val="edge"/>
              <c:yMode val="edge"/>
              <c:x val="0.84146761506976409"/>
              <c:y val="0.862883685874921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82123968"/>
        <c:crosses val="autoZero"/>
        <c:auto val="1"/>
        <c:lblAlgn val="ctr"/>
        <c:lblOffset val="100"/>
        <c:noMultiLvlLbl val="0"/>
      </c:catAx>
      <c:valAx>
        <c:axId val="1982123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defRPr>
                </a:pPr>
                <a:r>
                  <a:rPr lang="zh-TW" altLang="en-US" sz="1200"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分數</a:t>
                </a:r>
              </a:p>
            </c:rich>
          </c:tx>
          <c:layout>
            <c:manualLayout>
              <c:xMode val="edge"/>
              <c:yMode val="edge"/>
              <c:x val="9.5760425780110799E-3"/>
              <c:y val="1.840060434376601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defRPr>
              </a:pPr>
              <a:endParaRPr lang="zh-TW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1983772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845197423529694"/>
          <c:y val="0.30720868224805237"/>
          <c:w val="0.14847157697970514"/>
          <c:h val="0.28440376648152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legend>
    <c:plotVisOnly val="1"/>
    <c:dispBlanksAs val="gap"/>
    <c:showDLblsOverMax val="0"/>
  </c:chart>
  <c:spPr>
    <a:noFill/>
    <a:ln>
      <a:solidFill>
        <a:schemeClr val="bg1">
          <a:lumMod val="75000"/>
        </a:schemeClr>
      </a:solidFill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The Number of "At-risk" Students</a:t>
            </a:r>
            <a:endParaRPr lang="zh-TW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3.60082304526749E-2"/>
          <c:y val="0.14199532682586177"/>
          <c:w val="0.9622770919067215"/>
          <c:h val="0.8029952680363126"/>
        </c:manualLayout>
      </c:layout>
      <c:lineChart>
        <c:grouping val="standard"/>
        <c:varyColors val="0"/>
        <c:ser>
          <c:idx val="1"/>
          <c:order val="0"/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8E94CC-DD15-4D4D-80C9-57B740E11DA6}" type="VALUE">
                      <a:rPr lang="en-US" altLang="zh-TW" sz="1600" baseline="0"/>
                      <a:pPr>
                        <a:defRPr sz="1600" b="1" i="0" u="none" strike="noStrike" kern="1200" baseline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[值]</a:t>
                    </a:fld>
                    <a:endParaRPr lang="zh-TW" alt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3CA0-49D7-BC9C-5AE42FF16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工作表1!$H$4:$H$12</c:f>
              <c:numCache>
                <c:formatCode>General</c:formatCode>
                <c:ptCount val="9"/>
                <c:pt idx="0">
                  <c:v>20</c:v>
                </c:pt>
                <c:pt idx="1">
                  <c:v>23</c:v>
                </c:pt>
                <c:pt idx="2">
                  <c:v>4</c:v>
                </c:pt>
                <c:pt idx="3">
                  <c:v>2</c:v>
                </c:pt>
                <c:pt idx="5">
                  <c:v>11</c:v>
                </c:pt>
                <c:pt idx="6">
                  <c:v>15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A0-49D7-BC9C-5AE42FF16633}"/>
            </c:ext>
          </c:extLst>
        </c:ser>
        <c:ser>
          <c:idx val="0"/>
          <c:order val="1"/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</c:marker>
          <c:dLbls>
            <c:dLbl>
              <c:idx val="2"/>
              <c:layout/>
              <c:tx>
                <c:rich>
                  <a:bodyPr/>
                  <a:lstStyle/>
                  <a:p>
                    <a:fld id="{D6B52CE7-3041-454C-BB6B-608F7474840F}" type="VALUE">
                      <a:rPr lang="en-US" altLang="zh-TW" smtClean="0"/>
                      <a:pPr/>
                      <a:t>[值]</a:t>
                    </a:fld>
                    <a:endParaRPr lang="zh-TW" altLang="en-US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CA0-49D7-BC9C-5AE42FF166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TW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工作表1!$H$4:$H$12</c:f>
              <c:numCache>
                <c:formatCode>General</c:formatCode>
                <c:ptCount val="9"/>
                <c:pt idx="0">
                  <c:v>20</c:v>
                </c:pt>
                <c:pt idx="1">
                  <c:v>23</c:v>
                </c:pt>
                <c:pt idx="2">
                  <c:v>4</c:v>
                </c:pt>
                <c:pt idx="3">
                  <c:v>2</c:v>
                </c:pt>
                <c:pt idx="5">
                  <c:v>11</c:v>
                </c:pt>
                <c:pt idx="6">
                  <c:v>15</c:v>
                </c:pt>
                <c:pt idx="7">
                  <c:v>3</c:v>
                </c:pt>
                <c:pt idx="8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CA0-49D7-BC9C-5AE42FF166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82125600"/>
        <c:axId val="1981842944"/>
      </c:lineChart>
      <c:catAx>
        <c:axId val="1982125600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1981842944"/>
        <c:crosses val="autoZero"/>
        <c:auto val="0"/>
        <c:lblAlgn val="ctr"/>
        <c:lblOffset val="100"/>
        <c:noMultiLvlLbl val="0"/>
      </c:catAx>
      <c:valAx>
        <c:axId val="198184294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2400" dirty="0">
                    <a:effectLst/>
                  </a:rPr>
                  <a:t>年度補救教學人數</a:t>
                </a:r>
                <a:endParaRPr lang="zh-TW" altLang="zh-TW" sz="2400" dirty="0">
                  <a:effectLst/>
                </a:endParaRPr>
              </a:p>
            </c:rich>
          </c:tx>
          <c:layout>
            <c:manualLayout>
              <c:xMode val="edge"/>
              <c:yMode val="edge"/>
              <c:x val="4.8861562057829196E-4"/>
              <c:y val="0.11373516664695114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one"/>
        <c:crossAx val="1982125600"/>
        <c:crosses val="autoZero"/>
        <c:crossBetween val="between"/>
      </c:valAx>
      <c:spPr>
        <a:noFill/>
        <a:ln>
          <a:noFill/>
        </a:ln>
        <a:effectLst>
          <a:outerShdw blurRad="63500" dist="1231900" dir="16740000" sx="4000" sy="4000" algn="ctr" rotWithShape="0">
            <a:srgbClr val="000000">
              <a:alpha val="43137"/>
            </a:srgbClr>
          </a:outerShdw>
        </a:effectLst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9476363767242328E-2"/>
          <c:y val="5.3525616491031575E-2"/>
          <c:w val="0.58579251738925842"/>
          <c:h val="0.8138160601246344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2017.09(一上)
【10以內的數】(一上)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79</c:v>
                </c:pt>
                <c:pt idx="1">
                  <c:v>20</c:v>
                </c:pt>
                <c:pt idx="2">
                  <c:v>83</c:v>
                </c:pt>
                <c:pt idx="3">
                  <c:v>45</c:v>
                </c:pt>
                <c:pt idx="4">
                  <c:v>71</c:v>
                </c:pt>
                <c:pt idx="5">
                  <c:v>100</c:v>
                </c:pt>
                <c:pt idx="6">
                  <c:v>92</c:v>
                </c:pt>
                <c:pt idx="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02-4225-B8CE-1A3FF522111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2018.11(二上)
【1000以內的數】(二下)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95</c:v>
                </c:pt>
                <c:pt idx="1">
                  <c:v>82</c:v>
                </c:pt>
                <c:pt idx="2">
                  <c:v>91</c:v>
                </c:pt>
                <c:pt idx="3">
                  <c:v>82</c:v>
                </c:pt>
                <c:pt idx="4">
                  <c:v>95</c:v>
                </c:pt>
                <c:pt idx="5">
                  <c:v>95</c:v>
                </c:pt>
                <c:pt idx="6">
                  <c:v>82</c:v>
                </c:pt>
                <c:pt idx="7">
                  <c:v>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02-4225-B8CE-1A3FF522111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2018.12(二上)
【公分與公尺】(二下)
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94</c:v>
                </c:pt>
                <c:pt idx="1">
                  <c:v>72</c:v>
                </c:pt>
                <c:pt idx="2">
                  <c:v>94</c:v>
                </c:pt>
                <c:pt idx="3">
                  <c:v>67</c:v>
                </c:pt>
                <c:pt idx="4">
                  <c:v>100</c:v>
                </c:pt>
                <c:pt idx="5">
                  <c:v>100</c:v>
                </c:pt>
                <c:pt idx="6">
                  <c:v>89</c:v>
                </c:pt>
                <c:pt idx="7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02-4225-B8CE-1A3FF522111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2018.12(二上)
【乘法(1)】(二下)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83</c:v>
                </c:pt>
                <c:pt idx="1">
                  <c:v>72</c:v>
                </c:pt>
                <c:pt idx="2">
                  <c:v>89</c:v>
                </c:pt>
                <c:pt idx="3">
                  <c:v>67</c:v>
                </c:pt>
                <c:pt idx="4">
                  <c:v>94</c:v>
                </c:pt>
                <c:pt idx="5">
                  <c:v>100</c:v>
                </c:pt>
                <c:pt idx="6">
                  <c:v>89</c:v>
                </c:pt>
                <c:pt idx="7">
                  <c:v>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502-4225-B8CE-1A3FF5221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446608"/>
        <c:axId val="2063453136"/>
      </c:lineChart>
      <c:catAx>
        <c:axId val="20634466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2063453136"/>
        <c:crosses val="autoZero"/>
        <c:auto val="1"/>
        <c:lblAlgn val="ctr"/>
        <c:lblOffset val="100"/>
        <c:noMultiLvlLbl val="0"/>
      </c:catAx>
      <c:valAx>
        <c:axId val="2063453136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2063446608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65714931842605584"/>
          <c:y val="5.6638791562532313E-2"/>
          <c:w val="0.34166666666666684"/>
          <c:h val="0.84387122495763978"/>
        </c:manualLayout>
      </c:layout>
      <c:overlay val="0"/>
      <c:txPr>
        <a:bodyPr/>
        <a:lstStyle/>
        <a:p>
          <a:pPr>
            <a:defRPr sz="1600" b="1">
              <a:latin typeface="微軟正黑體" pitchFamily="34" charset="-120"/>
              <a:ea typeface="微軟正黑體" pitchFamily="34" charset="-120"/>
            </a:defRPr>
          </a:pPr>
          <a:endParaRPr lang="zh-TW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4741280094062071E-2"/>
          <c:y val="3.9841962234965923E-2"/>
          <c:w val="0.54837476933730989"/>
          <c:h val="0.8221994403448873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2017.09
【10以內的數】(一上)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79</c:v>
                </c:pt>
                <c:pt idx="1">
                  <c:v>20</c:v>
                </c:pt>
                <c:pt idx="2">
                  <c:v>83</c:v>
                </c:pt>
                <c:pt idx="3">
                  <c:v>45</c:v>
                </c:pt>
                <c:pt idx="4">
                  <c:v>71</c:v>
                </c:pt>
                <c:pt idx="5">
                  <c:v>100</c:v>
                </c:pt>
                <c:pt idx="6">
                  <c:v>92</c:v>
                </c:pt>
                <c:pt idx="7">
                  <c:v>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A7-472D-B854-6F1B78A288A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2018.05
【10000以內的數】(三上)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100</c:v>
                </c:pt>
                <c:pt idx="1">
                  <c:v>88</c:v>
                </c:pt>
                <c:pt idx="2">
                  <c:v>94</c:v>
                </c:pt>
                <c:pt idx="3">
                  <c:v>88</c:v>
                </c:pt>
                <c:pt idx="4">
                  <c:v>94</c:v>
                </c:pt>
                <c:pt idx="5">
                  <c:v>94</c:v>
                </c:pt>
                <c:pt idx="6">
                  <c:v>88</c:v>
                </c:pt>
                <c:pt idx="7">
                  <c:v>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A7-472D-B854-6F1B78A288A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2018.05
【三位數乘以一位數】(三上)</c:v>
                </c:pt>
              </c:strCache>
            </c:strRef>
          </c:tx>
          <c:cat>
            <c:strRef>
              <c:f>Sheet1!$A$2:$A$9</c:f>
              <c:strCache>
                <c:ptCount val="8"/>
                <c:pt idx="0">
                  <c:v>生1</c:v>
                </c:pt>
                <c:pt idx="1">
                  <c:v>生2</c:v>
                </c:pt>
                <c:pt idx="2">
                  <c:v>生3</c:v>
                </c:pt>
                <c:pt idx="3">
                  <c:v>生4</c:v>
                </c:pt>
                <c:pt idx="4">
                  <c:v>生5</c:v>
                </c:pt>
                <c:pt idx="5">
                  <c:v>生6</c:v>
                </c:pt>
                <c:pt idx="6">
                  <c:v>生7</c:v>
                </c:pt>
                <c:pt idx="7">
                  <c:v>生8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92</c:v>
                </c:pt>
                <c:pt idx="1">
                  <c:v>75</c:v>
                </c:pt>
                <c:pt idx="2">
                  <c:v>75</c:v>
                </c:pt>
                <c:pt idx="3">
                  <c:v>92</c:v>
                </c:pt>
                <c:pt idx="4">
                  <c:v>83</c:v>
                </c:pt>
                <c:pt idx="5">
                  <c:v>92</c:v>
                </c:pt>
                <c:pt idx="6">
                  <c:v>100</c:v>
                </c:pt>
                <c:pt idx="7">
                  <c:v>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A7-472D-B854-6F1B78A288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3458032"/>
        <c:axId val="2063448784"/>
      </c:lineChart>
      <c:catAx>
        <c:axId val="2063458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 b="1">
                <a:latin typeface="微軟正黑體" pitchFamily="34" charset="-120"/>
                <a:ea typeface="微軟正黑體" pitchFamily="34" charset="-120"/>
              </a:defRPr>
            </a:pPr>
            <a:endParaRPr lang="zh-TW"/>
          </a:p>
        </c:txPr>
        <c:crossAx val="2063448784"/>
        <c:crosses val="autoZero"/>
        <c:auto val="1"/>
        <c:lblAlgn val="ctr"/>
        <c:lblOffset val="100"/>
        <c:noMultiLvlLbl val="0"/>
      </c:catAx>
      <c:valAx>
        <c:axId val="2063448784"/>
        <c:scaling>
          <c:orientation val="minMax"/>
          <c:max val="1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zh-TW"/>
          </a:p>
        </c:txPr>
        <c:crossAx val="2063458032"/>
        <c:crosses val="autoZero"/>
        <c:crossBetween val="between"/>
        <c:majorUnit val="10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國語科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工作表1!$A$2:$A$5</c:f>
              <c:strCache>
                <c:ptCount val="4"/>
                <c:pt idx="0">
                  <c:v>1+ vs 0</c:v>
                </c:pt>
                <c:pt idx="1">
                  <c:v>2+ vs 0</c:v>
                </c:pt>
                <c:pt idx="2">
                  <c:v>3+ vs 0</c:v>
                </c:pt>
                <c:pt idx="3">
                  <c:v>4+ vs 0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142</c:v>
                </c:pt>
                <c:pt idx="1">
                  <c:v>2201</c:v>
                </c:pt>
                <c:pt idx="2">
                  <c:v>1780</c:v>
                </c:pt>
                <c:pt idx="3">
                  <c:v>1945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E-4496-85FF-2BA20D4A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063458576"/>
        <c:axId val="2063443344"/>
      </c:lineChart>
      <c:catAx>
        <c:axId val="20634585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zh-TW" sz="1600" b="0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使用時數</a:t>
                </a:r>
                <a:endParaRPr lang="zh-TW" altLang="zh-TW" sz="16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63443344"/>
        <c:crosses val="autoZero"/>
        <c:auto val="1"/>
        <c:lblAlgn val="ctr"/>
        <c:lblOffset val="100"/>
        <c:noMultiLvlLbl val="0"/>
      </c:catAx>
      <c:valAx>
        <c:axId val="20634433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排名平均進步幅度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2063458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數學科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數列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工作表1!$A$2:$A$5</c:f>
              <c:strCache>
                <c:ptCount val="4"/>
                <c:pt idx="0">
                  <c:v>1+ vs 0</c:v>
                </c:pt>
                <c:pt idx="1">
                  <c:v>2+ vs 0</c:v>
                </c:pt>
                <c:pt idx="2">
                  <c:v>3+ vs 0</c:v>
                </c:pt>
                <c:pt idx="3">
                  <c:v>4+ vs 0</c:v>
                </c:pt>
              </c:strCache>
            </c:strRef>
          </c:cat>
          <c:val>
            <c:numRef>
              <c:f>工作表1!$B$2:$B$5</c:f>
              <c:numCache>
                <c:formatCode>General</c:formatCode>
                <c:ptCount val="4"/>
                <c:pt idx="0">
                  <c:v>283</c:v>
                </c:pt>
                <c:pt idx="1">
                  <c:v>554</c:v>
                </c:pt>
                <c:pt idx="2">
                  <c:v>646</c:v>
                </c:pt>
                <c:pt idx="3">
                  <c:v>922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48E-4496-85FF-2BA20D4A69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73813856"/>
        <c:axId val="473810592"/>
      </c:lineChart>
      <c:catAx>
        <c:axId val="4738138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標楷體" panose="03000509000000000000" pitchFamily="65" charset="-120"/>
                    <a:ea typeface="標楷體" panose="03000509000000000000" pitchFamily="65" charset="-120"/>
                    <a:cs typeface="+mn-cs"/>
                  </a:defRPr>
                </a:pPr>
                <a:r>
                  <a:rPr lang="zh-TW" altLang="zh-TW" sz="1600" b="0" i="0" baseline="0" dirty="0">
                    <a:effectLst/>
                    <a:latin typeface="標楷體" panose="03000509000000000000" pitchFamily="65" charset="-120"/>
                    <a:ea typeface="標楷體" panose="03000509000000000000" pitchFamily="65" charset="-120"/>
                  </a:rPr>
                  <a:t>使用時數</a:t>
                </a:r>
                <a:endParaRPr lang="zh-TW" altLang="zh-TW" sz="1600" dirty="0">
                  <a:effectLst/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3810592"/>
        <c:crosses val="autoZero"/>
        <c:auto val="1"/>
        <c:lblAlgn val="ctr"/>
        <c:lblOffset val="100"/>
        <c:noMultiLvlLbl val="0"/>
      </c:catAx>
      <c:valAx>
        <c:axId val="473810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zh-TW" altLang="en-US" sz="16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排名平均進步幅度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TW"/>
          </a:p>
        </c:txPr>
        <c:crossAx val="4738138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4">
  <cs:axisTitle>
    <cs:lnRef idx="0"/>
    <cs:fillRef idx="0"/>
    <cs:effectRef idx="0"/>
    <cs:fontRef idx="minor">
      <a:schemeClr val="dk1">
        <a:lumMod val="50000"/>
        <a:lumOff val="50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100000">
            <a:schemeClr val="lt1">
              <a:lumMod val="95000"/>
            </a:schemeClr>
          </a:gs>
          <a:gs pos="43000">
            <a:schemeClr val="lt1"/>
          </a:gs>
        </a:gsLst>
        <a:path path="circle">
          <a:fillToRect l="50000" t="50000" r="50000" b="50000"/>
        </a:path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>
        <a:solidFill>
          <a:schemeClr val="phClr">
            <a:alpha val="20000"/>
          </a:schemeClr>
        </a:solidFill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50000"/>
        <a:lumOff val="50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tx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2128" b="0" kern="1200" spc="70" baseline="0"/>
  </cs:title>
  <cs:trendline>
    <cs:lnRef idx="0">
      <cs:styleClr val="0"/>
    </cs:lnRef>
    <cs:fillRef idx="0"/>
    <cs:effectRef idx="0"/>
    <cs:fontRef idx="minor">
      <a:schemeClr val="tx1"/>
    </cs:fontRef>
    <cs:spPr>
      <a:ln w="63500" cap="rnd" cmpd="sng" algn="ctr">
        <a:solidFill>
          <a:schemeClr val="phClr">
            <a:alpha val="25000"/>
          </a:schemeClr>
        </a:solidFill>
        <a:round/>
      </a:ln>
    </cs:spPr>
  </cs:trendline>
  <cs:trendlineLabel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0.62358</cdr:x>
      <cdr:y>0.14461</cdr:y>
    </cdr:from>
    <cdr:to>
      <cdr:x>0.96764</cdr:x>
      <cdr:y>0.66466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id="{7AE1FEF4-FD04-44BB-95B8-808E37AE13DE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5316291" y="680603"/>
          <a:ext cx="2933262" cy="2447599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6" name="Shape 35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等线"/>
      </a:defRPr>
    </a:lvl1pPr>
    <a:lvl2pPr indent="228600" latinLnBrk="0">
      <a:defRPr sz="1200">
        <a:latin typeface="+mj-lt"/>
        <a:ea typeface="+mj-ea"/>
        <a:cs typeface="+mj-cs"/>
        <a:sym typeface="等线"/>
      </a:defRPr>
    </a:lvl2pPr>
    <a:lvl3pPr indent="457200" latinLnBrk="0">
      <a:defRPr sz="1200">
        <a:latin typeface="+mj-lt"/>
        <a:ea typeface="+mj-ea"/>
        <a:cs typeface="+mj-cs"/>
        <a:sym typeface="等线"/>
      </a:defRPr>
    </a:lvl3pPr>
    <a:lvl4pPr indent="685800" latinLnBrk="0">
      <a:defRPr sz="1200">
        <a:latin typeface="+mj-lt"/>
        <a:ea typeface="+mj-ea"/>
        <a:cs typeface="+mj-cs"/>
        <a:sym typeface="等线"/>
      </a:defRPr>
    </a:lvl4pPr>
    <a:lvl5pPr indent="914400" latinLnBrk="0">
      <a:defRPr sz="1200">
        <a:latin typeface="+mj-lt"/>
        <a:ea typeface="+mj-ea"/>
        <a:cs typeface="+mj-cs"/>
        <a:sym typeface="等线"/>
      </a:defRPr>
    </a:lvl5pPr>
    <a:lvl6pPr indent="1143000" latinLnBrk="0">
      <a:defRPr sz="1200">
        <a:latin typeface="+mj-lt"/>
        <a:ea typeface="+mj-ea"/>
        <a:cs typeface="+mj-cs"/>
        <a:sym typeface="等线"/>
      </a:defRPr>
    </a:lvl6pPr>
    <a:lvl7pPr indent="1371600" latinLnBrk="0">
      <a:defRPr sz="1200">
        <a:latin typeface="+mj-lt"/>
        <a:ea typeface="+mj-ea"/>
        <a:cs typeface="+mj-cs"/>
        <a:sym typeface="等线"/>
      </a:defRPr>
    </a:lvl7pPr>
    <a:lvl8pPr indent="1600200" latinLnBrk="0">
      <a:defRPr sz="1200">
        <a:latin typeface="+mj-lt"/>
        <a:ea typeface="+mj-ea"/>
        <a:cs typeface="+mj-cs"/>
        <a:sym typeface="等线"/>
      </a:defRPr>
    </a:lvl8pPr>
    <a:lvl9pPr indent="1828800" latinLnBrk="0">
      <a:defRPr sz="1200">
        <a:latin typeface="+mj-lt"/>
        <a:ea typeface="+mj-ea"/>
        <a:cs typeface="+mj-cs"/>
        <a:sym typeface="等线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5084" y="9440386"/>
            <a:ext cx="2950529" cy="4989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8646-95B5-4806-B354-1FA0C47DA5FA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406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These two figures show Math and Chinese performance before and after applying this system.</a:t>
            </a:r>
          </a:p>
          <a:p>
            <a:r>
              <a:rPr lang="en-US" altLang="zh-TW" dirty="0"/>
              <a:t>We can see that there are huge improvements after applying adaptive learning.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793622" y="11140109"/>
            <a:ext cx="2902180" cy="588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295A9D-3F13-451A-B4C7-BA1CEF3346F5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新細明體" panose="02020500000000000000" pitchFamily="18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7881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02951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5084" y="9440386"/>
            <a:ext cx="2950529" cy="4989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8646-95B5-4806-B354-1FA0C47DA5FA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8663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55084" y="9440386"/>
            <a:ext cx="2950529" cy="498954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458646-95B5-4806-B354-1FA0C47DA5FA}" type="slidenum">
              <a:rPr kumimoji="0" lang="zh-TW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pPr marL="0" marR="0" lvl="0" indent="0" algn="l" defTabSz="4572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zh-TW" alt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939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大標題文字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0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FontTx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0F00FA-38B5-4B1A-ADE0-9F7AE0D3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EF3E6A74-E00F-4AFC-B364-B9006513D9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74FCB8BD-CCAB-48E0-9EB5-A4DF88115C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A6ECCC-6BF7-4986-A24E-FFF9B3BA9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2C51647-2B2F-4438-9984-EA96AFF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D6D368-F6A3-4E26-84EF-0E96BC25C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596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BAB1771-23A2-41F5-B1DD-D0742118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CC95AC2-EDF3-4246-A4C8-57A0916DE6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0DF61EA-2BE7-49C6-ACED-E15C2985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B4DA1E3-13CE-4DB1-A8C0-E8CB4D39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5B7DCB7-C47F-4167-B5D3-A69DB1CF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27859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D0EF2F21-6894-48D0-8C5D-845B3341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F074F4E1-437E-489F-9AC4-2EFA8669D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2E06922-E42E-49EB-A4C4-B30890D6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09376E6-262A-4D57-A8FE-FBBDA95F3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D4256B1-4811-4F9B-954F-A3A623F9B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911267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Calibri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Arial"/>
              <a:sym typeface="Calibri"/>
            </a:endParaRPr>
          </a:p>
        </p:txBody>
      </p:sp>
      <p:sp>
        <p:nvSpPr>
          <p:cNvPr id="161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62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3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77" y="1845734"/>
            <a:ext cx="10058403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6529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385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 algn="ctr">
              <a:buNone/>
              <a:defRPr sz="2215"/>
            </a:lvl2pPr>
            <a:lvl3pPr marL="844083" indent="0" algn="ctr">
              <a:buNone/>
              <a:defRPr sz="2215"/>
            </a:lvl3pPr>
            <a:lvl4pPr marL="1266124" indent="0" algn="ctr">
              <a:buNone/>
              <a:defRPr sz="1846"/>
            </a:lvl4pPr>
            <a:lvl5pPr marL="1688165" indent="0" algn="ctr">
              <a:buNone/>
              <a:defRPr sz="1846"/>
            </a:lvl5pPr>
            <a:lvl6pPr marL="2110207" indent="0" algn="ctr">
              <a:buNone/>
              <a:defRPr sz="1846"/>
            </a:lvl6pPr>
            <a:lvl7pPr marL="2532248" indent="0" algn="ctr">
              <a:buNone/>
              <a:defRPr sz="1846"/>
            </a:lvl7pPr>
            <a:lvl8pPr marL="2954289" indent="0" algn="ctr">
              <a:buNone/>
              <a:defRPr sz="1846"/>
            </a:lvl8pPr>
            <a:lvl9pPr marL="3376331" indent="0" algn="ctr">
              <a:buNone/>
              <a:defRPr sz="184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C46D61A-5893-4833-A7AE-7BF9E1D9708B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19307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79" y="238481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84408" indent="-84408"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936D81EC-385C-405D-990E-246B3B36623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7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87" y="490913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32008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3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4896EB2-490B-4098-8012-6772E8F8F9F5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93685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0F34241-33F1-454D-AEEC-0B75DC461EB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462076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9BB7107-A7CD-479E-AC10-7495591A42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77109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F607B7D-8E8E-4488-9DDF-5D619AB8E9A9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8" y="482487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18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09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81649" y="6459789"/>
            <a:ext cx="1312025" cy="365125"/>
          </a:xfrm>
        </p:spPr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10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1" y="420141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48930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fld id="{A6D30D1F-6D84-47AE-885F-D69BB89FB21D}" type="slidenum">
              <a:rPr lang="zh-TW" altLang="en-US" smtClean="0">
                <a:solidFill>
                  <a:srgbClr val="455F51"/>
                </a:solidFill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70824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54"/>
              </a:spcAft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DFFB4E5-5927-4657-A2F9-CBFF4DE382E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761308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D3534CD-DEEF-4357-B7E4-14EC934760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59129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82F8C77-0FCB-4FC5-9945-86F42230269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752131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5"/>
          <p:cNvSpPr>
            <a:spLocks noChangeArrowheads="1"/>
          </p:cNvSpPr>
          <p:nvPr userDrawn="1"/>
        </p:nvSpPr>
        <p:spPr bwMode="gray">
          <a:xfrm>
            <a:off x="238370" y="0"/>
            <a:ext cx="9073661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ltGray">
          <a:xfrm>
            <a:off x="0" y="2420938"/>
            <a:ext cx="12192000" cy="2736850"/>
          </a:xfrm>
          <a:prstGeom prst="rect">
            <a:avLst/>
          </a:prstGeom>
          <a:solidFill>
            <a:srgbClr val="39998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微軟正黑體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50597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9" indent="0">
              <a:buNone/>
              <a:defRPr sz="1050"/>
            </a:lvl2pPr>
            <a:lvl3pPr marL="685817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3" indent="0">
              <a:buNone/>
              <a:defRPr sz="750"/>
            </a:lvl6pPr>
            <a:lvl7pPr marL="2057451" indent="0">
              <a:buNone/>
              <a:defRPr sz="750"/>
            </a:lvl7pPr>
            <a:lvl8pPr marL="2400360" indent="0">
              <a:buNone/>
              <a:defRPr sz="750"/>
            </a:lvl8pPr>
            <a:lvl9pPr marL="2743269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86928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2367095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174534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385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 algn="ctr">
              <a:buNone/>
              <a:defRPr sz="2215"/>
            </a:lvl2pPr>
            <a:lvl3pPr marL="844083" indent="0" algn="ctr">
              <a:buNone/>
              <a:defRPr sz="2215"/>
            </a:lvl3pPr>
            <a:lvl4pPr marL="1266124" indent="0" algn="ctr">
              <a:buNone/>
              <a:defRPr sz="1846"/>
            </a:lvl4pPr>
            <a:lvl5pPr marL="1688165" indent="0" algn="ctr">
              <a:buNone/>
              <a:defRPr sz="1846"/>
            </a:lvl5pPr>
            <a:lvl6pPr marL="2110207" indent="0" algn="ctr">
              <a:buNone/>
              <a:defRPr sz="1846"/>
            </a:lvl6pPr>
            <a:lvl7pPr marL="2532248" indent="0" algn="ctr">
              <a:buNone/>
              <a:defRPr sz="1846"/>
            </a:lvl7pPr>
            <a:lvl8pPr marL="2954289" indent="0" algn="ctr">
              <a:buNone/>
              <a:defRPr sz="1846"/>
            </a:lvl8pPr>
            <a:lvl9pPr marL="3376331" indent="0" algn="ctr">
              <a:buNone/>
              <a:defRPr sz="184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C46D61A-5893-4833-A7AE-7BF9E1D9708B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5918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79" y="238481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84408" indent="-84408"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936D81EC-385C-405D-990E-246B3B36623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7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87" y="490913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980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1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3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4896EB2-490B-4098-8012-6772E8F8F9F5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0183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0F34241-33F1-454D-AEEC-0B75DC461EB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2559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9BB7107-A7CD-479E-AC10-7495591A42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31211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F607B7D-8E8E-4488-9DDF-5D619AB8E9A9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8" y="482487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6674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81649" y="6459789"/>
            <a:ext cx="1312025" cy="365125"/>
          </a:xfrm>
        </p:spPr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10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1" y="420141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33134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fld id="{A6D30D1F-6D84-47AE-885F-D69BB89FB21D}" type="slidenum">
              <a:rPr lang="zh-TW" altLang="en-US" smtClean="0">
                <a:solidFill>
                  <a:srgbClr val="455F51"/>
                </a:solidFill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266748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54"/>
              </a:spcAft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DFFB4E5-5927-4657-A2F9-CBFF4DE382E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429913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D3534CD-DEEF-4357-B7E4-14EC934760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082764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82F8C77-0FCB-4FC5-9945-86F42230269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556658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5"/>
          <p:cNvSpPr>
            <a:spLocks noChangeArrowheads="1"/>
          </p:cNvSpPr>
          <p:nvPr userDrawn="1"/>
        </p:nvSpPr>
        <p:spPr bwMode="gray">
          <a:xfrm>
            <a:off x="238370" y="0"/>
            <a:ext cx="9073661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ltGray">
          <a:xfrm>
            <a:off x="0" y="2420938"/>
            <a:ext cx="12192000" cy="2736850"/>
          </a:xfrm>
          <a:prstGeom prst="rect">
            <a:avLst/>
          </a:prstGeom>
          <a:solidFill>
            <a:srgbClr val="39998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060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9" indent="0">
              <a:buNone/>
              <a:defRPr sz="1052"/>
            </a:lvl2pPr>
            <a:lvl3pPr marL="685817" indent="0">
              <a:buNone/>
              <a:defRPr sz="900"/>
            </a:lvl3pPr>
            <a:lvl4pPr marL="1028726" indent="0">
              <a:buNone/>
              <a:defRPr sz="752"/>
            </a:lvl4pPr>
            <a:lvl5pPr marL="1371634" indent="0">
              <a:buNone/>
              <a:defRPr sz="752"/>
            </a:lvl5pPr>
            <a:lvl6pPr marL="1714543" indent="0">
              <a:buNone/>
              <a:defRPr sz="752"/>
            </a:lvl6pPr>
            <a:lvl7pPr marL="2057451" indent="0">
              <a:buNone/>
              <a:defRPr sz="752"/>
            </a:lvl7pPr>
            <a:lvl8pPr marL="2400360" indent="0">
              <a:buNone/>
              <a:defRPr sz="752"/>
            </a:lvl8pPr>
            <a:lvl9pPr marL="2743269" indent="0">
              <a:buNone/>
              <a:defRPr sz="75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492321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5" y="2367095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9001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1pPr>
            <a:lvl2pPr marL="0" indent="4572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2pPr>
            <a:lvl3pPr marL="0" indent="9144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3pPr>
            <a:lvl4pPr marL="0" indent="13716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4pPr>
            <a:lvl5pPr marL="0" indent="182880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1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46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1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libri"/>
                <a:ea typeface="Calibri"/>
                <a:cs typeface="Calibri"/>
                <a:sym typeface="Calibri"/>
              </a:defRPr>
            </a:lvl1pPr>
            <a:lvl2pPr marL="718457" indent="-261257">
              <a:defRPr sz="3200">
                <a:latin typeface="Calibri"/>
                <a:ea typeface="Calibri"/>
                <a:cs typeface="Calibri"/>
                <a:sym typeface="Calibri"/>
              </a:defRPr>
            </a:lvl2pPr>
            <a:lvl3pPr marL="1219200" indent="-304800">
              <a:defRPr sz="3200">
                <a:latin typeface="Calibri"/>
                <a:ea typeface="Calibri"/>
                <a:cs typeface="Calibri"/>
                <a:sym typeface="Calibri"/>
              </a:defRPr>
            </a:lvl3pPr>
            <a:lvl4pPr marL="1737360" indent="-365760">
              <a:defRPr sz="3200">
                <a:latin typeface="Calibri"/>
                <a:ea typeface="Calibri"/>
                <a:cs typeface="Calibri"/>
                <a:sym typeface="Calibri"/>
              </a:defRPr>
            </a:lvl4pPr>
            <a:lvl5pPr marL="2194560" indent="-365760">
              <a:defRPr sz="32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6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71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buSzTx/>
              <a:buFontTx/>
              <a:buNone/>
              <a:defRPr sz="16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7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大標題文字"/>
          <p:cNvSpPr txBox="1">
            <a:spLocks noGrp="1"/>
          </p:cNvSpPr>
          <p:nvPr>
            <p:ph type="title"/>
          </p:nvPr>
        </p:nvSpPr>
        <p:spPr>
          <a:xfrm>
            <a:off x="914400" y="1122362"/>
            <a:ext cx="103632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8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90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  <a:lvl2pPr>
              <a:defRPr>
                <a:latin typeface="Candara"/>
                <a:ea typeface="Candara"/>
                <a:cs typeface="Candara"/>
                <a:sym typeface="Candara"/>
              </a:defRPr>
            </a:lvl2pPr>
            <a:lvl3pPr>
              <a:defRPr>
                <a:latin typeface="Candara"/>
                <a:ea typeface="Candara"/>
                <a:cs typeface="Candara"/>
                <a:sym typeface="Candara"/>
              </a:defRPr>
            </a:lvl3pPr>
            <a:lvl4pPr>
              <a:defRPr>
                <a:latin typeface="Candara"/>
                <a:ea typeface="Candara"/>
                <a:cs typeface="Candara"/>
                <a:sym typeface="Candara"/>
              </a:defRPr>
            </a:lvl4pPr>
            <a:lvl5pPr>
              <a:defRPr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191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0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0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210" name="圖片 9" descr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1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1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2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221" name="圖片 10" descr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pic>
        <p:nvPicPr>
          <p:cNvPr id="230" name="圖片 6" descr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圖片 5" descr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4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8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249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58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5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260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大標題文字"/>
          <p:cNvSpPr txBox="1">
            <a:spLocks noGrp="1"/>
          </p:cNvSpPr>
          <p:nvPr>
            <p:ph type="title"/>
          </p:nvPr>
        </p:nvSpPr>
        <p:spPr>
          <a:xfrm>
            <a:off x="914400" y="1122362"/>
            <a:ext cx="103632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6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 algn="ctr">
              <a:buSzTx/>
              <a:buFont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7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78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Candara"/>
                <a:ea typeface="Candara"/>
                <a:cs typeface="Candara"/>
                <a:sym typeface="Candara"/>
              </a:defRPr>
            </a:lvl1pPr>
            <a:lvl2pPr>
              <a:defRPr>
                <a:latin typeface="Candara"/>
                <a:ea typeface="Candara"/>
                <a:cs typeface="Candara"/>
                <a:sym typeface="Candara"/>
              </a:defRPr>
            </a:lvl2pPr>
            <a:lvl3pPr>
              <a:defRPr>
                <a:latin typeface="Candara"/>
                <a:ea typeface="Candara"/>
                <a:cs typeface="Candara"/>
                <a:sym typeface="Candara"/>
              </a:defRPr>
            </a:lvl3pPr>
            <a:lvl4pPr>
              <a:defRPr>
                <a:latin typeface="Candara"/>
                <a:ea typeface="Candara"/>
                <a:cs typeface="Candara"/>
                <a:sym typeface="Candara"/>
              </a:defRPr>
            </a:lvl4pPr>
            <a:lvl5pPr>
              <a:defRPr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279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8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8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1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9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defRPr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defRPr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defRPr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298" name="圖片 9" descr="圖片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7"/>
            <a:ext cx="10515601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0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8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0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1" y="1681163"/>
            <a:ext cx="5183189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309" name="圖片 10" descr="圖片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pic>
        <p:nvPicPr>
          <p:cNvPr id="318" name="圖片 6" descr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圖片 5" descr="圖片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3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3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337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3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46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7" y="987427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4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buSzTx/>
              <a:buFont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348" name="圖片 8" descr="圖片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34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385" spc="-46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 algn="ctr">
              <a:buNone/>
              <a:defRPr sz="2215"/>
            </a:lvl2pPr>
            <a:lvl3pPr marL="844083" indent="0" algn="ctr">
              <a:buNone/>
              <a:defRPr sz="2215"/>
            </a:lvl3pPr>
            <a:lvl4pPr marL="1266124" indent="0" algn="ctr">
              <a:buNone/>
              <a:defRPr sz="1846"/>
            </a:lvl4pPr>
            <a:lvl5pPr marL="1688165" indent="0" algn="ctr">
              <a:buNone/>
              <a:defRPr sz="1846"/>
            </a:lvl5pPr>
            <a:lvl6pPr marL="2110207" indent="0" algn="ctr">
              <a:buNone/>
              <a:defRPr sz="1846"/>
            </a:lvl6pPr>
            <a:lvl7pPr marL="2532248" indent="0" algn="ctr">
              <a:buNone/>
              <a:defRPr sz="1846"/>
            </a:lvl7pPr>
            <a:lvl8pPr marL="2954289" indent="0" algn="ctr">
              <a:buNone/>
              <a:defRPr sz="1846"/>
            </a:lvl8pPr>
            <a:lvl9pPr marL="3376331" indent="0" algn="ctr">
              <a:buNone/>
              <a:defRPr sz="1846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CC46D61A-5893-4833-A7AE-7BF9E1D9708B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9582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879" y="238481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84408" indent="-84408">
              <a:buFont typeface="Wingdings" panose="05000000000000000000" pitchFamily="2" charset="2"/>
              <a:buChar char="n"/>
              <a:defRPr/>
            </a:lvl1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936D81EC-385C-405D-990E-246B3B36623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7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87" y="490913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6822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7385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215" cap="all" spc="185" baseline="0">
                <a:solidFill>
                  <a:schemeClr val="tx2"/>
                </a:solidFill>
                <a:latin typeface="+mj-lt"/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4896EB2-490B-4098-8012-6772E8F8F9F5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16919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70F34241-33F1-454D-AEEC-0B75DC461EB0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299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846" b="0" cap="all" baseline="0">
                <a:solidFill>
                  <a:schemeClr val="tx2"/>
                </a:solidFill>
              </a:defRPr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9BB7107-A7CD-479E-AC10-7495591A42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0453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BF607B7D-8E8E-4488-9DDF-5D619AB8E9A9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6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88" y="482487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2475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581649" y="6459789"/>
            <a:ext cx="1312025" cy="365125"/>
          </a:xfrm>
        </p:spPr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pic>
        <p:nvPicPr>
          <p:cNvPr id="10" name="Picture 2" descr="D:\陽明工作\教育部智財平台計畫\logo\moe_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7491" y="420141"/>
            <a:ext cx="809792" cy="66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8268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9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1" y="731520"/>
            <a:ext cx="6492240" cy="5257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4" y="6459789"/>
            <a:ext cx="2618511" cy="365125"/>
          </a:xfrm>
        </p:spPr>
        <p:txBody>
          <a:bodyPr/>
          <a:lstStyle>
            <a:lvl1pPr algn="l">
              <a:defRPr/>
            </a:lvl1pPr>
          </a:lstStyle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9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defTabSz="457200">
              <a:defRPr/>
            </a:pPr>
            <a:fld id="{A6D30D1F-6D84-47AE-885F-D69BB89FB21D}" type="slidenum">
              <a:rPr lang="zh-TW" altLang="en-US" smtClean="0">
                <a:solidFill>
                  <a:srgbClr val="455F51"/>
                </a:solidFill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solidFill>
                <a:srgbClr val="455F51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54187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8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2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323" b="0">
                <a:solidFill>
                  <a:srgbClr val="FFFFFF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936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554"/>
              </a:spcAft>
              <a:buNone/>
              <a:defRPr sz="1385">
                <a:solidFill>
                  <a:srgbClr val="FFFFFF"/>
                </a:solidFill>
              </a:defRPr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FDFFB4E5-5927-4657-A2F9-CBFF4DE382E8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57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3D3534CD-DEEF-4357-B7E4-14EC934760F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3731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8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412302"/>
            <a:ext cx="2628900" cy="575989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A82F8C77-0FCB-4FC5-9945-86F42230269D}" type="slidenum">
              <a:rPr lang="zh-TW" altLang="en-US" smtClean="0">
                <a:latin typeface="Arial"/>
                <a:cs typeface="Arial"/>
                <a:sym typeface="Arial"/>
              </a:rPr>
              <a:pPr defTabSz="457200">
                <a:defRPr/>
              </a:pPr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09503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05"/>
          <p:cNvSpPr>
            <a:spLocks noChangeArrowheads="1"/>
          </p:cNvSpPr>
          <p:nvPr userDrawn="1"/>
        </p:nvSpPr>
        <p:spPr bwMode="gray">
          <a:xfrm>
            <a:off x="238370" y="0"/>
            <a:ext cx="9073661" cy="6858000"/>
          </a:xfrm>
          <a:prstGeom prst="ellipse">
            <a:avLst/>
          </a:prstGeom>
          <a:gradFill rotWithShape="1">
            <a:gsLst>
              <a:gs pos="0">
                <a:schemeClr val="bg2">
                  <a:alpha val="44000"/>
                </a:schemeClr>
              </a:gs>
              <a:gs pos="100000">
                <a:schemeClr val="bg2">
                  <a:gamma/>
                  <a:tint val="0"/>
                  <a:invGamma/>
                  <a:alpha val="0"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/>
            </a:endParaRPr>
          </a:p>
        </p:txBody>
      </p:sp>
      <p:sp>
        <p:nvSpPr>
          <p:cNvPr id="3" name="Rectangle 39"/>
          <p:cNvSpPr>
            <a:spLocks noChangeArrowheads="1"/>
          </p:cNvSpPr>
          <p:nvPr/>
        </p:nvSpPr>
        <p:spPr bwMode="ltGray">
          <a:xfrm>
            <a:off x="0" y="2420938"/>
            <a:ext cx="12192000" cy="2736850"/>
          </a:xfrm>
          <a:prstGeom prst="rect">
            <a:avLst/>
          </a:prstGeom>
          <a:solidFill>
            <a:srgbClr val="39998E"/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TW" altLang="en-US" sz="1662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軟正黑體" panose="020B0604030504040204" pitchFamily="34" charset="-12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83319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2"/>
            <a:ext cx="10364452" cy="3427245"/>
          </a:xfrm>
        </p:spPr>
        <p:txBody>
          <a:bodyPr anchor="ctr"/>
          <a:lstStyle>
            <a:lvl1pPr algn="ctr">
              <a:defRPr sz="24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200"/>
            </a:lvl1pPr>
            <a:lvl2pPr marL="342909" indent="0">
              <a:buNone/>
              <a:defRPr sz="1052"/>
            </a:lvl2pPr>
            <a:lvl3pPr marL="685817" indent="0">
              <a:buNone/>
              <a:defRPr sz="900"/>
            </a:lvl3pPr>
            <a:lvl4pPr marL="1028726" indent="0">
              <a:buNone/>
              <a:defRPr sz="752"/>
            </a:lvl4pPr>
            <a:lvl5pPr marL="1371634" indent="0">
              <a:buNone/>
              <a:defRPr sz="752"/>
            </a:lvl5pPr>
            <a:lvl6pPr marL="1714543" indent="0">
              <a:buNone/>
              <a:defRPr sz="752"/>
            </a:lvl6pPr>
            <a:lvl7pPr marL="2057451" indent="0">
              <a:buNone/>
              <a:defRPr sz="752"/>
            </a:lvl7pPr>
            <a:lvl8pPr marL="2400360" indent="0">
              <a:buNone/>
              <a:defRPr sz="752"/>
            </a:lvl8pPr>
            <a:lvl9pPr marL="2743269" indent="0">
              <a:buNone/>
              <a:defRPr sz="75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60552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913775" y="2367095"/>
            <a:ext cx="10363827" cy="342410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3571A66-7AD2-4906-B59F-9CECE7B2287D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89419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本占位符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8" name="Rectangle 7"/>
          <p:cNvSpPr/>
          <p:nvPr/>
        </p:nvSpPr>
        <p:spPr>
          <a:xfrm>
            <a:off x="18" y="6334317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9" name="大標題文字"/>
          <p:cNvSpPr txBox="1">
            <a:spLocks noGrp="1"/>
          </p:cNvSpPr>
          <p:nvPr>
            <p:ph type="title"/>
          </p:nvPr>
        </p:nvSpPr>
        <p:spPr>
          <a:xfrm>
            <a:off x="1097281" y="758952"/>
            <a:ext cx="10058401" cy="356616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7300" b="0" spc="-46">
                <a:solidFill>
                  <a:srgbClr val="262626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5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00051" y="4455622"/>
            <a:ext cx="10058401" cy="1143001"/>
          </a:xfrm>
          <a:prstGeom prst="rect">
            <a:avLst/>
          </a:prstGeom>
        </p:spPr>
        <p:txBody>
          <a:bodyPr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5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  <p:sp>
        <p:nvSpPr>
          <p:cNvPr id="152" name="Straight Connector 8"/>
          <p:cNvSpPr/>
          <p:nvPr/>
        </p:nvSpPr>
        <p:spPr>
          <a:xfrm>
            <a:off x="1207657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2137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0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1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3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77" y="1845734"/>
            <a:ext cx="10058403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27907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4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5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87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097281" y="1845734"/>
            <a:ext cx="4937761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8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122052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6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7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9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1" y="1846053"/>
            <a:ext cx="493776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00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1" y="1846053"/>
            <a:ext cx="493776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sym typeface="微軟正黑體"/>
              </a:defRPr>
            </a:lvl1pPr>
          </a:lstStyle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2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52443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Rectangle 4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0" name="Rectangle 5"/>
          <p:cNvSpPr/>
          <p:nvPr/>
        </p:nvSpPr>
        <p:spPr>
          <a:xfrm>
            <a:off x="18" y="6334317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904116" y="6526781"/>
            <a:ext cx="30837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955474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Rectangle 7"/>
          <p:cNvSpPr/>
          <p:nvPr/>
        </p:nvSpPr>
        <p:spPr>
          <a:xfrm>
            <a:off x="18" y="0"/>
            <a:ext cx="4050793" cy="6858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29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30" name="大標題文字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31" name="內文層級一…"/>
          <p:cNvSpPr txBox="1">
            <a:spLocks noGrp="1"/>
          </p:cNvSpPr>
          <p:nvPr>
            <p:ph type="body" idx="1"/>
          </p:nvPr>
        </p:nvSpPr>
        <p:spPr>
          <a:xfrm>
            <a:off x="4800602" y="731520"/>
            <a:ext cx="6492241" cy="5257801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32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80"/>
            <a:ext cx="3200400" cy="3379125"/>
          </a:xfrm>
          <a:prstGeom prst="rect">
            <a:avLst/>
          </a:prstGeom>
        </p:spPr>
        <p:txBody>
          <a:bodyPr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sym typeface="微軟正黑體"/>
              </a:defRPr>
            </a:lvl1pPr>
          </a:lstStyle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23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668001" y="6526781"/>
            <a:ext cx="544487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5F51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4223306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1" name="Rectangle 8"/>
          <p:cNvSpPr/>
          <p:nvPr/>
        </p:nvSpPr>
        <p:spPr>
          <a:xfrm>
            <a:off x="18" y="4915076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42" name="大標題文字"/>
          <p:cNvSpPr txBox="1">
            <a:spLocks noGrp="1"/>
          </p:cNvSpPr>
          <p:nvPr>
            <p:ph type="title"/>
          </p:nvPr>
        </p:nvSpPr>
        <p:spPr>
          <a:xfrm>
            <a:off x="1097282" y="5074921"/>
            <a:ext cx="10113645" cy="822961"/>
          </a:xfrm>
          <a:prstGeom prst="rect">
            <a:avLst/>
          </a:prstGeom>
        </p:spPr>
        <p:txBody>
          <a:bodyPr lIns="0" tIns="0" rIns="0" bIns="0"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43" name="Picture Placeholder 2"/>
          <p:cNvSpPr>
            <a:spLocks noGrp="1"/>
          </p:cNvSpPr>
          <p:nvPr>
            <p:ph type="pic" idx="13"/>
          </p:nvPr>
        </p:nvSpPr>
        <p:spPr>
          <a:xfrm>
            <a:off x="17" y="0"/>
            <a:ext cx="12191988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4"/>
            <a:ext cx="10119360" cy="594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4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00658" y="6526781"/>
            <a:ext cx="511829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8786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5" name="Rectangle 7"/>
          <p:cNvSpPr/>
          <p:nvPr/>
        </p:nvSpPr>
        <p:spPr>
          <a:xfrm>
            <a:off x="18" y="6334317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66" name="大標題文字"/>
          <p:cNvSpPr txBox="1">
            <a:spLocks noGrp="1"/>
          </p:cNvSpPr>
          <p:nvPr>
            <p:ph type="title"/>
          </p:nvPr>
        </p:nvSpPr>
        <p:spPr>
          <a:xfrm>
            <a:off x="8724900" y="412303"/>
            <a:ext cx="2628901" cy="5759899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67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2" y="412303"/>
            <a:ext cx="7734301" cy="5759899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602686" y="6526781"/>
            <a:ext cx="609801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1543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Oval 105"/>
          <p:cNvSpPr/>
          <p:nvPr/>
        </p:nvSpPr>
        <p:spPr>
          <a:xfrm>
            <a:off x="238370" y="-1"/>
            <a:ext cx="9073661" cy="6858001"/>
          </a:xfrm>
          <a:prstGeom prst="ellipse">
            <a:avLst/>
          </a:prstGeom>
          <a:gradFill>
            <a:gsLst>
              <a:gs pos="0">
                <a:srgbClr val="E2D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84408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6" name="Rectangle 39"/>
          <p:cNvSpPr/>
          <p:nvPr/>
        </p:nvSpPr>
        <p:spPr>
          <a:xfrm>
            <a:off x="0" y="2420939"/>
            <a:ext cx="12192000" cy="2736851"/>
          </a:xfrm>
          <a:prstGeom prst="rect">
            <a:avLst/>
          </a:prstGeom>
          <a:solidFill>
            <a:srgbClr val="39998E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84408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/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336980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5" name="Rectangle 7"/>
          <p:cNvSpPr/>
          <p:nvPr/>
        </p:nvSpPr>
        <p:spPr>
          <a:xfrm>
            <a:off x="18" y="6334317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86" name="大標題文字"/>
          <p:cNvSpPr txBox="1">
            <a:spLocks noGrp="1"/>
          </p:cNvSpPr>
          <p:nvPr>
            <p:ph type="title"/>
          </p:nvPr>
        </p:nvSpPr>
        <p:spPr>
          <a:xfrm>
            <a:off x="1097281" y="758952"/>
            <a:ext cx="10058401" cy="356616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7300" b="0" spc="-46">
                <a:solidFill>
                  <a:srgbClr val="262626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28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100051" y="4455622"/>
            <a:ext cx="10058401" cy="1143001"/>
          </a:xfrm>
          <a:prstGeom prst="rect">
            <a:avLst/>
          </a:prstGeom>
        </p:spPr>
        <p:txBody>
          <a:bodyPr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cap="all" spc="185">
                <a:solidFill>
                  <a:srgbClr val="455F51"/>
                </a:solidFill>
                <a:latin typeface="Calibri Light"/>
                <a:ea typeface="Calibri Light"/>
                <a:cs typeface="Calibri Light"/>
                <a:sym typeface="Calibri Light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28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00658" y="6526781"/>
            <a:ext cx="511829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  <p:sp>
        <p:nvSpPr>
          <p:cNvPr id="289" name="Straight Connector 8"/>
          <p:cNvSpPr/>
          <p:nvPr/>
        </p:nvSpPr>
        <p:spPr>
          <a:xfrm>
            <a:off x="1207657" y="4343400"/>
            <a:ext cx="9875523" cy="0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6185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58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7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98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9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00" name="內文層級一…"/>
          <p:cNvSpPr txBox="1">
            <a:spLocks noGrp="1"/>
          </p:cNvSpPr>
          <p:nvPr>
            <p:ph type="body" idx="1"/>
          </p:nvPr>
        </p:nvSpPr>
        <p:spPr>
          <a:xfrm>
            <a:off x="1097277" y="1845734"/>
            <a:ext cx="10058403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65972" y="6526781"/>
            <a:ext cx="446515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962596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1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22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3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2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1097281" y="1845734"/>
            <a:ext cx="4937761" cy="4023360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2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76858" y="6526781"/>
            <a:ext cx="435629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21011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3" name="Rectangle 8"/>
          <p:cNvSpPr/>
          <p:nvPr/>
        </p:nvSpPr>
        <p:spPr>
          <a:xfrm>
            <a:off x="2" y="6334316"/>
            <a:ext cx="12192001" cy="66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34" name="Straight Connector 9"/>
          <p:cNvSpPr/>
          <p:nvPr/>
        </p:nvSpPr>
        <p:spPr>
          <a:xfrm>
            <a:off x="1193533" y="1737845"/>
            <a:ext cx="9966960" cy="1"/>
          </a:xfrm>
          <a:prstGeom prst="line">
            <a:avLst/>
          </a:prstGeom>
          <a:ln w="6350">
            <a:solidFill>
              <a:srgbClr val="808080"/>
            </a:solidFill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大標題文字"/>
          <p:cNvSpPr txBox="1">
            <a:spLocks noGrp="1"/>
          </p:cNvSpPr>
          <p:nvPr>
            <p:ph type="title"/>
          </p:nvPr>
        </p:nvSpPr>
        <p:spPr>
          <a:xfrm>
            <a:off x="1097281" y="286607"/>
            <a:ext cx="10058401" cy="1450757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3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1" y="1846053"/>
            <a:ext cx="493776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spcBef>
                <a:spcPts val="1100"/>
              </a:spcBef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217921" y="1846053"/>
            <a:ext cx="4937761" cy="736283"/>
          </a:xfrm>
          <a:prstGeom prst="rect">
            <a:avLst/>
          </a:prstGeom>
        </p:spPr>
        <p:txBody>
          <a:bodyPr anchor="ctr"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sym typeface="微軟正黑體"/>
              </a:defRPr>
            </a:lvl1pPr>
          </a:lstStyle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800" cap="all">
                <a:solidFill>
                  <a:srgbClr val="455F5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3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44201" y="6526781"/>
            <a:ext cx="468287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23275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Rectangle 7"/>
          <p:cNvSpPr/>
          <p:nvPr/>
        </p:nvSpPr>
        <p:spPr>
          <a:xfrm>
            <a:off x="18" y="0"/>
            <a:ext cx="4050793" cy="6858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6" name="Rectangle 8"/>
          <p:cNvSpPr/>
          <p:nvPr/>
        </p:nvSpPr>
        <p:spPr>
          <a:xfrm>
            <a:off x="4040072" y="0"/>
            <a:ext cx="64009" cy="6858000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67" name="大標題文字"/>
          <p:cNvSpPr txBox="1">
            <a:spLocks noGrp="1"/>
          </p:cNvSpPr>
          <p:nvPr>
            <p:ph type="title"/>
          </p:nvPr>
        </p:nvSpPr>
        <p:spPr>
          <a:xfrm>
            <a:off x="457200" y="594360"/>
            <a:ext cx="3200400" cy="2286001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68" name="內文層級一…"/>
          <p:cNvSpPr txBox="1">
            <a:spLocks noGrp="1"/>
          </p:cNvSpPr>
          <p:nvPr>
            <p:ph type="body" idx="1"/>
          </p:nvPr>
        </p:nvSpPr>
        <p:spPr>
          <a:xfrm>
            <a:off x="4800602" y="731520"/>
            <a:ext cx="6492241" cy="5257801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6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926080"/>
            <a:ext cx="3200400" cy="3379125"/>
          </a:xfrm>
          <a:prstGeom prst="rect">
            <a:avLst/>
          </a:prstGeom>
        </p:spPr>
        <p:txBody>
          <a:bodyPr/>
          <a:lstStyle>
            <a:lvl1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sym typeface="微軟正黑體"/>
              </a:defRPr>
            </a:lvl1pPr>
          </a:lstStyle>
          <a:p>
            <a:pPr marL="0" indent="0" defTabSz="844082">
              <a:lnSpc>
                <a:spcPct val="90000"/>
              </a:lnSpc>
              <a:spcBef>
                <a:spcPts val="1100"/>
              </a:spcBef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endParaRPr/>
          </a:p>
        </p:txBody>
      </p:sp>
      <p:sp>
        <p:nvSpPr>
          <p:cNvPr id="37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22428" y="6526781"/>
            <a:ext cx="490059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455F51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564692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Rectangle 7"/>
          <p:cNvSpPr/>
          <p:nvPr/>
        </p:nvSpPr>
        <p:spPr>
          <a:xfrm>
            <a:off x="2" y="4953000"/>
            <a:ext cx="12188825" cy="19050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8" name="Rectangle 8"/>
          <p:cNvSpPr/>
          <p:nvPr/>
        </p:nvSpPr>
        <p:spPr>
          <a:xfrm>
            <a:off x="18" y="4915076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79" name="大標題文字"/>
          <p:cNvSpPr txBox="1">
            <a:spLocks noGrp="1"/>
          </p:cNvSpPr>
          <p:nvPr>
            <p:ph type="title"/>
          </p:nvPr>
        </p:nvSpPr>
        <p:spPr>
          <a:xfrm>
            <a:off x="1097282" y="5074921"/>
            <a:ext cx="10113645" cy="822961"/>
          </a:xfrm>
          <a:prstGeom prst="rect">
            <a:avLst/>
          </a:prstGeom>
        </p:spPr>
        <p:txBody>
          <a:bodyPr lIns="0" tIns="0" rIns="0" bIns="0" anchor="b"/>
          <a:lstStyle>
            <a:lvl1pPr algn="l" defTabSz="844082">
              <a:lnSpc>
                <a:spcPct val="85000"/>
              </a:lnSpc>
              <a:defRPr sz="3300" b="0" spc="-46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380" name="Picture Placeholder 2"/>
          <p:cNvSpPr>
            <a:spLocks noGrp="1"/>
          </p:cNvSpPr>
          <p:nvPr>
            <p:ph type="pic" idx="13"/>
          </p:nvPr>
        </p:nvSpPr>
        <p:spPr>
          <a:xfrm>
            <a:off x="17" y="0"/>
            <a:ext cx="12191988" cy="491507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8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097280" y="5907024"/>
            <a:ext cx="10119360" cy="594361"/>
          </a:xfrm>
          <a:prstGeom prst="rect">
            <a:avLst/>
          </a:prstGeom>
        </p:spPr>
        <p:txBody>
          <a:bodyPr lIns="0" tIns="0" rIns="0" bIns="0"/>
          <a:lstStyle>
            <a:lvl1pPr marL="0" indent="0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22041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844082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266123" defTabSz="844082">
              <a:lnSpc>
                <a:spcPct val="90000"/>
              </a:lnSpc>
              <a:buSzTx/>
              <a:buNone/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688164" defTabSz="844082">
              <a:lnSpc>
                <a:spcPct val="90000"/>
              </a:lnSpc>
              <a:defRPr sz="1300">
                <a:solidFill>
                  <a:srgbClr val="FFFFFF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38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668001" y="6526781"/>
            <a:ext cx="544487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289405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tangle 6"/>
          <p:cNvSpPr/>
          <p:nvPr/>
        </p:nvSpPr>
        <p:spPr>
          <a:xfrm>
            <a:off x="3178" y="6400800"/>
            <a:ext cx="12188825" cy="457200"/>
          </a:xfrm>
          <a:prstGeom prst="rect">
            <a:avLst/>
          </a:prstGeom>
          <a:solidFill>
            <a:srgbClr val="63A537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2" name="Rectangle 7"/>
          <p:cNvSpPr/>
          <p:nvPr/>
        </p:nvSpPr>
        <p:spPr>
          <a:xfrm>
            <a:off x="18" y="6334317"/>
            <a:ext cx="12188825" cy="64009"/>
          </a:xfrm>
          <a:prstGeom prst="rect">
            <a:avLst/>
          </a:prstGeom>
          <a:solidFill>
            <a:srgbClr val="99CB38"/>
          </a:solidFill>
          <a:ln w="12700">
            <a:miter lim="400000"/>
          </a:ln>
        </p:spPr>
        <p:txBody>
          <a:bodyPr lIns="45719" rIns="45719"/>
          <a:lstStyle/>
          <a:p>
            <a:pPr marL="0" marR="0" lvl="0" indent="0" algn="l" defTabSz="4572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latin typeface="+mj-lt"/>
                <a:ea typeface="+mj-ea"/>
                <a:cs typeface="+mj-cs"/>
                <a:sym typeface="Calibri"/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403" name="大標題文字"/>
          <p:cNvSpPr txBox="1">
            <a:spLocks noGrp="1"/>
          </p:cNvSpPr>
          <p:nvPr>
            <p:ph type="title"/>
          </p:nvPr>
        </p:nvSpPr>
        <p:spPr>
          <a:xfrm>
            <a:off x="8724900" y="412303"/>
            <a:ext cx="2628901" cy="5759899"/>
          </a:xfrm>
          <a:prstGeom prst="rect">
            <a:avLst/>
          </a:prstGeom>
        </p:spPr>
        <p:txBody>
          <a:bodyPr anchor="b"/>
          <a:lstStyle>
            <a:lvl1pPr algn="l" defTabSz="844082">
              <a:lnSpc>
                <a:spcPct val="85000"/>
              </a:lnSpc>
              <a:defRPr sz="4400" b="0" spc="-46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04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2" y="412303"/>
            <a:ext cx="7734301" cy="5759899"/>
          </a:xfrm>
          <a:prstGeom prst="rect">
            <a:avLst/>
          </a:prstGeom>
        </p:spPr>
        <p:txBody>
          <a:bodyPr lIns="0" tIns="0" rIns="0" bIns="0"/>
          <a:lstStyle>
            <a:lvl1pPr marL="84408" indent="-84408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 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375617" indent="-189919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607739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776556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945372" indent="-253225" defTabSz="844082">
              <a:lnSpc>
                <a:spcPct val="90000"/>
              </a:lnSpc>
              <a:spcBef>
                <a:spcPts val="1100"/>
              </a:spcBef>
              <a:buClr>
                <a:srgbClr val="99CB38"/>
              </a:buClr>
              <a:buSzPct val="100000"/>
              <a:buFont typeface="Trebuchet MS"/>
              <a:buChar char="◦"/>
              <a:defRPr sz="1800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05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0722428" y="6526781"/>
            <a:ext cx="490059" cy="231141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rgbClr val="FFFFFF"/>
                </a:solidFill>
              </a:defRPr>
            </a:lvl1pPr>
          </a:lstStyle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32841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Oval 105"/>
          <p:cNvSpPr/>
          <p:nvPr/>
        </p:nvSpPr>
        <p:spPr>
          <a:xfrm>
            <a:off x="238370" y="-1"/>
            <a:ext cx="9073661" cy="6858001"/>
          </a:xfrm>
          <a:prstGeom prst="ellipse">
            <a:avLst/>
          </a:prstGeom>
          <a:gradFill>
            <a:gsLst>
              <a:gs pos="0">
                <a:srgbClr val="E2DFCC">
                  <a:alpha val="44000"/>
                </a:srgbClr>
              </a:gs>
              <a:gs pos="100000">
                <a:srgbClr val="FFFFFF">
                  <a:alpha val="0"/>
                </a:srgbClr>
              </a:gs>
            </a:gsLst>
          </a:gra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84408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3" name="Rectangle 39"/>
          <p:cNvSpPr/>
          <p:nvPr/>
        </p:nvSpPr>
        <p:spPr>
          <a:xfrm>
            <a:off x="0" y="2420939"/>
            <a:ext cx="12192000" cy="2736851"/>
          </a:xfrm>
          <a:prstGeom prst="rect">
            <a:avLst/>
          </a:prstGeom>
          <a:solidFill>
            <a:srgbClr val="39998E"/>
          </a:solidFill>
          <a:ln w="12700">
            <a:miter lim="400000"/>
          </a:ln>
        </p:spPr>
        <p:txBody>
          <a:bodyPr lIns="45719" rIns="45719" anchor="ctr"/>
          <a:lstStyle/>
          <a:p>
            <a:pPr marL="0" marR="0" lvl="0" indent="0" algn="l" defTabSz="844082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 b="1"/>
            </a:pP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/>
          <a:p>
            <a:pPr defTabSz="457200"/>
            <a:fld id="{86CB4B4D-7CA3-9044-876B-883B54F8677D}" type="slidenum">
              <a:rPr lang="en-US" altLang="zh-TW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92162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標題投影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大標題文字"/>
          <p:cNvSpPr txBox="1">
            <a:spLocks noGrp="1"/>
          </p:cNvSpPr>
          <p:nvPr>
            <p:ph type="title"/>
          </p:nvPr>
        </p:nvSpPr>
        <p:spPr>
          <a:xfrm>
            <a:off x="914400" y="1122363"/>
            <a:ext cx="10363200" cy="2387601"/>
          </a:xfrm>
          <a:prstGeom prst="rect">
            <a:avLst/>
          </a:prstGeom>
        </p:spPr>
        <p:txBody>
          <a:bodyPr anchor="b"/>
          <a:lstStyle>
            <a:lvl1pPr>
              <a:lnSpc>
                <a:spcPct val="90000"/>
              </a:lnSpc>
              <a:defRPr sz="6000">
                <a:solidFill>
                  <a:srgbClr val="000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2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8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 algn="ctr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indent="1828800" algn="ctr">
              <a:lnSpc>
                <a:spcPct val="90000"/>
              </a:lnSpc>
              <a:spcBef>
                <a:spcPts val="1000"/>
              </a:spcBef>
              <a:defRPr sz="24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23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13800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標題及物件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4400" b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31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Candara"/>
                <a:ea typeface="Candara"/>
                <a:cs typeface="Candara"/>
                <a:sym typeface="Candara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Candara"/>
                <a:ea typeface="Candara"/>
                <a:cs typeface="Candara"/>
                <a:sym typeface="Candara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3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433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533225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章節標題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41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4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283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比對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大標題文字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6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6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199" y="1681164"/>
            <a:ext cx="518319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62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463" name="圖片 10" descr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40476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空白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480" name="圖片 5" descr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311752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含標題的內容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8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8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49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491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231646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含標題的圖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99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0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502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1057946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標題及直排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10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1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512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5884322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直排標題及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大標題文字"/>
          <p:cNvSpPr txBox="1"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20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2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700957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  <p:pic>
        <p:nvPicPr>
          <p:cNvPr id="522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20629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章節標題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49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5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0898778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兩項物件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58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559" name="圖片 9" descr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6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273276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比對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大標題文字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6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6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199" y="1681164"/>
            <a:ext cx="518319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570" name="圖片 10" descr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71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234723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含標題的內容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59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9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598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59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34851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含標題的圖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07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09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1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391447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標題及直排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18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19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2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619777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直排標題及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大標題文字"/>
          <p:cNvSpPr txBox="1"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28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29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30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88676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章節標題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40"/>
            <a:ext cx="10515601" cy="2852737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60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57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4"/>
            <a:ext cx="10515601" cy="1500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5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68270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兩項物件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66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667" name="圖片 9" descr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6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39142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比對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大標題文字"/>
          <p:cNvSpPr txBox="1">
            <a:spLocks noGrp="1"/>
          </p:cNvSpPr>
          <p:nvPr>
            <p:ph type="title"/>
          </p:nvPr>
        </p:nvSpPr>
        <p:spPr>
          <a:xfrm>
            <a:off x="839789" y="365125"/>
            <a:ext cx="10515601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67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9" y="1681164"/>
            <a:ext cx="5157788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7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199" y="1681164"/>
            <a:ext cx="5183191" cy="82391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2400" b="1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678" name="圖片 10" descr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679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13767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含標題的內容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04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18457" indent="-261257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19200" indent="-3048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37360" indent="-36576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94560" indent="-36576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32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0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40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sym typeface="Arial Narrow"/>
              </a:defRPr>
            </a:lvl1pPr>
          </a:lstStyle>
          <a:p>
            <a: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pic>
        <p:nvPicPr>
          <p:cNvPr id="706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07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7480086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含標題的圖片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大標題文字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90000"/>
              </a:lnSpc>
              <a:defRPr sz="32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15" name="Picture Placeholder 2"/>
          <p:cNvSpPr>
            <a:spLocks noGrp="1"/>
          </p:cNvSpPr>
          <p:nvPr>
            <p:ph type="pic" sz="half" idx="13"/>
          </p:nvPr>
        </p:nvSpPr>
        <p:spPr>
          <a:xfrm>
            <a:off x="5183189" y="987425"/>
            <a:ext cx="6172201" cy="48736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6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lnSpc>
                <a:spcPct val="90000"/>
              </a:lnSpc>
              <a:spcBef>
                <a:spcPts val="1000"/>
              </a:spcBef>
              <a:buSzTx/>
              <a:buNone/>
              <a:defRPr sz="1600"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1828800">
              <a:lnSpc>
                <a:spcPct val="90000"/>
              </a:lnSpc>
              <a:spcBef>
                <a:spcPts val="1000"/>
              </a:spcBef>
              <a:defRPr sz="16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17" name="圖片 8" descr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1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158261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標題及直排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4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26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27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2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768790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直排標題及文字">
    <p:bg>
      <p:bgPr>
        <a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大標題文字"/>
          <p:cNvSpPr txBox="1">
            <a:spLocks noGrp="1"/>
          </p:cNvSpPr>
          <p:nvPr>
            <p:ph type="title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4400" b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大標題文字</a:t>
            </a:r>
          </a:p>
        </p:txBody>
      </p:sp>
      <p:sp>
        <p:nvSpPr>
          <p:cNvPr id="736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1pPr>
            <a:lvl2pPr marL="723900" indent="-2667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lnSpc>
                <a:spcPct val="90000"/>
              </a:lnSpc>
              <a:spcBef>
                <a:spcPts val="1000"/>
              </a:spcBef>
              <a:buSzPct val="100000"/>
              <a:buFont typeface="Arial"/>
              <a:buChar char="•"/>
              <a:defRPr sz="2800"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pic>
        <p:nvPicPr>
          <p:cNvPr id="737" name="圖片 7" descr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311898"/>
            <a:ext cx="972580" cy="546102"/>
          </a:xfrm>
          <a:prstGeom prst="rect">
            <a:avLst/>
          </a:prstGeom>
          <a:ln w="12700">
            <a:miter lim="400000"/>
          </a:ln>
        </p:spPr>
      </p:pic>
      <p:sp>
        <p:nvSpPr>
          <p:cNvPr id="738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638252" y="6523083"/>
            <a:ext cx="387497" cy="294641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rgbClr val="808080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pPr defTabSz="457200"/>
            <a:fld id="{86CB4B4D-7CA3-9044-876B-883B54F8677D}" type="slidenum">
              <a:rPr lang="en-US" altLang="zh-TW" smtClean="0"/>
              <a:pPr defTabSz="457200"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9937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3" name="图片占位符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85" name="幻燈片編號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45600" y="6416676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600" b="1">
                <a:solidFill>
                  <a:schemeClr val="tx1"/>
                </a:solidFill>
              </a:defRPr>
            </a:lvl1pPr>
          </a:lstStyle>
          <a:p>
            <a:pPr defTabSz="457200"/>
            <a:fld id="{BE0D2C07-EE3F-423A-B95B-3433DA17EC6D}" type="slidenum">
              <a:rPr lang="en-US" smtClean="0">
                <a:solidFill>
                  <a:prstClr val="black"/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en-US">
              <a:solidFill>
                <a:prstClr val="black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/>
              <a:cs typeface="Helvetica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58030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1722CE9F-4E92-4A10-891B-F37DEF16AEE8}" type="slidenum">
              <a:rPr lang="zh-TW" altLang="en-US" smtClean="0"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77688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D1E743-5833-4DEC-9D1D-D79822FDD7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EB2713F2-B057-413B-999F-10E9B8E0B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C08CB8-0BDC-4C60-B2C1-E8010C26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B97D67D-B48C-47F6-A1BF-38F0B7D7C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4185E7D-0949-488E-9BE0-9DEF103C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9722502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C4A909-9564-49A2-BA29-8F2AE772A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F4FA4AD-1B37-41E1-9B50-3FAEB59B6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493ED84-5A8E-4EDF-8091-F07274F7C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63F32AC-E5D4-45C2-A6ED-C15494369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8B806C4-C38B-47B4-8D70-230B1BB05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5844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AB824AE-EE96-431D-B62A-19D8D070D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B685A349-EE83-43FA-8D46-0E0B19EEF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EF0E83E-41A2-4B68-A9FB-FD56B5C16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170A0E6-6148-4588-BE6A-A4DF19F49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16BF24-6DEF-4C7C-9391-5A1AC84AE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216502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81C9989-7C2C-4839-AD40-907E75A9D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AE01915-F23A-4BCB-B7A5-8D45926C0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5B1FA473-7B55-4030-8004-247377887E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A566700A-8389-4F2D-AF43-28172E674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CD8DAD-83E6-40FE-88D9-0473037AE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DB4FCA77-D5AC-47F2-A9F8-3FB6D9F1B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831658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CF3AADF-8BBA-4A73-8836-C0691DA7F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5DB1EF7-6296-413D-89DB-1B356AE33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D851AF0-8480-4DB1-9770-66C12C3759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E26FE79-CE9D-4A1C-AAD4-2B52236882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F2CF7550-F237-47C0-AFB2-D1BCE27AB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369F2CBD-B5DE-4E81-96C9-613788E36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A65C799A-4D77-47E5-86BB-A84735C30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242CDC38-DCA9-489F-A86F-719E293B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51673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444CD0-AC79-4927-A26B-46F701B07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7C57544-7232-40BD-BF65-040A51576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43CB6C48-439A-475B-B6DB-E23A0F1B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DBFD805-AC96-4F36-8DE9-BCEB80AD1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980470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F3F276-4080-4826-9CD9-8B8462D8C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E1D867E-FE6B-4B5C-BCE0-4D8B04A24A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B43D12B-7468-4A70-9B97-46E1CFEBC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38413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2FA583-A30A-47EC-BEA9-3F27D3EDC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A22D825-8721-4449-ACF0-2F5559937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D35EE9A-DE61-4FCB-A652-B3F346EA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785D027-5DA8-4ECB-9126-3BC408C7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0D57352-05F8-4C77-8D5E-3153F9CF5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/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B5A9910-66B5-4862-8B4D-00B1C32D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/>
            <a:fld id="{50374A23-0807-4653-A6B6-A7CA2E939C87}" type="slidenum">
              <a:rPr lang="zh-TW" altLang="en-US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 defTabSz="457200"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44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theme" Target="../theme/theme3.xml"/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slideLayout" Target="../slideLayouts/slideLayout1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大標題文字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大標題文字</a:t>
            </a:r>
          </a:p>
        </p:txBody>
      </p:sp>
      <p:sp>
        <p:nvSpPr>
          <p:cNvPr id="3" name="內文層級一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  <p:sldLayoutId id="2147483676" r:id="rId26"/>
    <p:sldLayoutId id="2147483677" r:id="rId27"/>
    <p:sldLayoutId id="2147483678" r:id="rId28"/>
    <p:sldLayoutId id="2147483679" r:id="rId29"/>
    <p:sldLayoutId id="2147483680" r:id="rId30"/>
    <p:sldLayoutId id="2147483681" r:id="rId31"/>
    <p:sldLayoutId id="2147483682" r:id="rId32"/>
    <p:sldLayoutId id="2147483683" r:id="rId33"/>
    <p:sldLayoutId id="2147483684" r:id="rId34"/>
    <p:sldLayoutId id="2147483685" r:id="rId35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等线 Light"/>
          <a:ea typeface="等线 Light"/>
          <a:cs typeface="等线 Light"/>
          <a:sym typeface="等线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等线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等线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 cap="all" baseline="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fld id="{412091EE-0A5A-4BD2-8D61-63BC05DB62DD}" type="slidenum">
              <a:rPr lang="zh-TW" altLang="en-US" kern="1200" smtClean="0">
                <a:latin typeface="Calibri" panose="020F0502020204030204" pitchFamily="34" charset="0"/>
                <a:cs typeface="Arial"/>
                <a:sym typeface="Arial"/>
              </a:rPr>
              <a:pPr defTabSz="844083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397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p:hf hdr="0" ftr="0" dt="0"/>
  <p:txStyles>
    <p:titleStyle>
      <a:lvl1pPr algn="l" defTabSz="844083" rtl="0" eaLnBrk="1" latinLnBrk="0" hangingPunct="1">
        <a:lnSpc>
          <a:spcPct val="85000"/>
        </a:lnSpc>
        <a:spcBef>
          <a:spcPct val="0"/>
        </a:spcBef>
        <a:buNone/>
        <a:defRPr sz="4431" kern="1200" spc="-46" baseline="0">
          <a:solidFill>
            <a:schemeClr val="tx1">
              <a:lumMod val="75000"/>
              <a:lumOff val="2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84408" indent="-84408" algn="l" defTabSz="844083" rtl="0" eaLnBrk="1" latinLnBrk="0" hangingPunct="1">
        <a:lnSpc>
          <a:spcPct val="90000"/>
        </a:lnSpc>
        <a:spcBef>
          <a:spcPts val="1108"/>
        </a:spcBef>
        <a:spcAft>
          <a:spcPts val="18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354632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523448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692265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861082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1015244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99887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8453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69173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994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5" r:id="rId24"/>
    <p:sldLayoutId id="2147483726" r:id="rId25"/>
    <p:sldLayoutId id="2147483727" r:id="rId26"/>
    <p:sldLayoutId id="2147483728" r:id="rId27"/>
    <p:sldLayoutId id="2147483729" r:id="rId28"/>
    <p:sldLayoutId id="2147483730" r:id="rId29"/>
    <p:sldLayoutId id="2147483731" r:id="rId30"/>
    <p:sldLayoutId id="2147483732" r:id="rId31"/>
    <p:sldLayoutId id="2147483733" r:id="rId32"/>
    <p:sldLayoutId id="2147483734" r:id="rId33"/>
    <p:sldLayoutId id="2147483735" r:id="rId34"/>
    <p:sldLayoutId id="2147483736" r:id="rId35"/>
    <p:sldLayoutId id="2147483737" r:id="rId36"/>
    <p:sldLayoutId id="2147483738" r:id="rId37"/>
    <p:sldLayoutId id="2147483739" r:id="rId38"/>
    <p:sldLayoutId id="2147483740" r:id="rId39"/>
    <p:sldLayoutId id="2147483741" r:id="rId40"/>
    <p:sldLayoutId id="2147483742" r:id="rId41"/>
    <p:sldLayoutId id="2147483743" r:id="rId42"/>
  </p:sldLayoutIdLst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5pPr>
      <a:lvl6pPr marL="0" marR="0" indent="422041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6pPr>
      <a:lvl7pPr marL="0" marR="0" indent="844082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7pPr>
      <a:lvl8pPr marL="0" marR="0" indent="1266123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8pPr>
      <a:lvl9pPr marL="0" marR="0" indent="1688164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ln>
            <a:noFill/>
          </a:ln>
          <a:solidFill>
            <a:srgbClr val="A50021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52052" marR="0" indent="-252052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•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47879" marR="0" indent="-39582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–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883974" marR="0" indent="-30806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136027" marR="0" indent="-30806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#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1080015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400359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822401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244443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666483" marR="0" indent="-290153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Tx/>
        <a:buChar char="»"/>
        <a:tabLst/>
        <a:defRPr sz="2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微軟正黑體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B3AC1BA-5077-4406-9441-26DC4B69E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EA81820-3069-4621-8FF7-A04F291EEC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4963230-A003-437C-B938-982AC4B92B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95AB5C48-4C8F-4CBF-8007-176515B53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3FD3B8E-8CC4-4A30-99BA-8BA521D58B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50374A23-0807-4653-A6B6-A7CA2E939C87}" type="slidenum">
              <a:rPr lang="zh-TW" alt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/>
                <a:sym typeface="Arial"/>
              </a:rPr>
              <a:pPr hangingPunct="1"/>
              <a:t>‹#›</a:t>
            </a:fld>
            <a:endParaRPr lang="zh-TW" alt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8853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 cap="all" baseline="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fld id="{412091EE-0A5A-4BD2-8D61-63BC05DB62DD}" type="slidenum">
              <a:rPr lang="zh-TW" altLang="en-US" kern="1200" smtClean="0">
                <a:latin typeface="Calibri" panose="020F0502020204030204" pitchFamily="34" charset="0"/>
                <a:cs typeface="Arial"/>
                <a:sym typeface="Arial"/>
              </a:rPr>
              <a:pPr defTabSz="844083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87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hf hdr="0" ftr="0" dt="0"/>
  <p:txStyles>
    <p:titleStyle>
      <a:lvl1pPr algn="l" defTabSz="844083" rtl="0" eaLnBrk="1" latinLnBrk="0" hangingPunct="1">
        <a:lnSpc>
          <a:spcPct val="85000"/>
        </a:lnSpc>
        <a:spcBef>
          <a:spcPct val="0"/>
        </a:spcBef>
        <a:buNone/>
        <a:defRPr sz="4431" kern="1200" spc="-46" baseline="0">
          <a:solidFill>
            <a:schemeClr val="tx1">
              <a:lumMod val="75000"/>
              <a:lumOff val="2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84408" indent="-84408" algn="l" defTabSz="844083" rtl="0" eaLnBrk="1" latinLnBrk="0" hangingPunct="1">
        <a:lnSpc>
          <a:spcPct val="90000"/>
        </a:lnSpc>
        <a:spcBef>
          <a:spcPts val="1108"/>
        </a:spcBef>
        <a:spcAft>
          <a:spcPts val="18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354515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523331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692148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860964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101541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0003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8465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6927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" y="6334318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3" y="6459789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31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6" y="6459789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31" cap="all" baseline="0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1" y="6459789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9">
                <a:solidFill>
                  <a:srgbClr val="FFFFFF"/>
                </a:solidFill>
                <a:ea typeface="微軟正黑體" panose="020B0604030504040204" pitchFamily="34" charset="-120"/>
              </a:defRPr>
            </a:lvl1pPr>
          </a:lstStyle>
          <a:p>
            <a:pPr defTabSz="844083" eaLnBrk="0" fontAlgn="base">
              <a:spcBef>
                <a:spcPct val="0"/>
              </a:spcBef>
              <a:spcAft>
                <a:spcPct val="0"/>
              </a:spcAft>
              <a:defRPr/>
            </a:pPr>
            <a:fld id="{412091EE-0A5A-4BD2-8D61-63BC05DB62DD}" type="slidenum">
              <a:rPr lang="zh-TW" altLang="en-US" kern="1200" smtClean="0">
                <a:latin typeface="Calibri" panose="020F0502020204030204" pitchFamily="34" charset="0"/>
                <a:cs typeface="Arial"/>
                <a:sym typeface="Arial"/>
              </a:rPr>
              <a:pPr defTabSz="844083" eaLnBrk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TW" altLang="en-US" kern="1200" dirty="0">
              <a:latin typeface="Calibri" panose="020F0502020204030204" pitchFamily="34" charset="0"/>
              <a:cs typeface="Arial"/>
              <a:sym typeface="Arial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100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  <p:sldLayoutId id="2147483786" r:id="rId14"/>
  </p:sldLayoutIdLst>
  <p:hf hdr="0" ftr="0" dt="0"/>
  <p:txStyles>
    <p:titleStyle>
      <a:lvl1pPr algn="l" defTabSz="844083" rtl="0" eaLnBrk="1" latinLnBrk="0" hangingPunct="1">
        <a:lnSpc>
          <a:spcPct val="85000"/>
        </a:lnSpc>
        <a:spcBef>
          <a:spcPct val="0"/>
        </a:spcBef>
        <a:buNone/>
        <a:defRPr sz="4431" kern="1200" spc="-46" baseline="0">
          <a:solidFill>
            <a:schemeClr val="tx1">
              <a:lumMod val="75000"/>
              <a:lumOff val="25000"/>
            </a:schemeClr>
          </a:solidFill>
          <a:latin typeface="+mj-lt"/>
          <a:ea typeface="微軟正黑體" panose="020B0604030504040204" pitchFamily="34" charset="-120"/>
          <a:cs typeface="+mj-cs"/>
        </a:defRPr>
      </a:lvl1pPr>
    </p:titleStyle>
    <p:bodyStyle>
      <a:lvl1pPr marL="84408" indent="-84408" algn="l" defTabSz="844083" rtl="0" eaLnBrk="1" latinLnBrk="0" hangingPunct="1">
        <a:lnSpc>
          <a:spcPct val="90000"/>
        </a:lnSpc>
        <a:spcBef>
          <a:spcPts val="1108"/>
        </a:spcBef>
        <a:spcAft>
          <a:spcPts val="18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46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1pPr>
      <a:lvl2pPr marL="354632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66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2pPr>
      <a:lvl3pPr marL="523448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3pPr>
      <a:lvl4pPr marL="692265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4pPr>
      <a:lvl5pPr marL="861082" indent="-168817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微軟正黑體" panose="020B0604030504040204" pitchFamily="34" charset="-120"/>
          <a:cs typeface="+mn-cs"/>
        </a:defRPr>
      </a:lvl5pPr>
      <a:lvl6pPr marL="1015244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199887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384530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569173" indent="-211021" algn="l" defTabSz="844083" rtl="0" eaLnBrk="1" latinLnBrk="0" hangingPunct="1">
        <a:lnSpc>
          <a:spcPct val="90000"/>
        </a:lnSpc>
        <a:spcBef>
          <a:spcPts val="185"/>
        </a:spcBef>
        <a:spcAft>
          <a:spcPts val="369"/>
        </a:spcAft>
        <a:buClr>
          <a:schemeClr val="accent1"/>
        </a:buClr>
        <a:buFont typeface="Calibri" panose="020F0502020204030204" pitchFamily="34" charset="0"/>
        <a:buChar char="◦"/>
        <a:defRPr sz="12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youtu.be/6bTdOQ487r0" TargetMode="Externa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0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0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图片 4" descr="图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59" name="文本框 27"/>
          <p:cNvSpPr txBox="1"/>
          <p:nvPr/>
        </p:nvSpPr>
        <p:spPr>
          <a:xfrm>
            <a:off x="5070872" y="4290260"/>
            <a:ext cx="711189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5400" spc="-300">
                <a:blipFill rotWithShape="1">
                  <a:blip r:embed="rId3"/>
                  <a:srcRect/>
                  <a:stretch>
                    <a:fillRect/>
                  </a:stretch>
                </a:blip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sz="4800" b="1" dirty="0"/>
              <a:t>Adaptive Learning </a:t>
            </a:r>
            <a:br>
              <a:rPr sz="4800" b="1" dirty="0"/>
            </a:br>
            <a:r>
              <a:rPr sz="4800" b="1" dirty="0"/>
              <a:t>Self-regulated Learning</a:t>
            </a:r>
          </a:p>
        </p:txBody>
      </p:sp>
      <p:sp>
        <p:nvSpPr>
          <p:cNvPr id="360" name="矩形 28"/>
          <p:cNvSpPr/>
          <p:nvPr/>
        </p:nvSpPr>
        <p:spPr>
          <a:xfrm flipV="1">
            <a:off x="5647378" y="6079754"/>
            <a:ext cx="5833197" cy="45720"/>
          </a:xfrm>
          <a:prstGeom prst="rect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1" name="文本框 29"/>
          <p:cNvSpPr txBox="1"/>
          <p:nvPr/>
        </p:nvSpPr>
        <p:spPr>
          <a:xfrm>
            <a:off x="5358645" y="6238828"/>
            <a:ext cx="6049090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0096E0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rPr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因材網教師使用教學</a:t>
            </a:r>
            <a:r>
              <a:rPr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青溪國小</a:t>
            </a:r>
            <a:r>
              <a:rPr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sz="1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洪啟芳</a:t>
            </a:r>
            <a:endParaRPr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我只有</a:t>
            </a:r>
            <a:r>
              <a:t>….</a:t>
            </a:r>
          </a:p>
        </p:txBody>
      </p:sp>
      <p:sp>
        <p:nvSpPr>
          <p:cNvPr id="476" name="內容版面配置區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4000"/>
            </a:pPr>
            <a:r>
              <a:t>40+10x5+30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還要除以</a:t>
            </a:r>
            <a:r>
              <a:t>28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，大約只有</a:t>
            </a:r>
            <a:r>
              <a:t>4…</a:t>
            </a:r>
          </a:p>
        </p:txBody>
      </p:sp>
      <p:sp>
        <p:nvSpPr>
          <p:cNvPr id="477" name="投影片編號版面配置區 3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10</a:t>
            </a:fld>
            <a:endParaRPr/>
          </a:p>
        </p:txBody>
      </p:sp>
      <p:pic>
        <p:nvPicPr>
          <p:cNvPr id="478" name="圖片 4" descr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4862" y="3442260"/>
            <a:ext cx="5922276" cy="307958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留下來</a:t>
            </a:r>
            <a:r>
              <a:t>…</a:t>
            </a:r>
          </a:p>
        </p:txBody>
      </p:sp>
      <p:sp>
        <p:nvSpPr>
          <p:cNvPr id="481" name="內容版面配置區 2"/>
          <p:cNvSpPr txBox="1"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200000"/>
              </a:lnSpc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同學幫忙教</a:t>
            </a:r>
          </a:p>
          <a:p>
            <a:pPr>
              <a:lnSpc>
                <a:spcPct val="200000"/>
              </a:lnSpc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下課留下來訂正</a:t>
            </a:r>
          </a:p>
          <a:p>
            <a:pPr>
              <a:lnSpc>
                <a:spcPct val="200000"/>
              </a:lnSpc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反覆講</a:t>
            </a:r>
            <a:r>
              <a:t>(</a:t>
            </a: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一直</a:t>
            </a:r>
            <a:r>
              <a:t>..)</a:t>
            </a:r>
          </a:p>
        </p:txBody>
      </p:sp>
      <p:pic>
        <p:nvPicPr>
          <p:cNvPr id="482" name="內容版面配置區 5" descr="內容版面配置區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393" y="305756"/>
            <a:ext cx="4010867" cy="3008151"/>
          </a:xfrm>
          <a:prstGeom prst="rect">
            <a:avLst/>
          </a:prstGeom>
          <a:ln w="12700">
            <a:miter lim="400000"/>
          </a:ln>
        </p:spPr>
      </p:pic>
      <p:sp>
        <p:nvSpPr>
          <p:cNvPr id="483" name="投影片編號版面配置區 3"/>
          <p:cNvSpPr txBox="1">
            <a:spLocks noGrp="1"/>
          </p:cNvSpPr>
          <p:nvPr>
            <p:ph type="sldNum" sz="quarter" idx="2"/>
          </p:nvPr>
        </p:nvSpPr>
        <p:spPr>
          <a:xfrm>
            <a:off x="11686688" y="6523083"/>
            <a:ext cx="290623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pic>
        <p:nvPicPr>
          <p:cNvPr id="484" name="圖片 6" descr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393" y="3478091"/>
            <a:ext cx="4010867" cy="2881140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矩形 7"/>
          <p:cNvSpPr/>
          <p:nvPr/>
        </p:nvSpPr>
        <p:spPr>
          <a:xfrm>
            <a:off x="5910393" y="5157192"/>
            <a:ext cx="4010867" cy="936105"/>
          </a:xfrm>
          <a:prstGeom prst="rect">
            <a:avLst/>
          </a:prstGeom>
          <a:solidFill>
            <a:srgbClr val="FFFFFF"/>
          </a:solidFill>
          <a:ln w="12700">
            <a:solidFill>
              <a:srgbClr val="4F81BD"/>
            </a:solidFill>
            <a:miter/>
          </a:ln>
        </p:spPr>
        <p:txBody>
          <a:bodyPr lIns="45719" rIns="45719" anchor="ctr"/>
          <a:lstStyle/>
          <a:p>
            <a:pPr algn="ctr">
              <a:defRPr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5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圖片 1" descr="圖片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27281" y="-1845563"/>
            <a:ext cx="12419281" cy="931446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圖片 2" descr="圖片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5584" y="960698"/>
            <a:ext cx="11078234" cy="51275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椭圆 31"/>
          <p:cNvSpPr/>
          <p:nvPr/>
        </p:nvSpPr>
        <p:spPr>
          <a:xfrm>
            <a:off x="1885538" y="1528917"/>
            <a:ext cx="1707624" cy="1692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7" h="20810" extrusionOk="0">
                <a:moveTo>
                  <a:pt x="4072" y="2066"/>
                </a:moveTo>
                <a:cubicBezTo>
                  <a:pt x="6371" y="713"/>
                  <a:pt x="8479" y="-790"/>
                  <a:pt x="13058" y="479"/>
                </a:cubicBezTo>
                <a:cubicBezTo>
                  <a:pt x="17636" y="1747"/>
                  <a:pt x="21334" y="6054"/>
                  <a:pt x="20973" y="10736"/>
                </a:cubicBezTo>
                <a:cubicBezTo>
                  <a:pt x="20611" y="15418"/>
                  <a:pt x="16300" y="20810"/>
                  <a:pt x="10537" y="20810"/>
                </a:cubicBezTo>
                <a:cubicBezTo>
                  <a:pt x="4773" y="20810"/>
                  <a:pt x="468" y="14550"/>
                  <a:pt x="101" y="10736"/>
                </a:cubicBezTo>
                <a:cubicBezTo>
                  <a:pt x="-266" y="6922"/>
                  <a:pt x="369" y="6659"/>
                  <a:pt x="1992" y="4278"/>
                </a:cubicBezTo>
              </a:path>
            </a:pathLst>
          </a:custGeom>
          <a:ln w="25400" cap="rnd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494" name="chenying0907 4"/>
          <p:cNvGrpSpPr/>
          <p:nvPr/>
        </p:nvGrpSpPr>
        <p:grpSpPr>
          <a:xfrm>
            <a:off x="1920977" y="3897464"/>
            <a:ext cx="2259617" cy="2181322"/>
            <a:chOff x="0" y="0"/>
            <a:chExt cx="2259615" cy="2181320"/>
          </a:xfrm>
        </p:grpSpPr>
        <p:sp>
          <p:nvSpPr>
            <p:cNvPr id="492" name="文本框 5"/>
            <p:cNvSpPr txBox="1"/>
            <p:nvPr/>
          </p:nvSpPr>
          <p:spPr>
            <a:xfrm>
              <a:off x="133317" y="0"/>
              <a:ext cx="1735209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3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校管人員</a:t>
              </a:r>
            </a:p>
          </p:txBody>
        </p:sp>
        <p:sp>
          <p:nvSpPr>
            <p:cNvPr id="493" name="文本框 86"/>
            <p:cNvSpPr txBox="1"/>
            <p:nvPr/>
          </p:nvSpPr>
          <p:spPr>
            <a:xfrm>
              <a:off x="0" y="467836"/>
              <a:ext cx="2259616" cy="17134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申請因材網帳號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教師帳號開通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帳號管理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家長與大學伴帳號</a:t>
              </a:r>
            </a:p>
          </p:txBody>
        </p:sp>
      </p:grpSp>
      <p:sp>
        <p:nvSpPr>
          <p:cNvPr id="495" name="任意多边形 7"/>
          <p:cNvSpPr/>
          <p:nvPr/>
        </p:nvSpPr>
        <p:spPr>
          <a:xfrm>
            <a:off x="2199764" y="2481419"/>
            <a:ext cx="1079168" cy="17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73" extrusionOk="0">
                <a:moveTo>
                  <a:pt x="0" y="10368"/>
                </a:moveTo>
                <a:cubicBezTo>
                  <a:pt x="1890" y="6912"/>
                  <a:pt x="3781" y="3456"/>
                  <a:pt x="5721" y="5184"/>
                </a:cubicBezTo>
                <a:cubicBezTo>
                  <a:pt x="7660" y="6912"/>
                  <a:pt x="8992" y="21600"/>
                  <a:pt x="11638" y="20736"/>
                </a:cubicBezTo>
                <a:cubicBezTo>
                  <a:pt x="14285" y="19872"/>
                  <a:pt x="17942" y="9936"/>
                  <a:pt x="21600" y="0"/>
                </a:cubicBezTo>
              </a:path>
            </a:pathLst>
          </a:custGeom>
          <a:solidFill>
            <a:srgbClr val="005188"/>
          </a:solidFill>
          <a:ln w="254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496" name="文本框 88"/>
          <p:cNvSpPr txBox="1"/>
          <p:nvPr/>
        </p:nvSpPr>
        <p:spPr>
          <a:xfrm>
            <a:off x="2093909" y="2629304"/>
            <a:ext cx="1290877" cy="33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600"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Step 1</a:t>
            </a:r>
          </a:p>
        </p:txBody>
      </p:sp>
      <p:grpSp>
        <p:nvGrpSpPr>
          <p:cNvPr id="502" name="chenying0907 90"/>
          <p:cNvGrpSpPr/>
          <p:nvPr/>
        </p:nvGrpSpPr>
        <p:grpSpPr>
          <a:xfrm>
            <a:off x="2506057" y="1782918"/>
            <a:ext cx="528389" cy="605919"/>
            <a:chOff x="0" y="0"/>
            <a:chExt cx="528388" cy="605918"/>
          </a:xfrm>
        </p:grpSpPr>
        <p:grpSp>
          <p:nvGrpSpPr>
            <p:cNvPr id="500" name="chenying0907 91"/>
            <p:cNvGrpSpPr/>
            <p:nvPr/>
          </p:nvGrpSpPr>
          <p:grpSpPr>
            <a:xfrm>
              <a:off x="18932" y="45813"/>
              <a:ext cx="509457" cy="560106"/>
              <a:chOff x="0" y="0"/>
              <a:chExt cx="509456" cy="560104"/>
            </a:xfrm>
          </p:grpSpPr>
          <p:sp>
            <p:nvSpPr>
              <p:cNvPr id="497" name="任意多边形 12"/>
              <p:cNvSpPr/>
              <p:nvPr/>
            </p:nvSpPr>
            <p:spPr>
              <a:xfrm rot="8489641">
                <a:off x="281049" y="339948"/>
                <a:ext cx="193616" cy="1793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0188" extrusionOk="0">
                    <a:moveTo>
                      <a:pt x="10901" y="0"/>
                    </a:moveTo>
                    <a:cubicBezTo>
                      <a:pt x="16250" y="8259"/>
                      <a:pt x="21600" y="16518"/>
                      <a:pt x="20591" y="19059"/>
                    </a:cubicBezTo>
                    <a:cubicBezTo>
                      <a:pt x="13727" y="19059"/>
                      <a:pt x="1817" y="21600"/>
                      <a:pt x="0" y="19059"/>
                    </a:cubicBezTo>
                    <a:lnTo>
                      <a:pt x="10901" y="0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300">
                    <a:solidFill>
                      <a:srgbClr val="595959"/>
                    </a:solidFill>
                  </a:defRPr>
                </a:pPr>
                <a:endParaRPr/>
              </a:p>
            </p:txBody>
          </p:sp>
          <p:sp>
            <p:nvSpPr>
              <p:cNvPr id="498" name="任意多边形 13"/>
              <p:cNvSpPr/>
              <p:nvPr/>
            </p:nvSpPr>
            <p:spPr>
              <a:xfrm rot="8489641">
                <a:off x="100079" y="24036"/>
                <a:ext cx="215834" cy="396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71" y="617"/>
                    </a:moveTo>
                    <a:lnTo>
                      <a:pt x="0" y="21600"/>
                    </a:lnTo>
                    <a:lnTo>
                      <a:pt x="21600" y="20366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300">
                    <a:solidFill>
                      <a:srgbClr val="595959"/>
                    </a:solidFill>
                  </a:defRPr>
                </a:pPr>
                <a:endParaRPr/>
              </a:p>
            </p:txBody>
          </p:sp>
          <p:sp>
            <p:nvSpPr>
              <p:cNvPr id="499" name="任意多边形 14"/>
              <p:cNvSpPr/>
              <p:nvPr/>
            </p:nvSpPr>
            <p:spPr>
              <a:xfrm rot="8489641">
                <a:off x="368342" y="433611"/>
                <a:ext cx="57133" cy="539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714" h="20188" extrusionOk="0">
                    <a:moveTo>
                      <a:pt x="10901" y="0"/>
                    </a:moveTo>
                    <a:cubicBezTo>
                      <a:pt x="16250" y="8259"/>
                      <a:pt x="21600" y="16518"/>
                      <a:pt x="20591" y="19059"/>
                    </a:cubicBezTo>
                    <a:cubicBezTo>
                      <a:pt x="13727" y="19059"/>
                      <a:pt x="1817" y="21600"/>
                      <a:pt x="0" y="19059"/>
                    </a:cubicBezTo>
                    <a:lnTo>
                      <a:pt x="10901" y="0"/>
                    </a:lnTo>
                    <a:close/>
                  </a:path>
                </a:pathLst>
              </a:custGeom>
              <a:solidFill>
                <a:srgbClr val="164883"/>
              </a:solidFill>
              <a:ln w="254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300">
                    <a:solidFill>
                      <a:srgbClr val="595959"/>
                    </a:solidFill>
                  </a:defRPr>
                </a:pPr>
                <a:endParaRPr/>
              </a:p>
            </p:txBody>
          </p:sp>
        </p:grpSp>
        <p:sp>
          <p:nvSpPr>
            <p:cNvPr id="501" name="任意多边形 11"/>
            <p:cNvSpPr/>
            <p:nvPr/>
          </p:nvSpPr>
          <p:spPr>
            <a:xfrm>
              <a:off x="-1" y="0"/>
              <a:ext cx="182508" cy="19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0743" extrusionOk="0">
                  <a:moveTo>
                    <a:pt x="5697" y="20743"/>
                  </a:moveTo>
                  <a:cubicBezTo>
                    <a:pt x="2169" y="18404"/>
                    <a:pt x="-882" y="15710"/>
                    <a:pt x="234" y="12324"/>
                  </a:cubicBezTo>
                  <a:cubicBezTo>
                    <a:pt x="1351" y="8939"/>
                    <a:pt x="8981" y="1715"/>
                    <a:pt x="12395" y="429"/>
                  </a:cubicBezTo>
                  <a:cubicBezTo>
                    <a:pt x="15809" y="-857"/>
                    <a:pt x="19694" y="807"/>
                    <a:pt x="20718" y="4607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</p:grpSp>
      <p:grpSp>
        <p:nvGrpSpPr>
          <p:cNvPr id="510" name="chenying0907 98"/>
          <p:cNvGrpSpPr/>
          <p:nvPr/>
        </p:nvGrpSpPr>
        <p:grpSpPr>
          <a:xfrm>
            <a:off x="8914404" y="1879755"/>
            <a:ext cx="474518" cy="431801"/>
            <a:chOff x="0" y="0"/>
            <a:chExt cx="474516" cy="431800"/>
          </a:xfrm>
        </p:grpSpPr>
        <p:grpSp>
          <p:nvGrpSpPr>
            <p:cNvPr id="505" name="chenying0907 99"/>
            <p:cNvGrpSpPr/>
            <p:nvPr/>
          </p:nvGrpSpPr>
          <p:grpSpPr>
            <a:xfrm>
              <a:off x="0" y="-1"/>
              <a:ext cx="474517" cy="431802"/>
              <a:chOff x="0" y="0"/>
              <a:chExt cx="474516" cy="431800"/>
            </a:xfrm>
          </p:grpSpPr>
          <p:sp>
            <p:nvSpPr>
              <p:cNvPr id="503" name="任意多边形 21"/>
              <p:cNvSpPr/>
              <p:nvPr/>
            </p:nvSpPr>
            <p:spPr>
              <a:xfrm>
                <a:off x="0" y="-1"/>
                <a:ext cx="474517" cy="4318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09" h="21183" extrusionOk="0">
                    <a:moveTo>
                      <a:pt x="0" y="861"/>
                    </a:moveTo>
                    <a:lnTo>
                      <a:pt x="390" y="21098"/>
                    </a:lnTo>
                    <a:cubicBezTo>
                      <a:pt x="5075" y="20954"/>
                      <a:pt x="11060" y="21600"/>
                      <a:pt x="14443" y="20667"/>
                    </a:cubicBezTo>
                    <a:cubicBezTo>
                      <a:pt x="17827" y="19734"/>
                      <a:pt x="19778" y="18945"/>
                      <a:pt x="20689" y="15500"/>
                    </a:cubicBezTo>
                    <a:cubicBezTo>
                      <a:pt x="21600" y="12056"/>
                      <a:pt x="20884" y="2727"/>
                      <a:pt x="19908" y="0"/>
                    </a:cubicBezTo>
                    <a:lnTo>
                      <a:pt x="0" y="861"/>
                    </a:lnTo>
                    <a:close/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300">
                    <a:solidFill>
                      <a:srgbClr val="595959"/>
                    </a:solidFill>
                  </a:defRPr>
                </a:pPr>
                <a:endParaRPr/>
              </a:p>
            </p:txBody>
          </p:sp>
          <p:sp>
            <p:nvSpPr>
              <p:cNvPr id="504" name="任意多边形 22"/>
              <p:cNvSpPr/>
              <p:nvPr/>
            </p:nvSpPr>
            <p:spPr>
              <a:xfrm>
                <a:off x="309466" y="284163"/>
                <a:ext cx="158702" cy="130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cubicBezTo>
                      <a:pt x="2428" y="16288"/>
                      <a:pt x="2847" y="13083"/>
                      <a:pt x="3516" y="9483"/>
                    </a:cubicBezTo>
                    <a:cubicBezTo>
                      <a:pt x="4186" y="5883"/>
                      <a:pt x="3516" y="1054"/>
                      <a:pt x="4019" y="0"/>
                    </a:cubicBezTo>
                    <a:cubicBezTo>
                      <a:pt x="7367" y="878"/>
                      <a:pt x="11637" y="1580"/>
                      <a:pt x="14567" y="1580"/>
                    </a:cubicBezTo>
                    <a:cubicBezTo>
                      <a:pt x="17498" y="1580"/>
                      <a:pt x="19298" y="1317"/>
                      <a:pt x="21600" y="0"/>
                    </a:cubicBezTo>
                  </a:path>
                </a:pathLst>
              </a:custGeom>
              <a:noFill/>
              <a:ln w="25400" cap="rnd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2300">
                    <a:solidFill>
                      <a:srgbClr val="595959"/>
                    </a:solidFill>
                  </a:defRPr>
                </a:pPr>
                <a:endParaRPr/>
              </a:p>
            </p:txBody>
          </p:sp>
        </p:grpSp>
        <p:sp>
          <p:nvSpPr>
            <p:cNvPr id="506" name="任意多边形 17"/>
            <p:cNvSpPr/>
            <p:nvPr/>
          </p:nvSpPr>
          <p:spPr>
            <a:xfrm>
              <a:off x="69828" y="174624"/>
              <a:ext cx="33962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7104"/>
                  </a:moveTo>
                  <a:cubicBezTo>
                    <a:pt x="1861" y="9825"/>
                    <a:pt x="3722" y="2547"/>
                    <a:pt x="5675" y="3016"/>
                  </a:cubicBezTo>
                  <a:cubicBezTo>
                    <a:pt x="7627" y="3486"/>
                    <a:pt x="9976" y="20390"/>
                    <a:pt x="11715" y="19921"/>
                  </a:cubicBezTo>
                  <a:cubicBezTo>
                    <a:pt x="13454" y="19451"/>
                    <a:pt x="14461" y="1607"/>
                    <a:pt x="16108" y="198"/>
                  </a:cubicBezTo>
                  <a:cubicBezTo>
                    <a:pt x="17756" y="-1210"/>
                    <a:pt x="19678" y="5129"/>
                    <a:pt x="21600" y="1146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07" name="任意多边形 18"/>
            <p:cNvSpPr/>
            <p:nvPr/>
          </p:nvSpPr>
          <p:spPr>
            <a:xfrm>
              <a:off x="66654" y="92075"/>
              <a:ext cx="341209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7104"/>
                  </a:moveTo>
                  <a:cubicBezTo>
                    <a:pt x="1861" y="9825"/>
                    <a:pt x="3722" y="2547"/>
                    <a:pt x="5675" y="3016"/>
                  </a:cubicBezTo>
                  <a:cubicBezTo>
                    <a:pt x="7627" y="3486"/>
                    <a:pt x="9976" y="20390"/>
                    <a:pt x="11715" y="19921"/>
                  </a:cubicBezTo>
                  <a:cubicBezTo>
                    <a:pt x="13454" y="19451"/>
                    <a:pt x="14461" y="1607"/>
                    <a:pt x="16108" y="198"/>
                  </a:cubicBezTo>
                  <a:cubicBezTo>
                    <a:pt x="17756" y="-1210"/>
                    <a:pt x="19678" y="5129"/>
                    <a:pt x="21600" y="1146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08" name="任意多边形 19"/>
            <p:cNvSpPr/>
            <p:nvPr/>
          </p:nvSpPr>
          <p:spPr>
            <a:xfrm>
              <a:off x="80936" y="249238"/>
              <a:ext cx="33962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30" extrusionOk="0">
                  <a:moveTo>
                    <a:pt x="0" y="17104"/>
                  </a:moveTo>
                  <a:cubicBezTo>
                    <a:pt x="1861" y="9825"/>
                    <a:pt x="3722" y="2547"/>
                    <a:pt x="5675" y="3016"/>
                  </a:cubicBezTo>
                  <a:cubicBezTo>
                    <a:pt x="7627" y="3486"/>
                    <a:pt x="9976" y="20390"/>
                    <a:pt x="11715" y="19921"/>
                  </a:cubicBezTo>
                  <a:cubicBezTo>
                    <a:pt x="13454" y="19451"/>
                    <a:pt x="14461" y="1607"/>
                    <a:pt x="16108" y="198"/>
                  </a:cubicBezTo>
                  <a:cubicBezTo>
                    <a:pt x="17756" y="-1210"/>
                    <a:pt x="19678" y="5129"/>
                    <a:pt x="21600" y="1146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09" name="任意多边形 20"/>
            <p:cNvSpPr/>
            <p:nvPr/>
          </p:nvSpPr>
          <p:spPr>
            <a:xfrm>
              <a:off x="73002" y="328613"/>
              <a:ext cx="230117" cy="1271"/>
            </a:xfrm>
            <a:prstGeom prst="ellipse">
              <a:avLst/>
            </a:prstGeom>
            <a:noFill/>
            <a:ln w="25400" cap="rnd">
              <a:solidFill>
                <a:schemeClr val="accent1"/>
              </a:solidFill>
              <a:prstDash val="sysDash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</p:grpSp>
      <p:grpSp>
        <p:nvGrpSpPr>
          <p:cNvPr id="513" name="chenying0907 110"/>
          <p:cNvGrpSpPr/>
          <p:nvPr/>
        </p:nvGrpSpPr>
        <p:grpSpPr>
          <a:xfrm>
            <a:off x="5673729" y="1765455"/>
            <a:ext cx="557042" cy="498476"/>
            <a:chOff x="0" y="0"/>
            <a:chExt cx="557041" cy="498474"/>
          </a:xfrm>
        </p:grpSpPr>
        <p:sp>
          <p:nvSpPr>
            <p:cNvPr id="511" name="任意多边形 24"/>
            <p:cNvSpPr/>
            <p:nvPr/>
          </p:nvSpPr>
          <p:spPr>
            <a:xfrm>
              <a:off x="-1" y="57149"/>
              <a:ext cx="557042" cy="441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3" h="19667" extrusionOk="0">
                  <a:moveTo>
                    <a:pt x="993" y="13717"/>
                  </a:moveTo>
                  <a:cubicBezTo>
                    <a:pt x="-162" y="14596"/>
                    <a:pt x="-447" y="17733"/>
                    <a:pt x="881" y="18536"/>
                  </a:cubicBezTo>
                  <a:cubicBezTo>
                    <a:pt x="2209" y="19339"/>
                    <a:pt x="5856" y="20617"/>
                    <a:pt x="8961" y="18536"/>
                  </a:cubicBezTo>
                  <a:cubicBezTo>
                    <a:pt x="12066" y="16454"/>
                    <a:pt x="17866" y="9100"/>
                    <a:pt x="19510" y="6047"/>
                  </a:cubicBezTo>
                  <a:cubicBezTo>
                    <a:pt x="21153" y="2995"/>
                    <a:pt x="20771" y="-983"/>
                    <a:pt x="18822" y="220"/>
                  </a:cubicBezTo>
                  <a:cubicBezTo>
                    <a:pt x="16872" y="1422"/>
                    <a:pt x="10786" y="11013"/>
                    <a:pt x="7814" y="13263"/>
                  </a:cubicBezTo>
                  <a:cubicBezTo>
                    <a:pt x="4843" y="15512"/>
                    <a:pt x="2149" y="12839"/>
                    <a:pt x="993" y="13717"/>
                  </a:cubicBezTo>
                  <a:close/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12" name="任意多边形 25"/>
            <p:cNvSpPr/>
            <p:nvPr/>
          </p:nvSpPr>
          <p:spPr>
            <a:xfrm>
              <a:off x="33326" y="0"/>
              <a:ext cx="514193" cy="484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597" extrusionOk="0">
                  <a:moveTo>
                    <a:pt x="6472" y="20597"/>
                  </a:moveTo>
                  <a:cubicBezTo>
                    <a:pt x="6604" y="18297"/>
                    <a:pt x="6018" y="16614"/>
                    <a:pt x="5847" y="16331"/>
                  </a:cubicBezTo>
                  <a:cubicBezTo>
                    <a:pt x="5676" y="16048"/>
                    <a:pt x="-126" y="16193"/>
                    <a:pt x="2" y="15425"/>
                  </a:cubicBezTo>
                  <a:cubicBezTo>
                    <a:pt x="130" y="14657"/>
                    <a:pt x="9839" y="3615"/>
                    <a:pt x="13417" y="1306"/>
                  </a:cubicBezTo>
                  <a:cubicBezTo>
                    <a:pt x="16996" y="-1003"/>
                    <a:pt x="19178" y="178"/>
                    <a:pt x="21474" y="1571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</p:grpSp>
      <p:sp>
        <p:nvSpPr>
          <p:cNvPr id="514" name="椭圆 31"/>
          <p:cNvSpPr/>
          <p:nvPr/>
        </p:nvSpPr>
        <p:spPr>
          <a:xfrm>
            <a:off x="5118277" y="1528917"/>
            <a:ext cx="1707624" cy="1692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7" h="20810" extrusionOk="0">
                <a:moveTo>
                  <a:pt x="4072" y="2066"/>
                </a:moveTo>
                <a:cubicBezTo>
                  <a:pt x="6371" y="713"/>
                  <a:pt x="8479" y="-790"/>
                  <a:pt x="13058" y="479"/>
                </a:cubicBezTo>
                <a:cubicBezTo>
                  <a:pt x="17636" y="1747"/>
                  <a:pt x="21334" y="6054"/>
                  <a:pt x="20973" y="10736"/>
                </a:cubicBezTo>
                <a:cubicBezTo>
                  <a:pt x="20611" y="15418"/>
                  <a:pt x="16300" y="20810"/>
                  <a:pt x="10537" y="20810"/>
                </a:cubicBezTo>
                <a:cubicBezTo>
                  <a:pt x="4773" y="20810"/>
                  <a:pt x="468" y="14550"/>
                  <a:pt x="101" y="10736"/>
                </a:cubicBezTo>
                <a:cubicBezTo>
                  <a:pt x="-266" y="6922"/>
                  <a:pt x="369" y="6659"/>
                  <a:pt x="1992" y="4278"/>
                </a:cubicBezTo>
              </a:path>
            </a:pathLst>
          </a:custGeom>
          <a:ln w="25400" cap="rnd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515" name="任意多边形 27"/>
          <p:cNvSpPr/>
          <p:nvPr/>
        </p:nvSpPr>
        <p:spPr>
          <a:xfrm>
            <a:off x="5432506" y="2481419"/>
            <a:ext cx="1080754" cy="17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73" extrusionOk="0">
                <a:moveTo>
                  <a:pt x="0" y="10368"/>
                </a:moveTo>
                <a:cubicBezTo>
                  <a:pt x="1890" y="6912"/>
                  <a:pt x="3781" y="3456"/>
                  <a:pt x="5721" y="5184"/>
                </a:cubicBezTo>
                <a:cubicBezTo>
                  <a:pt x="7660" y="6912"/>
                  <a:pt x="8992" y="21600"/>
                  <a:pt x="11638" y="20736"/>
                </a:cubicBezTo>
                <a:cubicBezTo>
                  <a:pt x="14285" y="19872"/>
                  <a:pt x="17942" y="9936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516" name="椭圆 31"/>
          <p:cNvSpPr/>
          <p:nvPr/>
        </p:nvSpPr>
        <p:spPr>
          <a:xfrm>
            <a:off x="8298645" y="1528917"/>
            <a:ext cx="1706037" cy="169227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7" h="20810" extrusionOk="0">
                <a:moveTo>
                  <a:pt x="4072" y="2066"/>
                </a:moveTo>
                <a:cubicBezTo>
                  <a:pt x="6371" y="713"/>
                  <a:pt x="8479" y="-790"/>
                  <a:pt x="13058" y="479"/>
                </a:cubicBezTo>
                <a:cubicBezTo>
                  <a:pt x="17636" y="1747"/>
                  <a:pt x="21334" y="6054"/>
                  <a:pt x="20973" y="10736"/>
                </a:cubicBezTo>
                <a:cubicBezTo>
                  <a:pt x="20611" y="15418"/>
                  <a:pt x="16300" y="20810"/>
                  <a:pt x="10537" y="20810"/>
                </a:cubicBezTo>
                <a:cubicBezTo>
                  <a:pt x="4773" y="20810"/>
                  <a:pt x="468" y="14550"/>
                  <a:pt x="101" y="10736"/>
                </a:cubicBezTo>
                <a:cubicBezTo>
                  <a:pt x="-266" y="6922"/>
                  <a:pt x="369" y="6659"/>
                  <a:pt x="1992" y="4278"/>
                </a:cubicBezTo>
              </a:path>
            </a:pathLst>
          </a:custGeom>
          <a:ln w="25400" cap="rnd">
            <a:solidFill>
              <a:schemeClr val="accent1"/>
            </a:solidFill>
            <a:prstDash val="dash"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sp>
        <p:nvSpPr>
          <p:cNvPr id="517" name="任意多边形 30"/>
          <p:cNvSpPr/>
          <p:nvPr/>
        </p:nvSpPr>
        <p:spPr>
          <a:xfrm>
            <a:off x="8611286" y="2481419"/>
            <a:ext cx="1080754" cy="1746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773" extrusionOk="0">
                <a:moveTo>
                  <a:pt x="0" y="10368"/>
                </a:moveTo>
                <a:cubicBezTo>
                  <a:pt x="1890" y="6912"/>
                  <a:pt x="3781" y="3456"/>
                  <a:pt x="5721" y="5184"/>
                </a:cubicBezTo>
                <a:cubicBezTo>
                  <a:pt x="7660" y="6912"/>
                  <a:pt x="8992" y="21600"/>
                  <a:pt x="11638" y="20736"/>
                </a:cubicBezTo>
                <a:cubicBezTo>
                  <a:pt x="14285" y="19872"/>
                  <a:pt x="17942" y="9936"/>
                  <a:pt x="21600" y="0"/>
                </a:cubicBezTo>
              </a:path>
            </a:pathLst>
          </a:custGeom>
          <a:ln w="254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595959"/>
                </a:solidFill>
              </a:defRPr>
            </a:pPr>
            <a:endParaRPr/>
          </a:p>
        </p:txBody>
      </p:sp>
      <p:grpSp>
        <p:nvGrpSpPr>
          <p:cNvPr id="521" name="chenying0907 12"/>
          <p:cNvGrpSpPr/>
          <p:nvPr/>
        </p:nvGrpSpPr>
        <p:grpSpPr>
          <a:xfrm>
            <a:off x="4062914" y="2221067"/>
            <a:ext cx="564977" cy="482601"/>
            <a:chOff x="0" y="0"/>
            <a:chExt cx="564976" cy="482600"/>
          </a:xfrm>
        </p:grpSpPr>
        <p:sp>
          <p:nvSpPr>
            <p:cNvPr id="518" name="任意多边形 33"/>
            <p:cNvSpPr/>
            <p:nvPr/>
          </p:nvSpPr>
          <p:spPr>
            <a:xfrm>
              <a:off x="-1" y="122237"/>
              <a:ext cx="4586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extrusionOk="0">
                  <a:moveTo>
                    <a:pt x="0" y="10368"/>
                  </a:moveTo>
                  <a:cubicBezTo>
                    <a:pt x="1890" y="6912"/>
                    <a:pt x="3781" y="3456"/>
                    <a:pt x="5721" y="5184"/>
                  </a:cubicBezTo>
                  <a:cubicBezTo>
                    <a:pt x="7660" y="6912"/>
                    <a:pt x="8992" y="21600"/>
                    <a:pt x="11638" y="20736"/>
                  </a:cubicBezTo>
                  <a:cubicBezTo>
                    <a:pt x="14285" y="19872"/>
                    <a:pt x="17942" y="9936"/>
                    <a:pt x="2160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19" name="任意多边形 34"/>
            <p:cNvSpPr/>
            <p:nvPr/>
          </p:nvSpPr>
          <p:spPr>
            <a:xfrm>
              <a:off x="-1" y="296068"/>
              <a:ext cx="4586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extrusionOk="0">
                  <a:moveTo>
                    <a:pt x="0" y="10368"/>
                  </a:moveTo>
                  <a:cubicBezTo>
                    <a:pt x="1890" y="6912"/>
                    <a:pt x="3781" y="3456"/>
                    <a:pt x="5721" y="5184"/>
                  </a:cubicBezTo>
                  <a:cubicBezTo>
                    <a:pt x="7660" y="6912"/>
                    <a:pt x="8992" y="21600"/>
                    <a:pt x="11638" y="20736"/>
                  </a:cubicBezTo>
                  <a:cubicBezTo>
                    <a:pt x="14285" y="19872"/>
                    <a:pt x="17942" y="9936"/>
                    <a:pt x="2160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20" name="任意多边形 35"/>
            <p:cNvSpPr/>
            <p:nvPr/>
          </p:nvSpPr>
          <p:spPr>
            <a:xfrm>
              <a:off x="272966" y="0"/>
              <a:ext cx="292011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0" y="0"/>
                  </a:moveTo>
                  <a:cubicBezTo>
                    <a:pt x="10340" y="3032"/>
                    <a:pt x="20681" y="6063"/>
                    <a:pt x="21140" y="9663"/>
                  </a:cubicBezTo>
                  <a:cubicBezTo>
                    <a:pt x="21600" y="13263"/>
                    <a:pt x="12179" y="17432"/>
                    <a:pt x="2757" y="2160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</p:grpSp>
      <p:grpSp>
        <p:nvGrpSpPr>
          <p:cNvPr id="525" name="chenying0907 166"/>
          <p:cNvGrpSpPr/>
          <p:nvPr/>
        </p:nvGrpSpPr>
        <p:grpSpPr>
          <a:xfrm>
            <a:off x="7278198" y="2221067"/>
            <a:ext cx="564977" cy="482601"/>
            <a:chOff x="0" y="0"/>
            <a:chExt cx="564976" cy="482600"/>
          </a:xfrm>
        </p:grpSpPr>
        <p:sp>
          <p:nvSpPr>
            <p:cNvPr id="522" name="任意多边形 37"/>
            <p:cNvSpPr/>
            <p:nvPr/>
          </p:nvSpPr>
          <p:spPr>
            <a:xfrm>
              <a:off x="-1" y="122237"/>
              <a:ext cx="4586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extrusionOk="0">
                  <a:moveTo>
                    <a:pt x="0" y="10368"/>
                  </a:moveTo>
                  <a:cubicBezTo>
                    <a:pt x="1890" y="6912"/>
                    <a:pt x="3781" y="3456"/>
                    <a:pt x="5721" y="5184"/>
                  </a:cubicBezTo>
                  <a:cubicBezTo>
                    <a:pt x="7660" y="6912"/>
                    <a:pt x="8992" y="21600"/>
                    <a:pt x="11638" y="20736"/>
                  </a:cubicBezTo>
                  <a:cubicBezTo>
                    <a:pt x="14285" y="19872"/>
                    <a:pt x="17942" y="9936"/>
                    <a:pt x="2160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23" name="任意多边形 38"/>
            <p:cNvSpPr/>
            <p:nvPr/>
          </p:nvSpPr>
          <p:spPr>
            <a:xfrm>
              <a:off x="-1" y="296068"/>
              <a:ext cx="458648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73" extrusionOk="0">
                  <a:moveTo>
                    <a:pt x="0" y="10368"/>
                  </a:moveTo>
                  <a:cubicBezTo>
                    <a:pt x="1890" y="6912"/>
                    <a:pt x="3781" y="3456"/>
                    <a:pt x="5721" y="5184"/>
                  </a:cubicBezTo>
                  <a:cubicBezTo>
                    <a:pt x="7660" y="6912"/>
                    <a:pt x="8992" y="21600"/>
                    <a:pt x="11638" y="20736"/>
                  </a:cubicBezTo>
                  <a:cubicBezTo>
                    <a:pt x="14285" y="19872"/>
                    <a:pt x="17942" y="9936"/>
                    <a:pt x="21600" y="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  <p:sp>
          <p:nvSpPr>
            <p:cNvPr id="524" name="任意多边形 39"/>
            <p:cNvSpPr/>
            <p:nvPr/>
          </p:nvSpPr>
          <p:spPr>
            <a:xfrm>
              <a:off x="272966" y="0"/>
              <a:ext cx="292011" cy="482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extrusionOk="0">
                  <a:moveTo>
                    <a:pt x="0" y="0"/>
                  </a:moveTo>
                  <a:cubicBezTo>
                    <a:pt x="10340" y="3032"/>
                    <a:pt x="20681" y="6063"/>
                    <a:pt x="21140" y="9663"/>
                  </a:cubicBezTo>
                  <a:cubicBezTo>
                    <a:pt x="21600" y="13263"/>
                    <a:pt x="12179" y="17432"/>
                    <a:pt x="2757" y="21600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595959"/>
                  </a:solidFill>
                </a:defRPr>
              </a:pPr>
              <a:endParaRPr/>
            </a:p>
          </p:txBody>
        </p:sp>
      </p:grpSp>
      <p:sp>
        <p:nvSpPr>
          <p:cNvPr id="526" name="直接连接符 46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7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28" name="TextBox 28"/>
          <p:cNvSpPr txBox="1"/>
          <p:nvPr/>
        </p:nvSpPr>
        <p:spPr>
          <a:xfrm>
            <a:off x="742188" y="275545"/>
            <a:ext cx="4662835" cy="4774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t>在講之前…..（前置作業）</a:t>
            </a:r>
          </a:p>
        </p:txBody>
      </p:sp>
      <p:grpSp>
        <p:nvGrpSpPr>
          <p:cNvPr id="533" name="组合 49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531" name="组合 50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529" name="椭圆 52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530" name="椭圆 53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532" name="椭圆 51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534" name="文本框 88"/>
          <p:cNvSpPr txBox="1"/>
          <p:nvPr/>
        </p:nvSpPr>
        <p:spPr>
          <a:xfrm>
            <a:off x="5326650" y="2629304"/>
            <a:ext cx="1290876" cy="33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600"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Step 2</a:t>
            </a:r>
          </a:p>
        </p:txBody>
      </p:sp>
      <p:sp>
        <p:nvSpPr>
          <p:cNvPr id="535" name="文本框 88"/>
          <p:cNvSpPr txBox="1"/>
          <p:nvPr/>
        </p:nvSpPr>
        <p:spPr>
          <a:xfrm>
            <a:off x="8614143" y="2629304"/>
            <a:ext cx="1290877" cy="332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600" b="1">
                <a:solidFill>
                  <a:srgbClr val="40404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Step 3</a:t>
            </a:r>
          </a:p>
        </p:txBody>
      </p:sp>
      <p:grpSp>
        <p:nvGrpSpPr>
          <p:cNvPr id="538" name="chenying0907 4"/>
          <p:cNvGrpSpPr/>
          <p:nvPr/>
        </p:nvGrpSpPr>
        <p:grpSpPr>
          <a:xfrm>
            <a:off x="5025545" y="3872317"/>
            <a:ext cx="1963740" cy="1800069"/>
            <a:chOff x="0" y="0"/>
            <a:chExt cx="1963738" cy="1800067"/>
          </a:xfrm>
        </p:grpSpPr>
        <p:sp>
          <p:nvSpPr>
            <p:cNvPr id="536" name="文本框 5"/>
            <p:cNvSpPr txBox="1"/>
            <p:nvPr/>
          </p:nvSpPr>
          <p:spPr>
            <a:xfrm>
              <a:off x="59099" y="0"/>
              <a:ext cx="1735209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3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教學組</a:t>
              </a:r>
            </a:p>
          </p:txBody>
        </p:sp>
        <p:sp>
          <p:nvSpPr>
            <p:cNvPr id="537" name="文本框 86"/>
            <p:cNvSpPr txBox="1"/>
            <p:nvPr/>
          </p:nvSpPr>
          <p:spPr>
            <a:xfrm>
              <a:off x="0" y="492983"/>
              <a:ext cx="1963739" cy="1307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老師與學生綁定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教科書版本設定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班級與科目設定</a:t>
              </a:r>
            </a:p>
          </p:txBody>
        </p:sp>
      </p:grpSp>
      <p:grpSp>
        <p:nvGrpSpPr>
          <p:cNvPr id="541" name="chenying0907 4"/>
          <p:cNvGrpSpPr/>
          <p:nvPr/>
        </p:nvGrpSpPr>
        <p:grpSpPr>
          <a:xfrm>
            <a:off x="8183282" y="3897464"/>
            <a:ext cx="2621135" cy="1800069"/>
            <a:chOff x="0" y="0"/>
            <a:chExt cx="2621134" cy="1800067"/>
          </a:xfrm>
        </p:grpSpPr>
        <p:sp>
          <p:nvSpPr>
            <p:cNvPr id="539" name="文本框 5"/>
            <p:cNvSpPr txBox="1"/>
            <p:nvPr/>
          </p:nvSpPr>
          <p:spPr>
            <a:xfrm>
              <a:off x="78004" y="0"/>
              <a:ext cx="2319505" cy="497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>
                <a:defRPr sz="23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學力、學扶管理</a:t>
              </a:r>
            </a:p>
          </p:txBody>
        </p:sp>
        <p:sp>
          <p:nvSpPr>
            <p:cNvPr id="540" name="文本框 86"/>
            <p:cNvSpPr txBox="1"/>
            <p:nvPr/>
          </p:nvSpPr>
          <p:spPr>
            <a:xfrm>
              <a:off x="0" y="492983"/>
              <a:ext cx="2621135" cy="13070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學力測驗成績轉入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學習扶助成績轉入</a:t>
              </a:r>
            </a:p>
            <a:p>
              <a:pPr marL="228600" indent="-228600">
                <a:lnSpc>
                  <a:spcPts val="3200"/>
                </a:lnSpc>
                <a:buSzPct val="100000"/>
                <a:buAutoNum type="arabicPeriod"/>
                <a:defRPr>
                  <a:latin typeface="微軟正黑體"/>
                  <a:ea typeface="微軟正黑體"/>
                  <a:cs typeface="微軟正黑體"/>
                  <a:sym typeface="微軟正黑體"/>
                </a:defRPr>
              </a:pPr>
              <a:r>
                <a:t>報表管理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7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18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9" presetClass="entr" fill="hold" grpId="19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9" presetClass="entr" presetSubtype="5" fill="hold" grpId="20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"/>
                            </p:stCondLst>
                            <p:childTnLst>
                              <p:par>
                                <p:cTn id="47" presetID="22" presetClass="entr" presetSubtype="8" fill="hold" grpId="9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"/>
                            </p:stCondLst>
                            <p:childTnLst>
                              <p:par>
                                <p:cTn id="51" presetID="2" presetClass="entr" presetSubtype="1" fill="hold" grpId="1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50" fill="hold"/>
                                        <p:tgtEl>
                                          <p:spTgt spid="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50"/>
                            </p:stCondLst>
                            <p:childTnLst>
                              <p:par>
                                <p:cTn id="56" presetID="22" presetClass="entr" presetSubtype="8" fill="hold" grpId="1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7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"/>
                            </p:stCondLst>
                            <p:childTnLst>
                              <p:par>
                                <p:cTn id="60" presetID="2" presetClass="entr" presetSubtype="1" fill="hold" grpId="1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1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5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800"/>
                            </p:stCondLst>
                            <p:childTnLst>
                              <p:par>
                                <p:cTn id="65" presetID="22" presetClass="entr" presetSubtype="8" fill="hold" grpId="1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300"/>
                            </p:stCondLst>
                            <p:childTnLst>
                              <p:par>
                                <p:cTn id="69" presetID="2" presetClass="entr" presetSubtype="1" fill="hold" grpId="1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50" fill="hold"/>
                                        <p:tgtEl>
                                          <p:spTgt spid="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650"/>
                            </p:stCondLst>
                            <p:childTnLst>
                              <p:par>
                                <p:cTn id="74" presetID="2" presetClass="entr" presetSubtype="4" fill="hold" grpId="1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5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3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50" fill="hold"/>
                                        <p:tgtEl>
                                          <p:spTgt spid="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000"/>
                            </p:stCondLst>
                            <p:childTnLst>
                              <p:par>
                                <p:cTn id="79" presetID="2" presetClass="entr" presetSubtype="4" fill="hold" grpId="2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50" fill="hold"/>
                                        <p:tgtEl>
                                          <p:spTgt spid="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350"/>
                            </p:stCondLst>
                            <p:childTnLst>
                              <p:par>
                                <p:cTn id="84" presetID="2" presetClass="entr" presetSubtype="4" fill="hold" grpId="2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5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50" fill="hold"/>
                                        <p:tgtEl>
                                          <p:spTgt spid="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4700"/>
                            </p:stCondLst>
                            <p:childTnLst>
                              <p:par>
                                <p:cTn id="89" presetID="2" presetClass="entr" presetSubtype="4" fill="hold" grpId="1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450"/>
                            </p:stCondLst>
                            <p:childTnLst>
                              <p:par>
                                <p:cTn id="94" presetID="2" presetClass="entr" presetSubtype="4" fill="hold" grpId="2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5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7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750" fill="hold"/>
                                        <p:tgtEl>
                                          <p:spTgt spid="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200"/>
                            </p:stCondLst>
                            <p:childTnLst>
                              <p:par>
                                <p:cTn id="99" presetID="2" presetClass="entr" presetSubtype="4" fill="hold" grpId="2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7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75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" grpId="0" animBg="1"/>
      <p:bldP spid="494" grpId="12" animBg="1" advAuto="0"/>
      <p:bldP spid="495" grpId="9" animBg="1" advAuto="0"/>
      <p:bldP spid="496" grpId="11" animBg="1" advAuto="0"/>
      <p:bldP spid="502" grpId="10" animBg="1" advAuto="0"/>
      <p:bldP spid="510" grpId="16" animBg="1" advAuto="0"/>
      <p:bldP spid="513" grpId="14" animBg="1" advAuto="0"/>
      <p:bldP spid="514" grpId="0" animBg="1"/>
      <p:bldP spid="515" grpId="13" animBg="1" advAuto="0"/>
      <p:bldP spid="516" grpId="0" animBg="1"/>
      <p:bldP spid="517" grpId="15" animBg="1" advAuto="0"/>
      <p:bldP spid="526" grpId="18" animBg="1" advAuto="0"/>
      <p:bldP spid="527" grpId="17" animBg="1" advAuto="0"/>
      <p:bldP spid="528" grpId="20" animBg="1" advAuto="0"/>
      <p:bldP spid="533" grpId="19" animBg="1" advAuto="0"/>
      <p:bldP spid="534" grpId="21" animBg="1" advAuto="0"/>
      <p:bldP spid="535" grpId="22" animBg="1" advAuto="0"/>
      <p:bldP spid="538" grpId="23" animBg="1" advAuto="0"/>
      <p:bldP spid="541" grpId="24" animBg="1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文本框 21"/>
          <p:cNvSpPr txBox="1"/>
          <p:nvPr/>
        </p:nvSpPr>
        <p:spPr>
          <a:xfrm>
            <a:off x="4580267" y="3718450"/>
            <a:ext cx="5068192" cy="4876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>
              <a:defRPr sz="24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t>你來學，我們就派發福氣金給你哦！</a:t>
            </a:r>
          </a:p>
        </p:txBody>
      </p:sp>
      <p:sp>
        <p:nvSpPr>
          <p:cNvPr id="544" name="文本框 25"/>
          <p:cNvSpPr txBox="1"/>
          <p:nvPr/>
        </p:nvSpPr>
        <p:spPr>
          <a:xfrm>
            <a:off x="4580267" y="3092830"/>
            <a:ext cx="3434081" cy="499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0" tIns="34290" rIns="34290" bIns="34290">
            <a:spAutoFit/>
          </a:bodyPr>
          <a:lstStyle>
            <a:lvl1pPr>
              <a:defRPr sz="2400" b="1" u="sng">
                <a:solidFill>
                  <a:srgbClr val="5092E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來　學　派　福（扶）金</a:t>
            </a:r>
          </a:p>
        </p:txBody>
      </p:sp>
      <p:sp>
        <p:nvSpPr>
          <p:cNvPr id="545" name="矩形 23"/>
          <p:cNvSpPr/>
          <p:nvPr/>
        </p:nvSpPr>
        <p:spPr>
          <a:xfrm>
            <a:off x="4545977" y="2331530"/>
            <a:ext cx="1573077" cy="370841"/>
          </a:xfrm>
          <a:prstGeom prst="rect">
            <a:avLst/>
          </a:prstGeom>
          <a:solidFill>
            <a:srgbClr val="509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t>PART  ONE</a:t>
            </a:r>
          </a:p>
        </p:txBody>
      </p:sp>
      <p:grpSp>
        <p:nvGrpSpPr>
          <p:cNvPr id="559" name="Group 4"/>
          <p:cNvGrpSpPr/>
          <p:nvPr/>
        </p:nvGrpSpPr>
        <p:grpSpPr>
          <a:xfrm>
            <a:off x="2727893" y="2314501"/>
            <a:ext cx="1524906" cy="2003594"/>
            <a:chOff x="0" y="0"/>
            <a:chExt cx="1524905" cy="2003593"/>
          </a:xfrm>
        </p:grpSpPr>
        <p:sp>
          <p:nvSpPr>
            <p:cNvPr id="546" name="Freeform 5"/>
            <p:cNvSpPr/>
            <p:nvPr/>
          </p:nvSpPr>
          <p:spPr>
            <a:xfrm>
              <a:off x="343294" y="0"/>
              <a:ext cx="1109141" cy="96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19061" extrusionOk="0">
                  <a:moveTo>
                    <a:pt x="623" y="10319"/>
                  </a:moveTo>
                  <a:cubicBezTo>
                    <a:pt x="357" y="13886"/>
                    <a:pt x="1685" y="16364"/>
                    <a:pt x="4518" y="17850"/>
                  </a:cubicBezTo>
                  <a:cubicBezTo>
                    <a:pt x="6908" y="19138"/>
                    <a:pt x="9741" y="19336"/>
                    <a:pt x="12308" y="18742"/>
                  </a:cubicBezTo>
                  <a:cubicBezTo>
                    <a:pt x="17619" y="17553"/>
                    <a:pt x="21426" y="11707"/>
                    <a:pt x="18328" y="6059"/>
                  </a:cubicBezTo>
                  <a:cubicBezTo>
                    <a:pt x="15495" y="1006"/>
                    <a:pt x="8413" y="-2264"/>
                    <a:pt x="3810" y="1897"/>
                  </a:cubicBezTo>
                  <a:cubicBezTo>
                    <a:pt x="1951" y="3582"/>
                    <a:pt x="3" y="6257"/>
                    <a:pt x="3" y="9130"/>
                  </a:cubicBezTo>
                  <a:cubicBezTo>
                    <a:pt x="-85" y="12301"/>
                    <a:pt x="1685" y="14382"/>
                    <a:pt x="3721" y="16364"/>
                  </a:cubicBezTo>
                  <a:cubicBezTo>
                    <a:pt x="3987" y="16562"/>
                    <a:pt x="4341" y="15967"/>
                    <a:pt x="4075" y="15670"/>
                  </a:cubicBezTo>
                  <a:cubicBezTo>
                    <a:pt x="2659" y="14184"/>
                    <a:pt x="1242" y="12697"/>
                    <a:pt x="623" y="10518"/>
                  </a:cubicBezTo>
                  <a:cubicBezTo>
                    <a:pt x="-174" y="7248"/>
                    <a:pt x="2305" y="3879"/>
                    <a:pt x="4518" y="2096"/>
                  </a:cubicBezTo>
                  <a:cubicBezTo>
                    <a:pt x="8678" y="-1273"/>
                    <a:pt x="14256" y="1798"/>
                    <a:pt x="17177" y="5663"/>
                  </a:cubicBezTo>
                  <a:cubicBezTo>
                    <a:pt x="18859" y="7743"/>
                    <a:pt x="19390" y="10518"/>
                    <a:pt x="18416" y="13094"/>
                  </a:cubicBezTo>
                  <a:cubicBezTo>
                    <a:pt x="17442" y="15868"/>
                    <a:pt x="14698" y="17354"/>
                    <a:pt x="12308" y="18048"/>
                  </a:cubicBezTo>
                  <a:cubicBezTo>
                    <a:pt x="10006" y="18642"/>
                    <a:pt x="7616" y="18246"/>
                    <a:pt x="5403" y="17453"/>
                  </a:cubicBezTo>
                  <a:cubicBezTo>
                    <a:pt x="2482" y="16264"/>
                    <a:pt x="977" y="13589"/>
                    <a:pt x="1242" y="10121"/>
                  </a:cubicBezTo>
                  <a:cubicBezTo>
                    <a:pt x="1242" y="9626"/>
                    <a:pt x="623" y="10022"/>
                    <a:pt x="623" y="10319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7" name="Freeform 6"/>
            <p:cNvSpPr/>
            <p:nvPr/>
          </p:nvSpPr>
          <p:spPr>
            <a:xfrm>
              <a:off x="289774" y="903894"/>
              <a:ext cx="741067" cy="5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9880" extrusionOk="0">
                  <a:moveTo>
                    <a:pt x="7899" y="124"/>
                  </a:moveTo>
                  <a:cubicBezTo>
                    <a:pt x="6122" y="1655"/>
                    <a:pt x="4892" y="4036"/>
                    <a:pt x="3525" y="6077"/>
                  </a:cubicBezTo>
                  <a:cubicBezTo>
                    <a:pt x="2158" y="8118"/>
                    <a:pt x="791" y="9989"/>
                    <a:pt x="107" y="12540"/>
                  </a:cubicBezTo>
                  <a:cubicBezTo>
                    <a:pt x="-850" y="17302"/>
                    <a:pt x="4892" y="18833"/>
                    <a:pt x="7353" y="19173"/>
                  </a:cubicBezTo>
                  <a:cubicBezTo>
                    <a:pt x="10907" y="19683"/>
                    <a:pt x="15692" y="21214"/>
                    <a:pt x="18153" y="17132"/>
                  </a:cubicBezTo>
                  <a:cubicBezTo>
                    <a:pt x="20750" y="12710"/>
                    <a:pt x="19793" y="5567"/>
                    <a:pt x="20066" y="464"/>
                  </a:cubicBezTo>
                  <a:cubicBezTo>
                    <a:pt x="20066" y="-386"/>
                    <a:pt x="19109" y="294"/>
                    <a:pt x="19109" y="975"/>
                  </a:cubicBezTo>
                  <a:cubicBezTo>
                    <a:pt x="18973" y="4716"/>
                    <a:pt x="19246" y="8798"/>
                    <a:pt x="18563" y="12540"/>
                  </a:cubicBezTo>
                  <a:cubicBezTo>
                    <a:pt x="18016" y="16112"/>
                    <a:pt x="16239" y="18833"/>
                    <a:pt x="12821" y="18493"/>
                  </a:cubicBezTo>
                  <a:cubicBezTo>
                    <a:pt x="11727" y="18323"/>
                    <a:pt x="10497" y="18323"/>
                    <a:pt x="9403" y="18153"/>
                  </a:cubicBezTo>
                  <a:cubicBezTo>
                    <a:pt x="6532" y="17983"/>
                    <a:pt x="2431" y="17642"/>
                    <a:pt x="1201" y="13901"/>
                  </a:cubicBezTo>
                  <a:cubicBezTo>
                    <a:pt x="380" y="11520"/>
                    <a:pt x="3115" y="8288"/>
                    <a:pt x="4208" y="6587"/>
                  </a:cubicBezTo>
                  <a:cubicBezTo>
                    <a:pt x="5439" y="4716"/>
                    <a:pt x="6532" y="2675"/>
                    <a:pt x="8173" y="1315"/>
                  </a:cubicBezTo>
                  <a:cubicBezTo>
                    <a:pt x="8720" y="805"/>
                    <a:pt x="8583" y="-386"/>
                    <a:pt x="7899" y="124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8" name="Freeform 7"/>
            <p:cNvSpPr/>
            <p:nvPr/>
          </p:nvSpPr>
          <p:spPr>
            <a:xfrm>
              <a:off x="314006" y="1423401"/>
              <a:ext cx="393226" cy="58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19929" extrusionOk="0">
                  <a:moveTo>
                    <a:pt x="6736" y="982"/>
                  </a:moveTo>
                  <a:cubicBezTo>
                    <a:pt x="6736" y="810"/>
                    <a:pt x="6736" y="637"/>
                    <a:pt x="6736" y="464"/>
                  </a:cubicBezTo>
                  <a:cubicBezTo>
                    <a:pt x="6233" y="637"/>
                    <a:pt x="5731" y="810"/>
                    <a:pt x="4978" y="982"/>
                  </a:cubicBezTo>
                  <a:cubicBezTo>
                    <a:pt x="5982" y="3574"/>
                    <a:pt x="8996" y="6512"/>
                    <a:pt x="11005" y="8931"/>
                  </a:cubicBezTo>
                  <a:cubicBezTo>
                    <a:pt x="12261" y="10314"/>
                    <a:pt x="13266" y="12042"/>
                    <a:pt x="14773" y="13424"/>
                  </a:cubicBezTo>
                  <a:cubicBezTo>
                    <a:pt x="17285" y="15498"/>
                    <a:pt x="10754" y="14806"/>
                    <a:pt x="9498" y="14806"/>
                  </a:cubicBezTo>
                  <a:cubicBezTo>
                    <a:pt x="6485" y="14806"/>
                    <a:pt x="-2055" y="15325"/>
                    <a:pt x="457" y="18781"/>
                  </a:cubicBezTo>
                  <a:cubicBezTo>
                    <a:pt x="2215" y="21200"/>
                    <a:pt x="12261" y="19126"/>
                    <a:pt x="15024" y="18608"/>
                  </a:cubicBezTo>
                  <a:cubicBezTo>
                    <a:pt x="16531" y="18435"/>
                    <a:pt x="19545" y="17226"/>
                    <a:pt x="19545" y="16016"/>
                  </a:cubicBezTo>
                  <a:cubicBezTo>
                    <a:pt x="19294" y="13942"/>
                    <a:pt x="15275" y="14115"/>
                    <a:pt x="13015" y="14115"/>
                  </a:cubicBezTo>
                  <a:cubicBezTo>
                    <a:pt x="12261" y="14115"/>
                    <a:pt x="11508" y="15325"/>
                    <a:pt x="12764" y="15325"/>
                  </a:cubicBezTo>
                  <a:cubicBezTo>
                    <a:pt x="13015" y="15325"/>
                    <a:pt x="13517" y="15325"/>
                    <a:pt x="13768" y="15325"/>
                  </a:cubicBezTo>
                  <a:cubicBezTo>
                    <a:pt x="16531" y="14979"/>
                    <a:pt x="16782" y="15670"/>
                    <a:pt x="15024" y="17398"/>
                  </a:cubicBezTo>
                  <a:cubicBezTo>
                    <a:pt x="13768" y="17744"/>
                    <a:pt x="12261" y="17917"/>
                    <a:pt x="11005" y="18090"/>
                  </a:cubicBezTo>
                  <a:cubicBezTo>
                    <a:pt x="8996" y="18262"/>
                    <a:pt x="6987" y="18435"/>
                    <a:pt x="4978" y="18435"/>
                  </a:cubicBezTo>
                  <a:cubicBezTo>
                    <a:pt x="4475" y="18435"/>
                    <a:pt x="-1050" y="17744"/>
                    <a:pt x="3219" y="16534"/>
                  </a:cubicBezTo>
                  <a:cubicBezTo>
                    <a:pt x="4475" y="16189"/>
                    <a:pt x="5982" y="16189"/>
                    <a:pt x="7238" y="16016"/>
                  </a:cubicBezTo>
                  <a:cubicBezTo>
                    <a:pt x="10001" y="15843"/>
                    <a:pt x="12764" y="16189"/>
                    <a:pt x="15526" y="16016"/>
                  </a:cubicBezTo>
                  <a:cubicBezTo>
                    <a:pt x="18540" y="15843"/>
                    <a:pt x="17033" y="13424"/>
                    <a:pt x="16280" y="12387"/>
                  </a:cubicBezTo>
                  <a:cubicBezTo>
                    <a:pt x="13015" y="8931"/>
                    <a:pt x="7992" y="4438"/>
                    <a:pt x="6736" y="291"/>
                  </a:cubicBezTo>
                  <a:cubicBezTo>
                    <a:pt x="6485" y="-400"/>
                    <a:pt x="4978" y="291"/>
                    <a:pt x="4978" y="810"/>
                  </a:cubicBezTo>
                  <a:cubicBezTo>
                    <a:pt x="4978" y="982"/>
                    <a:pt x="4978" y="1155"/>
                    <a:pt x="4978" y="1328"/>
                  </a:cubicBezTo>
                  <a:cubicBezTo>
                    <a:pt x="4978" y="2192"/>
                    <a:pt x="6736" y="1501"/>
                    <a:pt x="6736" y="98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49" name="Freeform 8"/>
            <p:cNvSpPr/>
            <p:nvPr/>
          </p:nvSpPr>
          <p:spPr>
            <a:xfrm>
              <a:off x="805508" y="1456742"/>
              <a:ext cx="316263" cy="52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024" extrusionOk="0">
                  <a:moveTo>
                    <a:pt x="153" y="1143"/>
                  </a:moveTo>
                  <a:cubicBezTo>
                    <a:pt x="2811" y="3457"/>
                    <a:pt x="5470" y="5771"/>
                    <a:pt x="8128" y="8086"/>
                  </a:cubicBezTo>
                  <a:cubicBezTo>
                    <a:pt x="10786" y="10400"/>
                    <a:pt x="14774" y="13293"/>
                    <a:pt x="16103" y="15993"/>
                  </a:cubicBezTo>
                  <a:cubicBezTo>
                    <a:pt x="16436" y="15607"/>
                    <a:pt x="17100" y="15221"/>
                    <a:pt x="17765" y="14836"/>
                  </a:cubicBezTo>
                  <a:cubicBezTo>
                    <a:pt x="12780" y="14643"/>
                    <a:pt x="7131" y="14064"/>
                    <a:pt x="3476" y="15993"/>
                  </a:cubicBezTo>
                  <a:cubicBezTo>
                    <a:pt x="1150" y="17343"/>
                    <a:pt x="3476" y="18886"/>
                    <a:pt x="5470" y="19464"/>
                  </a:cubicBezTo>
                  <a:cubicBezTo>
                    <a:pt x="11451" y="21200"/>
                    <a:pt x="19759" y="18693"/>
                    <a:pt x="20756" y="14836"/>
                  </a:cubicBezTo>
                  <a:cubicBezTo>
                    <a:pt x="21088" y="13871"/>
                    <a:pt x="18762" y="14064"/>
                    <a:pt x="18762" y="14836"/>
                  </a:cubicBezTo>
                  <a:cubicBezTo>
                    <a:pt x="18097" y="17536"/>
                    <a:pt x="14110" y="18500"/>
                    <a:pt x="10122" y="18500"/>
                  </a:cubicBezTo>
                  <a:cubicBezTo>
                    <a:pt x="9125" y="18500"/>
                    <a:pt x="8460" y="18307"/>
                    <a:pt x="7796" y="18307"/>
                  </a:cubicBezTo>
                  <a:cubicBezTo>
                    <a:pt x="4805" y="17921"/>
                    <a:pt x="5137" y="17343"/>
                    <a:pt x="8460" y="16186"/>
                  </a:cubicBezTo>
                  <a:cubicBezTo>
                    <a:pt x="10786" y="15800"/>
                    <a:pt x="14110" y="16186"/>
                    <a:pt x="16436" y="16379"/>
                  </a:cubicBezTo>
                  <a:cubicBezTo>
                    <a:pt x="17433" y="16379"/>
                    <a:pt x="18430" y="15800"/>
                    <a:pt x="18097" y="15221"/>
                  </a:cubicBezTo>
                  <a:cubicBezTo>
                    <a:pt x="17100" y="13100"/>
                    <a:pt x="14110" y="10979"/>
                    <a:pt x="12116" y="9050"/>
                  </a:cubicBezTo>
                  <a:cubicBezTo>
                    <a:pt x="9125" y="5964"/>
                    <a:pt x="5470" y="3071"/>
                    <a:pt x="2146" y="179"/>
                  </a:cubicBezTo>
                  <a:cubicBezTo>
                    <a:pt x="1150" y="-400"/>
                    <a:pt x="-512" y="564"/>
                    <a:pt x="153" y="11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0" name="Freeform 9"/>
            <p:cNvSpPr/>
            <p:nvPr/>
          </p:nvSpPr>
          <p:spPr>
            <a:xfrm>
              <a:off x="269623" y="945052"/>
              <a:ext cx="626516" cy="3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19062" extrusionOk="0">
                  <a:moveTo>
                    <a:pt x="7607" y="2197"/>
                  </a:moveTo>
                  <a:cubicBezTo>
                    <a:pt x="7760" y="1940"/>
                    <a:pt x="7760" y="1683"/>
                    <a:pt x="7913" y="1169"/>
                  </a:cubicBezTo>
                  <a:cubicBezTo>
                    <a:pt x="7913" y="655"/>
                    <a:pt x="7760" y="-374"/>
                    <a:pt x="7300" y="140"/>
                  </a:cubicBezTo>
                  <a:cubicBezTo>
                    <a:pt x="5462" y="2197"/>
                    <a:pt x="3777" y="4255"/>
                    <a:pt x="1938" y="6055"/>
                  </a:cubicBezTo>
                  <a:cubicBezTo>
                    <a:pt x="1173" y="6826"/>
                    <a:pt x="407" y="7083"/>
                    <a:pt x="100" y="8626"/>
                  </a:cubicBezTo>
                  <a:cubicBezTo>
                    <a:pt x="-53" y="8883"/>
                    <a:pt x="-53" y="9397"/>
                    <a:pt x="253" y="9655"/>
                  </a:cubicBezTo>
                  <a:cubicBezTo>
                    <a:pt x="1479" y="11455"/>
                    <a:pt x="12509" y="16083"/>
                    <a:pt x="12509" y="16340"/>
                  </a:cubicBezTo>
                  <a:cubicBezTo>
                    <a:pt x="11743" y="21226"/>
                    <a:pt x="17564" y="18397"/>
                    <a:pt x="18330" y="16597"/>
                  </a:cubicBezTo>
                  <a:cubicBezTo>
                    <a:pt x="21547" y="10169"/>
                    <a:pt x="12202" y="10169"/>
                    <a:pt x="12968" y="15312"/>
                  </a:cubicBezTo>
                  <a:cubicBezTo>
                    <a:pt x="13275" y="16340"/>
                    <a:pt x="14194" y="15055"/>
                    <a:pt x="14041" y="14283"/>
                  </a:cubicBezTo>
                  <a:cubicBezTo>
                    <a:pt x="13887" y="13769"/>
                    <a:pt x="15879" y="13512"/>
                    <a:pt x="16185" y="13512"/>
                  </a:cubicBezTo>
                  <a:cubicBezTo>
                    <a:pt x="21087" y="13255"/>
                    <a:pt x="12815" y="20455"/>
                    <a:pt x="13581" y="15055"/>
                  </a:cubicBezTo>
                  <a:cubicBezTo>
                    <a:pt x="13734" y="14540"/>
                    <a:pt x="13581" y="14026"/>
                    <a:pt x="13275" y="14026"/>
                  </a:cubicBezTo>
                  <a:cubicBezTo>
                    <a:pt x="10058" y="14026"/>
                    <a:pt x="6994" y="11197"/>
                    <a:pt x="3777" y="10169"/>
                  </a:cubicBezTo>
                  <a:cubicBezTo>
                    <a:pt x="3011" y="9912"/>
                    <a:pt x="2245" y="9397"/>
                    <a:pt x="1632" y="8626"/>
                  </a:cubicBezTo>
                  <a:cubicBezTo>
                    <a:pt x="1019" y="8112"/>
                    <a:pt x="1479" y="8369"/>
                    <a:pt x="2245" y="7597"/>
                  </a:cubicBezTo>
                  <a:cubicBezTo>
                    <a:pt x="4083" y="5797"/>
                    <a:pt x="5768" y="3740"/>
                    <a:pt x="7607" y="1940"/>
                  </a:cubicBezTo>
                  <a:cubicBezTo>
                    <a:pt x="7300" y="1426"/>
                    <a:pt x="7147" y="1169"/>
                    <a:pt x="6994" y="912"/>
                  </a:cubicBezTo>
                  <a:cubicBezTo>
                    <a:pt x="6841" y="1169"/>
                    <a:pt x="6841" y="1426"/>
                    <a:pt x="6687" y="1940"/>
                  </a:cubicBezTo>
                  <a:cubicBezTo>
                    <a:pt x="6534" y="3226"/>
                    <a:pt x="7453" y="3483"/>
                    <a:pt x="7607" y="219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1" name="Freeform 10"/>
            <p:cNvSpPr/>
            <p:nvPr/>
          </p:nvSpPr>
          <p:spPr>
            <a:xfrm>
              <a:off x="967040" y="1026222"/>
              <a:ext cx="557866" cy="27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18844" extrusionOk="0">
                  <a:moveTo>
                    <a:pt x="1574" y="2172"/>
                  </a:moveTo>
                  <a:cubicBezTo>
                    <a:pt x="1574" y="1829"/>
                    <a:pt x="1574" y="1486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5943"/>
                    <a:pt x="-1011" y="11429"/>
                    <a:pt x="1943" y="13486"/>
                  </a:cubicBezTo>
                  <a:cubicBezTo>
                    <a:pt x="6004" y="15886"/>
                    <a:pt x="9697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3943" y="15543"/>
                    <a:pt x="13943" y="15543"/>
                    <a:pt x="13758" y="15543"/>
                  </a:cubicBezTo>
                  <a:cubicBezTo>
                    <a:pt x="13389" y="15543"/>
                    <a:pt x="12651" y="17257"/>
                    <a:pt x="13204" y="17943"/>
                  </a:cubicBezTo>
                  <a:cubicBezTo>
                    <a:pt x="15051" y="20343"/>
                    <a:pt x="19481" y="17600"/>
                    <a:pt x="20404" y="13829"/>
                  </a:cubicBezTo>
                  <a:cubicBezTo>
                    <a:pt x="20404" y="13486"/>
                    <a:pt x="20404" y="12800"/>
                    <a:pt x="20404" y="12800"/>
                  </a:cubicBezTo>
                  <a:cubicBezTo>
                    <a:pt x="18927" y="10057"/>
                    <a:pt x="13574" y="11086"/>
                    <a:pt x="13020" y="15543"/>
                  </a:cubicBezTo>
                  <a:cubicBezTo>
                    <a:pt x="12466" y="20686"/>
                    <a:pt x="18004" y="17257"/>
                    <a:pt x="19112" y="16572"/>
                  </a:cubicBezTo>
                  <a:cubicBezTo>
                    <a:pt x="19851" y="16229"/>
                    <a:pt x="20035" y="13829"/>
                    <a:pt x="19112" y="14172"/>
                  </a:cubicBezTo>
                  <a:cubicBezTo>
                    <a:pt x="18558" y="14515"/>
                    <a:pt x="18189" y="14857"/>
                    <a:pt x="17820" y="14857"/>
                  </a:cubicBezTo>
                  <a:cubicBezTo>
                    <a:pt x="17081" y="15200"/>
                    <a:pt x="16527" y="15543"/>
                    <a:pt x="15789" y="15543"/>
                  </a:cubicBezTo>
                  <a:cubicBezTo>
                    <a:pt x="14866" y="15886"/>
                    <a:pt x="14866" y="15543"/>
                    <a:pt x="15789" y="14515"/>
                  </a:cubicBezTo>
                  <a:cubicBezTo>
                    <a:pt x="20589" y="13143"/>
                    <a:pt x="15789" y="17600"/>
                    <a:pt x="14127" y="15543"/>
                  </a:cubicBezTo>
                  <a:cubicBezTo>
                    <a:pt x="13943" y="16572"/>
                    <a:pt x="13758" y="17257"/>
                    <a:pt x="13574" y="17943"/>
                  </a:cubicBezTo>
                  <a:cubicBezTo>
                    <a:pt x="13574" y="17943"/>
                    <a:pt x="13758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0989" y="15543"/>
                    <a:pt x="8220" y="14172"/>
                    <a:pt x="5451" y="12800"/>
                  </a:cubicBezTo>
                  <a:cubicBezTo>
                    <a:pt x="3789" y="12115"/>
                    <a:pt x="1204" y="10743"/>
                    <a:pt x="1204" y="6972"/>
                  </a:cubicBezTo>
                  <a:cubicBezTo>
                    <a:pt x="1389" y="4915"/>
                    <a:pt x="1574" y="2857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2172"/>
                    <a:pt x="281" y="2515"/>
                    <a:pt x="281" y="3200"/>
                  </a:cubicBezTo>
                  <a:cubicBezTo>
                    <a:pt x="281" y="4915"/>
                    <a:pt x="1574" y="3543"/>
                    <a:pt x="1574" y="217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2" name="Freeform 11"/>
            <p:cNvSpPr/>
            <p:nvPr/>
          </p:nvSpPr>
          <p:spPr>
            <a:xfrm>
              <a:off x="1318021" y="523944"/>
              <a:ext cx="53770" cy="5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6" h="17579" extrusionOk="0">
                  <a:moveTo>
                    <a:pt x="13292" y="1543"/>
                  </a:moveTo>
                  <a:cubicBezTo>
                    <a:pt x="8308" y="1543"/>
                    <a:pt x="3323" y="4628"/>
                    <a:pt x="1662" y="9257"/>
                  </a:cubicBezTo>
                  <a:cubicBezTo>
                    <a:pt x="1662" y="12343"/>
                    <a:pt x="3323" y="15428"/>
                    <a:pt x="6646" y="15428"/>
                  </a:cubicBezTo>
                  <a:cubicBezTo>
                    <a:pt x="13292" y="13885"/>
                    <a:pt x="14954" y="9257"/>
                    <a:pt x="14954" y="3085"/>
                  </a:cubicBezTo>
                  <a:cubicBezTo>
                    <a:pt x="14954" y="1543"/>
                    <a:pt x="13292" y="0"/>
                    <a:pt x="11631" y="0"/>
                  </a:cubicBezTo>
                  <a:cubicBezTo>
                    <a:pt x="4985" y="0"/>
                    <a:pt x="0" y="7714"/>
                    <a:pt x="0" y="13885"/>
                  </a:cubicBezTo>
                  <a:cubicBezTo>
                    <a:pt x="0" y="18514"/>
                    <a:pt x="4985" y="18514"/>
                    <a:pt x="8308" y="15428"/>
                  </a:cubicBezTo>
                  <a:cubicBezTo>
                    <a:pt x="11631" y="12343"/>
                    <a:pt x="14954" y="9257"/>
                    <a:pt x="14954" y="4628"/>
                  </a:cubicBezTo>
                  <a:cubicBezTo>
                    <a:pt x="16615" y="-3086"/>
                    <a:pt x="4985" y="0"/>
                    <a:pt x="4985" y="6171"/>
                  </a:cubicBezTo>
                  <a:cubicBezTo>
                    <a:pt x="4985" y="6171"/>
                    <a:pt x="3323" y="7714"/>
                    <a:pt x="3323" y="7714"/>
                  </a:cubicBezTo>
                  <a:cubicBezTo>
                    <a:pt x="4985" y="7714"/>
                    <a:pt x="8308" y="9257"/>
                    <a:pt x="11631" y="9257"/>
                  </a:cubicBezTo>
                  <a:cubicBezTo>
                    <a:pt x="11631" y="9257"/>
                    <a:pt x="11631" y="9257"/>
                    <a:pt x="11631" y="10800"/>
                  </a:cubicBezTo>
                  <a:cubicBezTo>
                    <a:pt x="11631" y="9257"/>
                    <a:pt x="11631" y="10800"/>
                    <a:pt x="8308" y="10800"/>
                  </a:cubicBezTo>
                  <a:cubicBezTo>
                    <a:pt x="6646" y="9257"/>
                    <a:pt x="6646" y="7714"/>
                    <a:pt x="4985" y="7714"/>
                  </a:cubicBezTo>
                  <a:cubicBezTo>
                    <a:pt x="4985" y="7714"/>
                    <a:pt x="4985" y="7714"/>
                    <a:pt x="4985" y="7714"/>
                  </a:cubicBezTo>
                  <a:cubicBezTo>
                    <a:pt x="4985" y="6171"/>
                    <a:pt x="6646" y="6171"/>
                    <a:pt x="6646" y="4628"/>
                  </a:cubicBezTo>
                  <a:cubicBezTo>
                    <a:pt x="6646" y="4628"/>
                    <a:pt x="6646" y="4628"/>
                    <a:pt x="6646" y="4628"/>
                  </a:cubicBezTo>
                  <a:cubicBezTo>
                    <a:pt x="8308" y="4628"/>
                    <a:pt x="8308" y="4628"/>
                    <a:pt x="9969" y="3085"/>
                  </a:cubicBezTo>
                  <a:cubicBezTo>
                    <a:pt x="9969" y="3085"/>
                    <a:pt x="9969" y="3085"/>
                    <a:pt x="8308" y="3085"/>
                  </a:cubicBezTo>
                  <a:cubicBezTo>
                    <a:pt x="9969" y="6171"/>
                    <a:pt x="11631" y="7714"/>
                    <a:pt x="13292" y="9257"/>
                  </a:cubicBezTo>
                  <a:cubicBezTo>
                    <a:pt x="13292" y="9257"/>
                    <a:pt x="13292" y="9257"/>
                    <a:pt x="13292" y="9257"/>
                  </a:cubicBezTo>
                  <a:cubicBezTo>
                    <a:pt x="11631" y="10800"/>
                    <a:pt x="11631" y="10800"/>
                    <a:pt x="11631" y="12343"/>
                  </a:cubicBezTo>
                  <a:cubicBezTo>
                    <a:pt x="11631" y="12343"/>
                    <a:pt x="11631" y="12343"/>
                    <a:pt x="11631" y="12343"/>
                  </a:cubicBezTo>
                  <a:cubicBezTo>
                    <a:pt x="9969" y="12343"/>
                    <a:pt x="9969" y="12343"/>
                    <a:pt x="8308" y="13885"/>
                  </a:cubicBezTo>
                  <a:cubicBezTo>
                    <a:pt x="9969" y="12343"/>
                    <a:pt x="9969" y="12343"/>
                    <a:pt x="11631" y="12343"/>
                  </a:cubicBezTo>
                  <a:cubicBezTo>
                    <a:pt x="16615" y="12343"/>
                    <a:pt x="21600" y="1543"/>
                    <a:pt x="13292" y="15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3" name="Freeform 12"/>
            <p:cNvSpPr/>
            <p:nvPr/>
          </p:nvSpPr>
          <p:spPr>
            <a:xfrm>
              <a:off x="1297781" y="481948"/>
              <a:ext cx="167749" cy="20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19113" extrusionOk="0">
                  <a:moveTo>
                    <a:pt x="4447" y="17060"/>
                  </a:moveTo>
                  <a:cubicBezTo>
                    <a:pt x="4447" y="16590"/>
                    <a:pt x="4447" y="16590"/>
                    <a:pt x="4447" y="16121"/>
                  </a:cubicBezTo>
                  <a:cubicBezTo>
                    <a:pt x="3176" y="17060"/>
                    <a:pt x="2541" y="17999"/>
                    <a:pt x="1906" y="18469"/>
                  </a:cubicBezTo>
                  <a:cubicBezTo>
                    <a:pt x="3812" y="17999"/>
                    <a:pt x="5718" y="17060"/>
                    <a:pt x="7624" y="16590"/>
                  </a:cubicBezTo>
                  <a:cubicBezTo>
                    <a:pt x="8894" y="15651"/>
                    <a:pt x="10165" y="14712"/>
                    <a:pt x="11435" y="13773"/>
                  </a:cubicBezTo>
                  <a:cubicBezTo>
                    <a:pt x="12706" y="12834"/>
                    <a:pt x="14612" y="11895"/>
                    <a:pt x="15882" y="10956"/>
                  </a:cubicBezTo>
                  <a:cubicBezTo>
                    <a:pt x="18424" y="9547"/>
                    <a:pt x="19694" y="6730"/>
                    <a:pt x="20965" y="4851"/>
                  </a:cubicBezTo>
                  <a:cubicBezTo>
                    <a:pt x="21600" y="2973"/>
                    <a:pt x="20329" y="1564"/>
                    <a:pt x="19059" y="625"/>
                  </a:cubicBezTo>
                  <a:cubicBezTo>
                    <a:pt x="17788" y="-1253"/>
                    <a:pt x="13976" y="1564"/>
                    <a:pt x="15247" y="2973"/>
                  </a:cubicBezTo>
                  <a:cubicBezTo>
                    <a:pt x="16518" y="4382"/>
                    <a:pt x="17153" y="4382"/>
                    <a:pt x="15882" y="5790"/>
                  </a:cubicBezTo>
                  <a:cubicBezTo>
                    <a:pt x="15247" y="7199"/>
                    <a:pt x="13976" y="8608"/>
                    <a:pt x="12706" y="9077"/>
                  </a:cubicBezTo>
                  <a:cubicBezTo>
                    <a:pt x="9529" y="10956"/>
                    <a:pt x="6353" y="14712"/>
                    <a:pt x="2541" y="15182"/>
                  </a:cubicBezTo>
                  <a:cubicBezTo>
                    <a:pt x="1271" y="15182"/>
                    <a:pt x="0" y="16121"/>
                    <a:pt x="0" y="17530"/>
                  </a:cubicBezTo>
                  <a:cubicBezTo>
                    <a:pt x="0" y="17530"/>
                    <a:pt x="0" y="17530"/>
                    <a:pt x="0" y="17999"/>
                  </a:cubicBezTo>
                  <a:cubicBezTo>
                    <a:pt x="0" y="20347"/>
                    <a:pt x="4447" y="18469"/>
                    <a:pt x="4447" y="1706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4" name="Freeform 13"/>
            <p:cNvSpPr/>
            <p:nvPr/>
          </p:nvSpPr>
          <p:spPr>
            <a:xfrm>
              <a:off x="1090851" y="321104"/>
              <a:ext cx="199187" cy="11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18304" extrusionOk="0">
                  <a:moveTo>
                    <a:pt x="534" y="16267"/>
                  </a:moveTo>
                  <a:cubicBezTo>
                    <a:pt x="3046" y="19467"/>
                    <a:pt x="7064" y="18667"/>
                    <a:pt x="9576" y="15467"/>
                  </a:cubicBezTo>
                  <a:cubicBezTo>
                    <a:pt x="11083" y="13867"/>
                    <a:pt x="13092" y="13867"/>
                    <a:pt x="14599" y="12267"/>
                  </a:cubicBezTo>
                  <a:cubicBezTo>
                    <a:pt x="16608" y="9867"/>
                    <a:pt x="18115" y="7467"/>
                    <a:pt x="19622" y="4267"/>
                  </a:cubicBezTo>
                  <a:cubicBezTo>
                    <a:pt x="20627" y="1067"/>
                    <a:pt x="18115" y="-2133"/>
                    <a:pt x="17111" y="1867"/>
                  </a:cubicBezTo>
                  <a:cubicBezTo>
                    <a:pt x="15604" y="5867"/>
                    <a:pt x="12590" y="8267"/>
                    <a:pt x="9576" y="9867"/>
                  </a:cubicBezTo>
                  <a:cubicBezTo>
                    <a:pt x="8571" y="9867"/>
                    <a:pt x="8069" y="11467"/>
                    <a:pt x="7064" y="11467"/>
                  </a:cubicBezTo>
                  <a:cubicBezTo>
                    <a:pt x="5557" y="13067"/>
                    <a:pt x="4050" y="13067"/>
                    <a:pt x="2543" y="10667"/>
                  </a:cubicBezTo>
                  <a:cubicBezTo>
                    <a:pt x="1036" y="9067"/>
                    <a:pt x="-973" y="14667"/>
                    <a:pt x="534" y="1626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5" name="Freeform 14"/>
            <p:cNvSpPr/>
            <p:nvPr/>
          </p:nvSpPr>
          <p:spPr>
            <a:xfrm>
              <a:off x="928033" y="246704"/>
              <a:ext cx="134201" cy="7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0300" extrusionOk="0">
                  <a:moveTo>
                    <a:pt x="16733" y="140"/>
                  </a:moveTo>
                  <a:cubicBezTo>
                    <a:pt x="11693" y="3020"/>
                    <a:pt x="6653" y="5900"/>
                    <a:pt x="2333" y="10220"/>
                  </a:cubicBezTo>
                  <a:cubicBezTo>
                    <a:pt x="173" y="11660"/>
                    <a:pt x="-1267" y="20300"/>
                    <a:pt x="1613" y="20300"/>
                  </a:cubicBezTo>
                  <a:cubicBezTo>
                    <a:pt x="2333" y="20300"/>
                    <a:pt x="2333" y="20300"/>
                    <a:pt x="3053" y="20300"/>
                  </a:cubicBezTo>
                  <a:cubicBezTo>
                    <a:pt x="5213" y="20300"/>
                    <a:pt x="7373" y="10220"/>
                    <a:pt x="3773" y="10220"/>
                  </a:cubicBezTo>
                  <a:cubicBezTo>
                    <a:pt x="3773" y="10220"/>
                    <a:pt x="3053" y="10220"/>
                    <a:pt x="3053" y="10220"/>
                  </a:cubicBezTo>
                  <a:cubicBezTo>
                    <a:pt x="3053" y="13100"/>
                    <a:pt x="2333" y="17420"/>
                    <a:pt x="2333" y="20300"/>
                  </a:cubicBezTo>
                  <a:cubicBezTo>
                    <a:pt x="7373" y="15980"/>
                    <a:pt x="11693" y="13100"/>
                    <a:pt x="16733" y="10220"/>
                  </a:cubicBezTo>
                  <a:cubicBezTo>
                    <a:pt x="19613" y="8780"/>
                    <a:pt x="20333" y="-1300"/>
                    <a:pt x="16733" y="14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6" name="Freeform 15"/>
            <p:cNvSpPr/>
            <p:nvPr/>
          </p:nvSpPr>
          <p:spPr>
            <a:xfrm>
              <a:off x="1121568" y="206288"/>
              <a:ext cx="114554" cy="5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19828" extrusionOk="0">
                  <a:moveTo>
                    <a:pt x="6300" y="11973"/>
                  </a:moveTo>
                  <a:cubicBezTo>
                    <a:pt x="6300" y="11973"/>
                    <a:pt x="6300" y="11973"/>
                    <a:pt x="6300" y="11973"/>
                  </a:cubicBezTo>
                  <a:cubicBezTo>
                    <a:pt x="6300" y="13937"/>
                    <a:pt x="5400" y="15901"/>
                    <a:pt x="5400" y="15901"/>
                  </a:cubicBezTo>
                  <a:cubicBezTo>
                    <a:pt x="4500" y="17864"/>
                    <a:pt x="4500" y="17864"/>
                    <a:pt x="5400" y="17864"/>
                  </a:cubicBezTo>
                  <a:cubicBezTo>
                    <a:pt x="7200" y="17864"/>
                    <a:pt x="8100" y="17864"/>
                    <a:pt x="9900" y="17864"/>
                  </a:cubicBezTo>
                  <a:cubicBezTo>
                    <a:pt x="12600" y="17864"/>
                    <a:pt x="15300" y="15901"/>
                    <a:pt x="18000" y="13937"/>
                  </a:cubicBezTo>
                  <a:cubicBezTo>
                    <a:pt x="20700" y="11973"/>
                    <a:pt x="21600" y="-1772"/>
                    <a:pt x="18000" y="192"/>
                  </a:cubicBezTo>
                  <a:cubicBezTo>
                    <a:pt x="13500" y="4119"/>
                    <a:pt x="9900" y="2155"/>
                    <a:pt x="6300" y="2155"/>
                  </a:cubicBezTo>
                  <a:cubicBezTo>
                    <a:pt x="3600" y="4119"/>
                    <a:pt x="900" y="6083"/>
                    <a:pt x="0" y="13937"/>
                  </a:cubicBezTo>
                  <a:cubicBezTo>
                    <a:pt x="0" y="15901"/>
                    <a:pt x="900" y="19828"/>
                    <a:pt x="2700" y="19828"/>
                  </a:cubicBezTo>
                  <a:cubicBezTo>
                    <a:pt x="4500" y="19828"/>
                    <a:pt x="5400" y="15901"/>
                    <a:pt x="6300" y="1197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7" name="Freeform 16"/>
            <p:cNvSpPr/>
            <p:nvPr/>
          </p:nvSpPr>
          <p:spPr>
            <a:xfrm>
              <a:off x="87781" y="1254533"/>
              <a:ext cx="92169" cy="18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4" h="20391" extrusionOk="0">
                  <a:moveTo>
                    <a:pt x="13464" y="0"/>
                  </a:moveTo>
                  <a:cubicBezTo>
                    <a:pt x="1368" y="1108"/>
                    <a:pt x="-3816" y="14400"/>
                    <a:pt x="3096" y="19938"/>
                  </a:cubicBezTo>
                  <a:cubicBezTo>
                    <a:pt x="5688" y="21600"/>
                    <a:pt x="10872" y="18277"/>
                    <a:pt x="8280" y="16615"/>
                  </a:cubicBezTo>
                  <a:cubicBezTo>
                    <a:pt x="4824" y="14400"/>
                    <a:pt x="4824" y="4431"/>
                    <a:pt x="12600" y="3877"/>
                  </a:cubicBezTo>
                  <a:cubicBezTo>
                    <a:pt x="15192" y="3877"/>
                    <a:pt x="17784" y="0"/>
                    <a:pt x="13464" y="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58" name="Freeform 17"/>
            <p:cNvSpPr/>
            <p:nvPr/>
          </p:nvSpPr>
          <p:spPr>
            <a:xfrm>
              <a:off x="0" y="1250455"/>
              <a:ext cx="66833" cy="1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8" h="18878" extrusionOk="0">
                  <a:moveTo>
                    <a:pt x="9257" y="2316"/>
                  </a:moveTo>
                  <a:cubicBezTo>
                    <a:pt x="9257" y="3483"/>
                    <a:pt x="6171" y="4067"/>
                    <a:pt x="6171" y="5235"/>
                  </a:cubicBezTo>
                  <a:cubicBezTo>
                    <a:pt x="4629" y="6986"/>
                    <a:pt x="4629" y="8154"/>
                    <a:pt x="3086" y="9321"/>
                  </a:cubicBezTo>
                  <a:cubicBezTo>
                    <a:pt x="0" y="12240"/>
                    <a:pt x="0" y="14575"/>
                    <a:pt x="0" y="17494"/>
                  </a:cubicBezTo>
                  <a:cubicBezTo>
                    <a:pt x="0" y="20413"/>
                    <a:pt x="9257" y="18078"/>
                    <a:pt x="9257" y="16327"/>
                  </a:cubicBezTo>
                  <a:cubicBezTo>
                    <a:pt x="9257" y="14575"/>
                    <a:pt x="9257" y="12824"/>
                    <a:pt x="10800" y="11072"/>
                  </a:cubicBezTo>
                  <a:cubicBezTo>
                    <a:pt x="12343" y="9905"/>
                    <a:pt x="13886" y="8737"/>
                    <a:pt x="15429" y="7570"/>
                  </a:cubicBezTo>
                  <a:cubicBezTo>
                    <a:pt x="15429" y="6986"/>
                    <a:pt x="15429" y="6402"/>
                    <a:pt x="15429" y="5818"/>
                  </a:cubicBezTo>
                  <a:cubicBezTo>
                    <a:pt x="15429" y="4651"/>
                    <a:pt x="15429" y="5818"/>
                    <a:pt x="16971" y="4651"/>
                  </a:cubicBezTo>
                  <a:cubicBezTo>
                    <a:pt x="18514" y="4067"/>
                    <a:pt x="20057" y="2899"/>
                    <a:pt x="20057" y="1732"/>
                  </a:cubicBezTo>
                  <a:cubicBezTo>
                    <a:pt x="21600" y="-1187"/>
                    <a:pt x="10800" y="-19"/>
                    <a:pt x="9257" y="2316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60" name="Freeform 21"/>
          <p:cNvSpPr/>
          <p:nvPr/>
        </p:nvSpPr>
        <p:spPr>
          <a:xfrm>
            <a:off x="2793376" y="4364737"/>
            <a:ext cx="7901252" cy="2562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369" extrusionOk="0">
                <a:moveTo>
                  <a:pt x="85" y="78"/>
                </a:moveTo>
                <a:cubicBezTo>
                  <a:pt x="28" y="78"/>
                  <a:pt x="0" y="695"/>
                  <a:pt x="0" y="1003"/>
                </a:cubicBezTo>
                <a:cubicBezTo>
                  <a:pt x="0" y="1620"/>
                  <a:pt x="28" y="2238"/>
                  <a:pt x="85" y="2238"/>
                </a:cubicBezTo>
                <a:cubicBezTo>
                  <a:pt x="1668" y="2238"/>
                  <a:pt x="3421" y="2238"/>
                  <a:pt x="5174" y="1929"/>
                </a:cubicBezTo>
                <a:cubicBezTo>
                  <a:pt x="9330" y="1929"/>
                  <a:pt x="13373" y="1929"/>
                  <a:pt x="17670" y="2546"/>
                </a:cubicBezTo>
                <a:cubicBezTo>
                  <a:pt x="17727" y="2546"/>
                  <a:pt x="17868" y="2546"/>
                  <a:pt x="18038" y="2546"/>
                </a:cubicBezTo>
                <a:cubicBezTo>
                  <a:pt x="16426" y="3163"/>
                  <a:pt x="14786" y="3780"/>
                  <a:pt x="14617" y="3780"/>
                </a:cubicBezTo>
                <a:cubicBezTo>
                  <a:pt x="11705" y="1929"/>
                  <a:pt x="9245" y="4398"/>
                  <a:pt x="6814" y="6558"/>
                </a:cubicBezTo>
                <a:cubicBezTo>
                  <a:pt x="5032" y="8409"/>
                  <a:pt x="3251" y="9952"/>
                  <a:pt x="1329" y="9952"/>
                </a:cubicBezTo>
                <a:cubicBezTo>
                  <a:pt x="1329" y="11803"/>
                  <a:pt x="1329" y="11803"/>
                  <a:pt x="1329" y="11803"/>
                </a:cubicBezTo>
                <a:cubicBezTo>
                  <a:pt x="3053" y="11803"/>
                  <a:pt x="4580" y="10878"/>
                  <a:pt x="6079" y="9952"/>
                </a:cubicBezTo>
                <a:cubicBezTo>
                  <a:pt x="8934" y="8409"/>
                  <a:pt x="11620" y="6558"/>
                  <a:pt x="15239" y="12112"/>
                </a:cubicBezTo>
                <a:cubicBezTo>
                  <a:pt x="14984" y="12112"/>
                  <a:pt x="14984" y="12112"/>
                  <a:pt x="14984" y="12112"/>
                </a:cubicBezTo>
                <a:cubicBezTo>
                  <a:pt x="12072" y="12112"/>
                  <a:pt x="10037" y="12112"/>
                  <a:pt x="6672" y="18283"/>
                </a:cubicBezTo>
                <a:cubicBezTo>
                  <a:pt x="6135" y="19209"/>
                  <a:pt x="6135" y="19209"/>
                  <a:pt x="6135" y="19209"/>
                </a:cubicBezTo>
                <a:cubicBezTo>
                  <a:pt x="6107" y="19518"/>
                  <a:pt x="6050" y="19826"/>
                  <a:pt x="6079" y="20443"/>
                </a:cubicBezTo>
                <a:cubicBezTo>
                  <a:pt x="6079" y="21060"/>
                  <a:pt x="6135" y="21369"/>
                  <a:pt x="6163" y="21369"/>
                </a:cubicBezTo>
                <a:cubicBezTo>
                  <a:pt x="6701" y="20443"/>
                  <a:pt x="6701" y="20443"/>
                  <a:pt x="6701" y="20443"/>
                </a:cubicBezTo>
                <a:cubicBezTo>
                  <a:pt x="10065" y="13963"/>
                  <a:pt x="12072" y="14272"/>
                  <a:pt x="14984" y="14272"/>
                </a:cubicBezTo>
                <a:cubicBezTo>
                  <a:pt x="15437" y="14272"/>
                  <a:pt x="15917" y="14272"/>
                  <a:pt x="16257" y="14272"/>
                </a:cubicBezTo>
                <a:cubicBezTo>
                  <a:pt x="16257" y="12420"/>
                  <a:pt x="16257" y="12420"/>
                  <a:pt x="16257" y="12420"/>
                </a:cubicBezTo>
                <a:cubicBezTo>
                  <a:pt x="16228" y="12420"/>
                  <a:pt x="16228" y="12112"/>
                  <a:pt x="16200" y="12112"/>
                </a:cubicBezTo>
                <a:cubicBezTo>
                  <a:pt x="16087" y="11803"/>
                  <a:pt x="15861" y="11186"/>
                  <a:pt x="15832" y="11186"/>
                </a:cubicBezTo>
                <a:cubicBezTo>
                  <a:pt x="13203" y="6866"/>
                  <a:pt x="11083" y="5940"/>
                  <a:pt x="9075" y="6558"/>
                </a:cubicBezTo>
                <a:cubicBezTo>
                  <a:pt x="10800" y="5323"/>
                  <a:pt x="12609" y="4398"/>
                  <a:pt x="14617" y="5632"/>
                </a:cubicBezTo>
                <a:cubicBezTo>
                  <a:pt x="14815" y="5940"/>
                  <a:pt x="17020" y="5015"/>
                  <a:pt x="18886" y="4089"/>
                </a:cubicBezTo>
                <a:cubicBezTo>
                  <a:pt x="20158" y="3472"/>
                  <a:pt x="21289" y="2855"/>
                  <a:pt x="21515" y="2238"/>
                </a:cubicBezTo>
                <a:cubicBezTo>
                  <a:pt x="21543" y="2238"/>
                  <a:pt x="21572" y="2238"/>
                  <a:pt x="21572" y="1929"/>
                </a:cubicBezTo>
                <a:cubicBezTo>
                  <a:pt x="21600" y="1620"/>
                  <a:pt x="21600" y="1003"/>
                  <a:pt x="21572" y="386"/>
                </a:cubicBezTo>
                <a:cubicBezTo>
                  <a:pt x="21572" y="386"/>
                  <a:pt x="21572" y="386"/>
                  <a:pt x="21572" y="386"/>
                </a:cubicBezTo>
                <a:cubicBezTo>
                  <a:pt x="21572" y="386"/>
                  <a:pt x="21515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148" y="386"/>
                  <a:pt x="20158" y="386"/>
                  <a:pt x="19282" y="386"/>
                </a:cubicBezTo>
                <a:cubicBezTo>
                  <a:pt x="18518" y="386"/>
                  <a:pt x="17840" y="386"/>
                  <a:pt x="17670" y="386"/>
                </a:cubicBezTo>
                <a:cubicBezTo>
                  <a:pt x="13401" y="-231"/>
                  <a:pt x="9330" y="78"/>
                  <a:pt x="5174" y="78"/>
                </a:cubicBezTo>
                <a:cubicBezTo>
                  <a:pt x="3562" y="78"/>
                  <a:pt x="1923" y="78"/>
                  <a:pt x="85" y="78"/>
                </a:cubicBezTo>
                <a:close/>
              </a:path>
            </a:pathLst>
          </a:custGeom>
          <a:solidFill>
            <a:srgbClr val="5092E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3" name="PA_chenying0907 4"/>
          <p:cNvGrpSpPr/>
          <p:nvPr/>
        </p:nvGrpSpPr>
        <p:grpSpPr>
          <a:xfrm>
            <a:off x="5370127" y="1133319"/>
            <a:ext cx="1127277" cy="1235463"/>
            <a:chOff x="0" y="0"/>
            <a:chExt cx="1127275" cy="1235462"/>
          </a:xfrm>
        </p:grpSpPr>
        <p:sp>
          <p:nvSpPr>
            <p:cNvPr id="562" name="chenying0907 873"/>
            <p:cNvSpPr/>
            <p:nvPr/>
          </p:nvSpPr>
          <p:spPr>
            <a:xfrm>
              <a:off x="26446" y="46260"/>
              <a:ext cx="330580" cy="244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5" y="0"/>
                  </a:moveTo>
                  <a:lnTo>
                    <a:pt x="20626" y="180"/>
                  </a:lnTo>
                  <a:lnTo>
                    <a:pt x="19976" y="300"/>
                  </a:lnTo>
                  <a:lnTo>
                    <a:pt x="19380" y="600"/>
                  </a:lnTo>
                  <a:lnTo>
                    <a:pt x="18785" y="960"/>
                  </a:lnTo>
                  <a:lnTo>
                    <a:pt x="17648" y="1620"/>
                  </a:lnTo>
                  <a:lnTo>
                    <a:pt x="16620" y="2520"/>
                  </a:lnTo>
                  <a:lnTo>
                    <a:pt x="13642" y="5160"/>
                  </a:lnTo>
                  <a:lnTo>
                    <a:pt x="12126" y="6480"/>
                  </a:lnTo>
                  <a:lnTo>
                    <a:pt x="10719" y="7920"/>
                  </a:lnTo>
                  <a:lnTo>
                    <a:pt x="9311" y="9420"/>
                  </a:lnTo>
                  <a:lnTo>
                    <a:pt x="7904" y="10980"/>
                  </a:lnTo>
                  <a:lnTo>
                    <a:pt x="6605" y="12600"/>
                  </a:lnTo>
                  <a:lnTo>
                    <a:pt x="5251" y="14280"/>
                  </a:lnTo>
                  <a:lnTo>
                    <a:pt x="2707" y="17640"/>
                  </a:lnTo>
                  <a:lnTo>
                    <a:pt x="108" y="20940"/>
                  </a:lnTo>
                  <a:lnTo>
                    <a:pt x="0" y="21120"/>
                  </a:lnTo>
                  <a:lnTo>
                    <a:pt x="0" y="21180"/>
                  </a:lnTo>
                  <a:lnTo>
                    <a:pt x="108" y="21420"/>
                  </a:lnTo>
                  <a:lnTo>
                    <a:pt x="325" y="21600"/>
                  </a:lnTo>
                  <a:lnTo>
                    <a:pt x="433" y="21480"/>
                  </a:lnTo>
                  <a:lnTo>
                    <a:pt x="541" y="21420"/>
                  </a:lnTo>
                  <a:lnTo>
                    <a:pt x="2977" y="18360"/>
                  </a:lnTo>
                  <a:lnTo>
                    <a:pt x="5359" y="15240"/>
                  </a:lnTo>
                  <a:lnTo>
                    <a:pt x="7795" y="12180"/>
                  </a:lnTo>
                  <a:lnTo>
                    <a:pt x="9041" y="10680"/>
                  </a:lnTo>
                  <a:lnTo>
                    <a:pt x="10286" y="9240"/>
                  </a:lnTo>
                  <a:lnTo>
                    <a:pt x="11639" y="7860"/>
                  </a:lnTo>
                  <a:lnTo>
                    <a:pt x="12992" y="6600"/>
                  </a:lnTo>
                  <a:lnTo>
                    <a:pt x="15808" y="4080"/>
                  </a:lnTo>
                  <a:lnTo>
                    <a:pt x="17107" y="3000"/>
                  </a:lnTo>
                  <a:lnTo>
                    <a:pt x="18460" y="1980"/>
                  </a:lnTo>
                  <a:lnTo>
                    <a:pt x="19164" y="1500"/>
                  </a:lnTo>
                  <a:lnTo>
                    <a:pt x="19868" y="1200"/>
                  </a:lnTo>
                  <a:lnTo>
                    <a:pt x="20626" y="840"/>
                  </a:lnTo>
                  <a:lnTo>
                    <a:pt x="21383" y="600"/>
                  </a:lnTo>
                  <a:lnTo>
                    <a:pt x="21546" y="540"/>
                  </a:lnTo>
                  <a:lnTo>
                    <a:pt x="21600" y="480"/>
                  </a:lnTo>
                  <a:lnTo>
                    <a:pt x="21600" y="240"/>
                  </a:lnTo>
                  <a:lnTo>
                    <a:pt x="21492" y="0"/>
                  </a:lnTo>
                  <a:lnTo>
                    <a:pt x="2127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3" name="chenying0907 874"/>
            <p:cNvSpPr/>
            <p:nvPr/>
          </p:nvSpPr>
          <p:spPr>
            <a:xfrm>
              <a:off x="66115" y="19048"/>
              <a:ext cx="436366" cy="307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15" y="0"/>
                  </a:moveTo>
                  <a:lnTo>
                    <a:pt x="19848" y="768"/>
                  </a:lnTo>
                  <a:lnTo>
                    <a:pt x="18421" y="1632"/>
                  </a:lnTo>
                  <a:lnTo>
                    <a:pt x="15609" y="3648"/>
                  </a:lnTo>
                  <a:lnTo>
                    <a:pt x="14835" y="4224"/>
                  </a:lnTo>
                  <a:lnTo>
                    <a:pt x="14142" y="4848"/>
                  </a:lnTo>
                  <a:lnTo>
                    <a:pt x="13449" y="5520"/>
                  </a:lnTo>
                  <a:lnTo>
                    <a:pt x="12756" y="6288"/>
                  </a:lnTo>
                  <a:lnTo>
                    <a:pt x="11411" y="7824"/>
                  </a:lnTo>
                  <a:lnTo>
                    <a:pt x="10148" y="9264"/>
                  </a:lnTo>
                  <a:lnTo>
                    <a:pt x="8762" y="10704"/>
                  </a:lnTo>
                  <a:lnTo>
                    <a:pt x="7458" y="12192"/>
                  </a:lnTo>
                  <a:lnTo>
                    <a:pt x="4809" y="15216"/>
                  </a:lnTo>
                  <a:lnTo>
                    <a:pt x="3586" y="16656"/>
                  </a:lnTo>
                  <a:lnTo>
                    <a:pt x="2282" y="18096"/>
                  </a:lnTo>
                  <a:lnTo>
                    <a:pt x="1141" y="19680"/>
                  </a:lnTo>
                  <a:lnTo>
                    <a:pt x="530" y="20400"/>
                  </a:lnTo>
                  <a:lnTo>
                    <a:pt x="0" y="21216"/>
                  </a:lnTo>
                  <a:lnTo>
                    <a:pt x="0" y="21408"/>
                  </a:lnTo>
                  <a:lnTo>
                    <a:pt x="82" y="21552"/>
                  </a:lnTo>
                  <a:lnTo>
                    <a:pt x="122" y="21600"/>
                  </a:lnTo>
                  <a:lnTo>
                    <a:pt x="367" y="21600"/>
                  </a:lnTo>
                  <a:lnTo>
                    <a:pt x="448" y="21552"/>
                  </a:lnTo>
                  <a:lnTo>
                    <a:pt x="1508" y="19920"/>
                  </a:lnTo>
                  <a:lnTo>
                    <a:pt x="2690" y="18432"/>
                  </a:lnTo>
                  <a:lnTo>
                    <a:pt x="3912" y="16944"/>
                  </a:lnTo>
                  <a:lnTo>
                    <a:pt x="5176" y="15600"/>
                  </a:lnTo>
                  <a:lnTo>
                    <a:pt x="7621" y="12768"/>
                  </a:lnTo>
                  <a:lnTo>
                    <a:pt x="8844" y="11328"/>
                  </a:lnTo>
                  <a:lnTo>
                    <a:pt x="10148" y="9936"/>
                  </a:lnTo>
                  <a:lnTo>
                    <a:pt x="12756" y="7248"/>
                  </a:lnTo>
                  <a:lnTo>
                    <a:pt x="14020" y="5856"/>
                  </a:lnTo>
                  <a:lnTo>
                    <a:pt x="15405" y="4608"/>
                  </a:lnTo>
                  <a:lnTo>
                    <a:pt x="16791" y="3408"/>
                  </a:lnTo>
                  <a:lnTo>
                    <a:pt x="17565" y="2832"/>
                  </a:lnTo>
                  <a:lnTo>
                    <a:pt x="18299" y="2256"/>
                  </a:lnTo>
                  <a:lnTo>
                    <a:pt x="19032" y="1776"/>
                  </a:lnTo>
                  <a:lnTo>
                    <a:pt x="19848" y="1344"/>
                  </a:lnTo>
                  <a:lnTo>
                    <a:pt x="20622" y="912"/>
                  </a:lnTo>
                  <a:lnTo>
                    <a:pt x="21478" y="576"/>
                  </a:lnTo>
                  <a:lnTo>
                    <a:pt x="21559" y="528"/>
                  </a:lnTo>
                  <a:lnTo>
                    <a:pt x="21600" y="384"/>
                  </a:lnTo>
                  <a:lnTo>
                    <a:pt x="21600" y="96"/>
                  </a:lnTo>
                  <a:lnTo>
                    <a:pt x="21559" y="0"/>
                  </a:lnTo>
                  <a:lnTo>
                    <a:pt x="2131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4" name="chenying0907 875"/>
            <p:cNvSpPr/>
            <p:nvPr/>
          </p:nvSpPr>
          <p:spPr>
            <a:xfrm>
              <a:off x="132231" y="24490"/>
              <a:ext cx="469424" cy="302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21" y="194"/>
                  </a:moveTo>
                  <a:lnTo>
                    <a:pt x="21183" y="194"/>
                  </a:lnTo>
                  <a:lnTo>
                    <a:pt x="21107" y="243"/>
                  </a:lnTo>
                  <a:lnTo>
                    <a:pt x="20728" y="243"/>
                  </a:lnTo>
                  <a:lnTo>
                    <a:pt x="20425" y="388"/>
                  </a:lnTo>
                  <a:lnTo>
                    <a:pt x="20122" y="631"/>
                  </a:lnTo>
                  <a:lnTo>
                    <a:pt x="19629" y="1116"/>
                  </a:lnTo>
                  <a:lnTo>
                    <a:pt x="16674" y="3932"/>
                  </a:lnTo>
                  <a:lnTo>
                    <a:pt x="13680" y="6407"/>
                  </a:lnTo>
                  <a:lnTo>
                    <a:pt x="12240" y="7718"/>
                  </a:lnTo>
                  <a:lnTo>
                    <a:pt x="10838" y="9077"/>
                  </a:lnTo>
                  <a:lnTo>
                    <a:pt x="8034" y="11941"/>
                  </a:lnTo>
                  <a:lnTo>
                    <a:pt x="6707" y="13397"/>
                  </a:lnTo>
                  <a:lnTo>
                    <a:pt x="5343" y="14999"/>
                  </a:lnTo>
                  <a:lnTo>
                    <a:pt x="4055" y="16503"/>
                  </a:lnTo>
                  <a:lnTo>
                    <a:pt x="2842" y="18105"/>
                  </a:lnTo>
                  <a:lnTo>
                    <a:pt x="2122" y="18833"/>
                  </a:lnTo>
                  <a:lnTo>
                    <a:pt x="1440" y="19610"/>
                  </a:lnTo>
                  <a:lnTo>
                    <a:pt x="834" y="20435"/>
                  </a:lnTo>
                  <a:lnTo>
                    <a:pt x="493" y="20775"/>
                  </a:lnTo>
                  <a:lnTo>
                    <a:pt x="341" y="20920"/>
                  </a:lnTo>
                  <a:lnTo>
                    <a:pt x="152" y="21018"/>
                  </a:lnTo>
                  <a:lnTo>
                    <a:pt x="114" y="21066"/>
                  </a:lnTo>
                  <a:lnTo>
                    <a:pt x="38" y="21115"/>
                  </a:lnTo>
                  <a:lnTo>
                    <a:pt x="0" y="21406"/>
                  </a:lnTo>
                  <a:lnTo>
                    <a:pt x="114" y="21503"/>
                  </a:lnTo>
                  <a:lnTo>
                    <a:pt x="189" y="21600"/>
                  </a:lnTo>
                  <a:lnTo>
                    <a:pt x="265" y="21600"/>
                  </a:lnTo>
                  <a:lnTo>
                    <a:pt x="531" y="21406"/>
                  </a:lnTo>
                  <a:lnTo>
                    <a:pt x="758" y="21260"/>
                  </a:lnTo>
                  <a:lnTo>
                    <a:pt x="1251" y="20775"/>
                  </a:lnTo>
                  <a:lnTo>
                    <a:pt x="1629" y="20192"/>
                  </a:lnTo>
                  <a:lnTo>
                    <a:pt x="2046" y="19756"/>
                  </a:lnTo>
                  <a:lnTo>
                    <a:pt x="3486" y="18008"/>
                  </a:lnTo>
                  <a:lnTo>
                    <a:pt x="4813" y="16358"/>
                  </a:lnTo>
                  <a:lnTo>
                    <a:pt x="6291" y="14610"/>
                  </a:lnTo>
                  <a:lnTo>
                    <a:pt x="7768" y="13009"/>
                  </a:lnTo>
                  <a:lnTo>
                    <a:pt x="10838" y="9756"/>
                  </a:lnTo>
                  <a:lnTo>
                    <a:pt x="11634" y="9028"/>
                  </a:lnTo>
                  <a:lnTo>
                    <a:pt x="12429" y="8203"/>
                  </a:lnTo>
                  <a:lnTo>
                    <a:pt x="14135" y="6747"/>
                  </a:lnTo>
                  <a:lnTo>
                    <a:pt x="17507" y="3883"/>
                  </a:lnTo>
                  <a:lnTo>
                    <a:pt x="18227" y="3155"/>
                  </a:lnTo>
                  <a:lnTo>
                    <a:pt x="19667" y="1796"/>
                  </a:lnTo>
                  <a:lnTo>
                    <a:pt x="20387" y="1068"/>
                  </a:lnTo>
                  <a:lnTo>
                    <a:pt x="20766" y="971"/>
                  </a:lnTo>
                  <a:lnTo>
                    <a:pt x="21107" y="874"/>
                  </a:lnTo>
                  <a:lnTo>
                    <a:pt x="21259" y="825"/>
                  </a:lnTo>
                  <a:lnTo>
                    <a:pt x="21411" y="680"/>
                  </a:lnTo>
                  <a:lnTo>
                    <a:pt x="21562" y="582"/>
                  </a:lnTo>
                  <a:lnTo>
                    <a:pt x="21600" y="291"/>
                  </a:lnTo>
                  <a:lnTo>
                    <a:pt x="21600" y="49"/>
                  </a:lnTo>
                  <a:lnTo>
                    <a:pt x="21448" y="0"/>
                  </a:lnTo>
                  <a:lnTo>
                    <a:pt x="21297" y="0"/>
                  </a:lnTo>
                  <a:lnTo>
                    <a:pt x="21259" y="49"/>
                  </a:lnTo>
                  <a:lnTo>
                    <a:pt x="21221" y="19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5" name="chenying0907 876"/>
            <p:cNvSpPr/>
            <p:nvPr/>
          </p:nvSpPr>
          <p:spPr>
            <a:xfrm>
              <a:off x="204959" y="27212"/>
              <a:ext cx="472730" cy="293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11" y="0"/>
                  </a:moveTo>
                  <a:lnTo>
                    <a:pt x="21109" y="50"/>
                  </a:lnTo>
                  <a:lnTo>
                    <a:pt x="20807" y="200"/>
                  </a:lnTo>
                  <a:lnTo>
                    <a:pt x="20278" y="549"/>
                  </a:lnTo>
                  <a:lnTo>
                    <a:pt x="19787" y="998"/>
                  </a:lnTo>
                  <a:lnTo>
                    <a:pt x="19259" y="1447"/>
                  </a:lnTo>
                  <a:lnTo>
                    <a:pt x="16011" y="4789"/>
                  </a:lnTo>
                  <a:lnTo>
                    <a:pt x="12273" y="8680"/>
                  </a:lnTo>
                  <a:lnTo>
                    <a:pt x="10385" y="10625"/>
                  </a:lnTo>
                  <a:lnTo>
                    <a:pt x="8459" y="12521"/>
                  </a:lnTo>
                  <a:lnTo>
                    <a:pt x="5362" y="15614"/>
                  </a:lnTo>
                  <a:lnTo>
                    <a:pt x="3776" y="17110"/>
                  </a:lnTo>
                  <a:lnTo>
                    <a:pt x="2152" y="18557"/>
                  </a:lnTo>
                  <a:lnTo>
                    <a:pt x="1510" y="19056"/>
                  </a:lnTo>
                  <a:lnTo>
                    <a:pt x="1095" y="19405"/>
                  </a:lnTo>
                  <a:lnTo>
                    <a:pt x="755" y="19704"/>
                  </a:lnTo>
                  <a:lnTo>
                    <a:pt x="415" y="20103"/>
                  </a:lnTo>
                  <a:lnTo>
                    <a:pt x="151" y="20552"/>
                  </a:lnTo>
                  <a:lnTo>
                    <a:pt x="76" y="20752"/>
                  </a:lnTo>
                  <a:lnTo>
                    <a:pt x="0" y="21001"/>
                  </a:lnTo>
                  <a:lnTo>
                    <a:pt x="0" y="21251"/>
                  </a:lnTo>
                  <a:lnTo>
                    <a:pt x="76" y="21450"/>
                  </a:lnTo>
                  <a:lnTo>
                    <a:pt x="151" y="21600"/>
                  </a:lnTo>
                  <a:lnTo>
                    <a:pt x="566" y="21600"/>
                  </a:lnTo>
                  <a:lnTo>
                    <a:pt x="642" y="21550"/>
                  </a:lnTo>
                  <a:lnTo>
                    <a:pt x="717" y="21351"/>
                  </a:lnTo>
                  <a:lnTo>
                    <a:pt x="642" y="21151"/>
                  </a:lnTo>
                  <a:lnTo>
                    <a:pt x="566" y="21101"/>
                  </a:lnTo>
                  <a:lnTo>
                    <a:pt x="491" y="21101"/>
                  </a:lnTo>
                  <a:lnTo>
                    <a:pt x="415" y="21001"/>
                  </a:lnTo>
                  <a:lnTo>
                    <a:pt x="340" y="21001"/>
                  </a:lnTo>
                  <a:lnTo>
                    <a:pt x="453" y="20902"/>
                  </a:lnTo>
                  <a:lnTo>
                    <a:pt x="793" y="20503"/>
                  </a:lnTo>
                  <a:lnTo>
                    <a:pt x="1284" y="19954"/>
                  </a:lnTo>
                  <a:lnTo>
                    <a:pt x="1850" y="19505"/>
                  </a:lnTo>
                  <a:lnTo>
                    <a:pt x="3323" y="18158"/>
                  </a:lnTo>
                  <a:lnTo>
                    <a:pt x="4947" y="16711"/>
                  </a:lnTo>
                  <a:lnTo>
                    <a:pt x="9705" y="12072"/>
                  </a:lnTo>
                  <a:lnTo>
                    <a:pt x="12575" y="9129"/>
                  </a:lnTo>
                  <a:lnTo>
                    <a:pt x="15369" y="6186"/>
                  </a:lnTo>
                  <a:lnTo>
                    <a:pt x="18277" y="3143"/>
                  </a:lnTo>
                  <a:lnTo>
                    <a:pt x="18994" y="2444"/>
                  </a:lnTo>
                  <a:lnTo>
                    <a:pt x="19712" y="1596"/>
                  </a:lnTo>
                  <a:lnTo>
                    <a:pt x="20165" y="1197"/>
                  </a:lnTo>
                  <a:lnTo>
                    <a:pt x="20543" y="898"/>
                  </a:lnTo>
                  <a:lnTo>
                    <a:pt x="20958" y="648"/>
                  </a:lnTo>
                  <a:lnTo>
                    <a:pt x="21411" y="549"/>
                  </a:lnTo>
                  <a:lnTo>
                    <a:pt x="21487" y="549"/>
                  </a:lnTo>
                  <a:lnTo>
                    <a:pt x="21562" y="449"/>
                  </a:lnTo>
                  <a:lnTo>
                    <a:pt x="21600" y="249"/>
                  </a:lnTo>
                  <a:lnTo>
                    <a:pt x="21600" y="150"/>
                  </a:lnTo>
                  <a:lnTo>
                    <a:pt x="21562" y="50"/>
                  </a:lnTo>
                  <a:lnTo>
                    <a:pt x="21487" y="0"/>
                  </a:lnTo>
                  <a:lnTo>
                    <a:pt x="2141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6" name="chenying0907 877"/>
            <p:cNvSpPr/>
            <p:nvPr/>
          </p:nvSpPr>
          <p:spPr>
            <a:xfrm>
              <a:off x="330579" y="43540"/>
              <a:ext cx="386780" cy="263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84" y="111"/>
                  </a:moveTo>
                  <a:lnTo>
                    <a:pt x="20675" y="666"/>
                  </a:lnTo>
                  <a:lnTo>
                    <a:pt x="20212" y="1111"/>
                  </a:lnTo>
                  <a:lnTo>
                    <a:pt x="19657" y="1610"/>
                  </a:lnTo>
                  <a:lnTo>
                    <a:pt x="19149" y="2110"/>
                  </a:lnTo>
                  <a:lnTo>
                    <a:pt x="18501" y="2943"/>
                  </a:lnTo>
                  <a:lnTo>
                    <a:pt x="17761" y="3665"/>
                  </a:lnTo>
                  <a:lnTo>
                    <a:pt x="16327" y="5164"/>
                  </a:lnTo>
                  <a:lnTo>
                    <a:pt x="10823" y="11050"/>
                  </a:lnTo>
                  <a:lnTo>
                    <a:pt x="9343" y="12605"/>
                  </a:lnTo>
                  <a:lnTo>
                    <a:pt x="7770" y="13937"/>
                  </a:lnTo>
                  <a:lnTo>
                    <a:pt x="4718" y="16658"/>
                  </a:lnTo>
                  <a:lnTo>
                    <a:pt x="3515" y="17713"/>
                  </a:lnTo>
                  <a:lnTo>
                    <a:pt x="2405" y="18824"/>
                  </a:lnTo>
                  <a:lnTo>
                    <a:pt x="1989" y="19268"/>
                  </a:lnTo>
                  <a:lnTo>
                    <a:pt x="1480" y="19601"/>
                  </a:lnTo>
                  <a:lnTo>
                    <a:pt x="601" y="20378"/>
                  </a:lnTo>
                  <a:lnTo>
                    <a:pt x="463" y="20489"/>
                  </a:lnTo>
                  <a:lnTo>
                    <a:pt x="416" y="20656"/>
                  </a:lnTo>
                  <a:lnTo>
                    <a:pt x="278" y="20878"/>
                  </a:lnTo>
                  <a:lnTo>
                    <a:pt x="93" y="20934"/>
                  </a:lnTo>
                  <a:lnTo>
                    <a:pt x="46" y="20989"/>
                  </a:lnTo>
                  <a:lnTo>
                    <a:pt x="0" y="21156"/>
                  </a:lnTo>
                  <a:lnTo>
                    <a:pt x="0" y="21489"/>
                  </a:lnTo>
                  <a:lnTo>
                    <a:pt x="93" y="21600"/>
                  </a:lnTo>
                  <a:lnTo>
                    <a:pt x="278" y="21600"/>
                  </a:lnTo>
                  <a:lnTo>
                    <a:pt x="648" y="21322"/>
                  </a:lnTo>
                  <a:lnTo>
                    <a:pt x="971" y="20989"/>
                  </a:lnTo>
                  <a:lnTo>
                    <a:pt x="1295" y="20545"/>
                  </a:lnTo>
                  <a:lnTo>
                    <a:pt x="1665" y="20267"/>
                  </a:lnTo>
                  <a:lnTo>
                    <a:pt x="2405" y="19601"/>
                  </a:lnTo>
                  <a:lnTo>
                    <a:pt x="3145" y="18879"/>
                  </a:lnTo>
                  <a:lnTo>
                    <a:pt x="4579" y="17602"/>
                  </a:lnTo>
                  <a:lnTo>
                    <a:pt x="6105" y="16269"/>
                  </a:lnTo>
                  <a:lnTo>
                    <a:pt x="7632" y="14992"/>
                  </a:lnTo>
                  <a:lnTo>
                    <a:pt x="9066" y="13660"/>
                  </a:lnTo>
                  <a:lnTo>
                    <a:pt x="10499" y="12216"/>
                  </a:lnTo>
                  <a:lnTo>
                    <a:pt x="17576" y="4664"/>
                  </a:lnTo>
                  <a:lnTo>
                    <a:pt x="18917" y="3276"/>
                  </a:lnTo>
                  <a:lnTo>
                    <a:pt x="20259" y="1999"/>
                  </a:lnTo>
                  <a:lnTo>
                    <a:pt x="21507" y="611"/>
                  </a:lnTo>
                  <a:lnTo>
                    <a:pt x="21600" y="444"/>
                  </a:lnTo>
                  <a:lnTo>
                    <a:pt x="21600" y="333"/>
                  </a:lnTo>
                  <a:lnTo>
                    <a:pt x="21507" y="167"/>
                  </a:lnTo>
                  <a:lnTo>
                    <a:pt x="21322" y="0"/>
                  </a:lnTo>
                  <a:lnTo>
                    <a:pt x="21230" y="0"/>
                  </a:lnTo>
                  <a:lnTo>
                    <a:pt x="21184" y="11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7" name="chenying0907 878"/>
            <p:cNvSpPr/>
            <p:nvPr/>
          </p:nvSpPr>
          <p:spPr>
            <a:xfrm>
              <a:off x="641324" y="54425"/>
              <a:ext cx="135539" cy="108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4" y="0"/>
                  </a:moveTo>
                  <a:lnTo>
                    <a:pt x="18982" y="945"/>
                  </a:lnTo>
                  <a:lnTo>
                    <a:pt x="17542" y="2025"/>
                  </a:lnTo>
                  <a:lnTo>
                    <a:pt x="15971" y="3240"/>
                  </a:lnTo>
                  <a:lnTo>
                    <a:pt x="14531" y="4590"/>
                  </a:lnTo>
                  <a:lnTo>
                    <a:pt x="11782" y="7425"/>
                  </a:lnTo>
                  <a:lnTo>
                    <a:pt x="9295" y="10260"/>
                  </a:lnTo>
                  <a:lnTo>
                    <a:pt x="8116" y="11475"/>
                  </a:lnTo>
                  <a:lnTo>
                    <a:pt x="6676" y="12825"/>
                  </a:lnTo>
                  <a:lnTo>
                    <a:pt x="3927" y="14850"/>
                  </a:lnTo>
                  <a:lnTo>
                    <a:pt x="2749" y="16065"/>
                  </a:lnTo>
                  <a:lnTo>
                    <a:pt x="1571" y="17415"/>
                  </a:lnTo>
                  <a:lnTo>
                    <a:pt x="655" y="18900"/>
                  </a:lnTo>
                  <a:lnTo>
                    <a:pt x="131" y="20655"/>
                  </a:lnTo>
                  <a:lnTo>
                    <a:pt x="0" y="21060"/>
                  </a:lnTo>
                  <a:lnTo>
                    <a:pt x="131" y="21195"/>
                  </a:lnTo>
                  <a:lnTo>
                    <a:pt x="655" y="21600"/>
                  </a:lnTo>
                  <a:lnTo>
                    <a:pt x="1178" y="21600"/>
                  </a:lnTo>
                  <a:lnTo>
                    <a:pt x="1440" y="21465"/>
                  </a:lnTo>
                  <a:lnTo>
                    <a:pt x="1571" y="21060"/>
                  </a:lnTo>
                  <a:lnTo>
                    <a:pt x="2095" y="19710"/>
                  </a:lnTo>
                  <a:lnTo>
                    <a:pt x="2749" y="18225"/>
                  </a:lnTo>
                  <a:lnTo>
                    <a:pt x="3796" y="17010"/>
                  </a:lnTo>
                  <a:lnTo>
                    <a:pt x="7331" y="13770"/>
                  </a:lnTo>
                  <a:lnTo>
                    <a:pt x="9818" y="11880"/>
                  </a:lnTo>
                  <a:lnTo>
                    <a:pt x="11258" y="10665"/>
                  </a:lnTo>
                  <a:lnTo>
                    <a:pt x="12567" y="9180"/>
                  </a:lnTo>
                  <a:lnTo>
                    <a:pt x="15055" y="6210"/>
                  </a:lnTo>
                  <a:lnTo>
                    <a:pt x="16495" y="4860"/>
                  </a:lnTo>
                  <a:lnTo>
                    <a:pt x="17804" y="3645"/>
                  </a:lnTo>
                  <a:lnTo>
                    <a:pt x="19375" y="2565"/>
                  </a:lnTo>
                  <a:lnTo>
                    <a:pt x="21469" y="1485"/>
                  </a:lnTo>
                  <a:lnTo>
                    <a:pt x="21600" y="1080"/>
                  </a:lnTo>
                  <a:lnTo>
                    <a:pt x="21600" y="405"/>
                  </a:lnTo>
                  <a:lnTo>
                    <a:pt x="21469" y="270"/>
                  </a:lnTo>
                  <a:lnTo>
                    <a:pt x="21076" y="0"/>
                  </a:lnTo>
                  <a:lnTo>
                    <a:pt x="20684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8" name="chenying0907 879"/>
            <p:cNvSpPr/>
            <p:nvPr/>
          </p:nvSpPr>
          <p:spPr>
            <a:xfrm>
              <a:off x="664463" y="62588"/>
              <a:ext cx="188433" cy="141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51" y="102"/>
                  </a:moveTo>
                  <a:lnTo>
                    <a:pt x="18016" y="2047"/>
                  </a:lnTo>
                  <a:lnTo>
                    <a:pt x="15375" y="3992"/>
                  </a:lnTo>
                  <a:lnTo>
                    <a:pt x="14148" y="5118"/>
                  </a:lnTo>
                  <a:lnTo>
                    <a:pt x="13111" y="6347"/>
                  </a:lnTo>
                  <a:lnTo>
                    <a:pt x="11979" y="7473"/>
                  </a:lnTo>
                  <a:lnTo>
                    <a:pt x="10847" y="8804"/>
                  </a:lnTo>
                  <a:lnTo>
                    <a:pt x="9621" y="10339"/>
                  </a:lnTo>
                  <a:lnTo>
                    <a:pt x="8300" y="11670"/>
                  </a:lnTo>
                  <a:lnTo>
                    <a:pt x="6886" y="12899"/>
                  </a:lnTo>
                  <a:lnTo>
                    <a:pt x="5659" y="14229"/>
                  </a:lnTo>
                  <a:lnTo>
                    <a:pt x="2924" y="17403"/>
                  </a:lnTo>
                  <a:lnTo>
                    <a:pt x="94" y="20679"/>
                  </a:lnTo>
                  <a:lnTo>
                    <a:pt x="0" y="20883"/>
                  </a:lnTo>
                  <a:lnTo>
                    <a:pt x="0" y="20986"/>
                  </a:lnTo>
                  <a:lnTo>
                    <a:pt x="283" y="21395"/>
                  </a:lnTo>
                  <a:lnTo>
                    <a:pt x="472" y="21600"/>
                  </a:lnTo>
                  <a:lnTo>
                    <a:pt x="755" y="21600"/>
                  </a:lnTo>
                  <a:lnTo>
                    <a:pt x="3490" y="18631"/>
                  </a:lnTo>
                  <a:lnTo>
                    <a:pt x="5754" y="15663"/>
                  </a:lnTo>
                  <a:lnTo>
                    <a:pt x="8395" y="13001"/>
                  </a:lnTo>
                  <a:lnTo>
                    <a:pt x="9621" y="11670"/>
                  </a:lnTo>
                  <a:lnTo>
                    <a:pt x="11130" y="10442"/>
                  </a:lnTo>
                  <a:lnTo>
                    <a:pt x="11979" y="9520"/>
                  </a:lnTo>
                  <a:lnTo>
                    <a:pt x="12828" y="8497"/>
                  </a:lnTo>
                  <a:lnTo>
                    <a:pt x="13677" y="7268"/>
                  </a:lnTo>
                  <a:lnTo>
                    <a:pt x="14526" y="6347"/>
                  </a:lnTo>
                  <a:lnTo>
                    <a:pt x="16129" y="4811"/>
                  </a:lnTo>
                  <a:lnTo>
                    <a:pt x="17733" y="3481"/>
                  </a:lnTo>
                  <a:lnTo>
                    <a:pt x="21317" y="1126"/>
                  </a:lnTo>
                  <a:lnTo>
                    <a:pt x="21506" y="921"/>
                  </a:lnTo>
                  <a:lnTo>
                    <a:pt x="21600" y="717"/>
                  </a:lnTo>
                  <a:lnTo>
                    <a:pt x="21506" y="307"/>
                  </a:lnTo>
                  <a:lnTo>
                    <a:pt x="21223" y="0"/>
                  </a:lnTo>
                  <a:lnTo>
                    <a:pt x="20940" y="0"/>
                  </a:lnTo>
                  <a:lnTo>
                    <a:pt x="20751" y="10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69" name="chenying0907 880"/>
            <p:cNvSpPr/>
            <p:nvPr/>
          </p:nvSpPr>
          <p:spPr>
            <a:xfrm>
              <a:off x="720663" y="89801"/>
              <a:ext cx="198348" cy="14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00" y="0"/>
                  </a:moveTo>
                  <a:lnTo>
                    <a:pt x="19530" y="804"/>
                  </a:lnTo>
                  <a:lnTo>
                    <a:pt x="18540" y="1708"/>
                  </a:lnTo>
                  <a:lnTo>
                    <a:pt x="17460" y="2713"/>
                  </a:lnTo>
                  <a:lnTo>
                    <a:pt x="16380" y="3918"/>
                  </a:lnTo>
                  <a:lnTo>
                    <a:pt x="14490" y="6128"/>
                  </a:lnTo>
                  <a:lnTo>
                    <a:pt x="12600" y="8540"/>
                  </a:lnTo>
                  <a:lnTo>
                    <a:pt x="9900" y="11553"/>
                  </a:lnTo>
                  <a:lnTo>
                    <a:pt x="6930" y="14567"/>
                  </a:lnTo>
                  <a:lnTo>
                    <a:pt x="4050" y="17280"/>
                  </a:lnTo>
                  <a:lnTo>
                    <a:pt x="990" y="20093"/>
                  </a:lnTo>
                  <a:lnTo>
                    <a:pt x="720" y="20093"/>
                  </a:lnTo>
                  <a:lnTo>
                    <a:pt x="450" y="20294"/>
                  </a:lnTo>
                  <a:lnTo>
                    <a:pt x="270" y="20595"/>
                  </a:lnTo>
                  <a:lnTo>
                    <a:pt x="0" y="20997"/>
                  </a:lnTo>
                  <a:lnTo>
                    <a:pt x="0" y="21299"/>
                  </a:lnTo>
                  <a:lnTo>
                    <a:pt x="180" y="21600"/>
                  </a:lnTo>
                  <a:lnTo>
                    <a:pt x="810" y="21600"/>
                  </a:lnTo>
                  <a:lnTo>
                    <a:pt x="1170" y="21500"/>
                  </a:lnTo>
                  <a:lnTo>
                    <a:pt x="1350" y="21299"/>
                  </a:lnTo>
                  <a:lnTo>
                    <a:pt x="1440" y="20997"/>
                  </a:lnTo>
                  <a:lnTo>
                    <a:pt x="4050" y="18787"/>
                  </a:lnTo>
                  <a:lnTo>
                    <a:pt x="6480" y="16376"/>
                  </a:lnTo>
                  <a:lnTo>
                    <a:pt x="9000" y="14065"/>
                  </a:lnTo>
                  <a:lnTo>
                    <a:pt x="11340" y="11553"/>
                  </a:lnTo>
                  <a:lnTo>
                    <a:pt x="13950" y="8640"/>
                  </a:lnTo>
                  <a:lnTo>
                    <a:pt x="16380" y="5626"/>
                  </a:lnTo>
                  <a:lnTo>
                    <a:pt x="17550" y="4320"/>
                  </a:lnTo>
                  <a:lnTo>
                    <a:pt x="19890" y="1909"/>
                  </a:lnTo>
                  <a:lnTo>
                    <a:pt x="21330" y="1005"/>
                  </a:lnTo>
                  <a:lnTo>
                    <a:pt x="21420" y="804"/>
                  </a:lnTo>
                  <a:lnTo>
                    <a:pt x="21600" y="603"/>
                  </a:lnTo>
                  <a:lnTo>
                    <a:pt x="21420" y="201"/>
                  </a:lnTo>
                  <a:lnTo>
                    <a:pt x="21240" y="0"/>
                  </a:lnTo>
                  <a:lnTo>
                    <a:pt x="207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0" name="chenying0907 881"/>
            <p:cNvSpPr/>
            <p:nvPr/>
          </p:nvSpPr>
          <p:spPr>
            <a:xfrm>
              <a:off x="783472" y="117014"/>
              <a:ext cx="191737" cy="15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81" y="92"/>
                  </a:moveTo>
                  <a:lnTo>
                    <a:pt x="18843" y="2031"/>
                  </a:lnTo>
                  <a:lnTo>
                    <a:pt x="17831" y="2862"/>
                  </a:lnTo>
                  <a:lnTo>
                    <a:pt x="17004" y="3969"/>
                  </a:lnTo>
                  <a:lnTo>
                    <a:pt x="15717" y="5446"/>
                  </a:lnTo>
                  <a:lnTo>
                    <a:pt x="14247" y="6831"/>
                  </a:lnTo>
                  <a:lnTo>
                    <a:pt x="12868" y="8215"/>
                  </a:lnTo>
                  <a:lnTo>
                    <a:pt x="10478" y="11354"/>
                  </a:lnTo>
                  <a:lnTo>
                    <a:pt x="9191" y="12831"/>
                  </a:lnTo>
                  <a:lnTo>
                    <a:pt x="7905" y="14215"/>
                  </a:lnTo>
                  <a:lnTo>
                    <a:pt x="6434" y="15692"/>
                  </a:lnTo>
                  <a:lnTo>
                    <a:pt x="4871" y="16985"/>
                  </a:lnTo>
                  <a:lnTo>
                    <a:pt x="1746" y="19385"/>
                  </a:lnTo>
                  <a:lnTo>
                    <a:pt x="276" y="20769"/>
                  </a:lnTo>
                  <a:lnTo>
                    <a:pt x="0" y="20862"/>
                  </a:lnTo>
                  <a:lnTo>
                    <a:pt x="0" y="21138"/>
                  </a:lnTo>
                  <a:lnTo>
                    <a:pt x="276" y="21508"/>
                  </a:lnTo>
                  <a:lnTo>
                    <a:pt x="551" y="21600"/>
                  </a:lnTo>
                  <a:lnTo>
                    <a:pt x="735" y="21600"/>
                  </a:lnTo>
                  <a:lnTo>
                    <a:pt x="1011" y="21508"/>
                  </a:lnTo>
                  <a:lnTo>
                    <a:pt x="2298" y="20308"/>
                  </a:lnTo>
                  <a:lnTo>
                    <a:pt x="3769" y="19200"/>
                  </a:lnTo>
                  <a:lnTo>
                    <a:pt x="5055" y="18185"/>
                  </a:lnTo>
                  <a:lnTo>
                    <a:pt x="6526" y="16985"/>
                  </a:lnTo>
                  <a:lnTo>
                    <a:pt x="9100" y="14492"/>
                  </a:lnTo>
                  <a:lnTo>
                    <a:pt x="10386" y="13108"/>
                  </a:lnTo>
                  <a:lnTo>
                    <a:pt x="11489" y="11815"/>
                  </a:lnTo>
                  <a:lnTo>
                    <a:pt x="13879" y="8954"/>
                  </a:lnTo>
                  <a:lnTo>
                    <a:pt x="16269" y="6185"/>
                  </a:lnTo>
                  <a:lnTo>
                    <a:pt x="18843" y="3508"/>
                  </a:lnTo>
                  <a:lnTo>
                    <a:pt x="21600" y="738"/>
                  </a:lnTo>
                  <a:lnTo>
                    <a:pt x="21600" y="462"/>
                  </a:lnTo>
                  <a:lnTo>
                    <a:pt x="21416" y="92"/>
                  </a:lnTo>
                  <a:lnTo>
                    <a:pt x="21049" y="0"/>
                  </a:lnTo>
                  <a:lnTo>
                    <a:pt x="20865" y="0"/>
                  </a:lnTo>
                  <a:lnTo>
                    <a:pt x="20681" y="9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1" name="chenying0907 882"/>
            <p:cNvSpPr/>
            <p:nvPr/>
          </p:nvSpPr>
          <p:spPr>
            <a:xfrm>
              <a:off x="866118" y="179604"/>
              <a:ext cx="142151" cy="103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37" y="279"/>
                  </a:moveTo>
                  <a:lnTo>
                    <a:pt x="15158" y="5017"/>
                  </a:lnTo>
                  <a:lnTo>
                    <a:pt x="10105" y="9894"/>
                  </a:lnTo>
                  <a:lnTo>
                    <a:pt x="5053" y="15050"/>
                  </a:lnTo>
                  <a:lnTo>
                    <a:pt x="126" y="20067"/>
                  </a:lnTo>
                  <a:lnTo>
                    <a:pt x="0" y="20485"/>
                  </a:lnTo>
                  <a:lnTo>
                    <a:pt x="0" y="20625"/>
                  </a:lnTo>
                  <a:lnTo>
                    <a:pt x="126" y="21182"/>
                  </a:lnTo>
                  <a:lnTo>
                    <a:pt x="632" y="21600"/>
                  </a:lnTo>
                  <a:lnTo>
                    <a:pt x="1011" y="21321"/>
                  </a:lnTo>
                  <a:lnTo>
                    <a:pt x="1137" y="21182"/>
                  </a:lnTo>
                  <a:lnTo>
                    <a:pt x="6063" y="16165"/>
                  </a:lnTo>
                  <a:lnTo>
                    <a:pt x="10989" y="11009"/>
                  </a:lnTo>
                  <a:lnTo>
                    <a:pt x="16168" y="6132"/>
                  </a:lnTo>
                  <a:lnTo>
                    <a:pt x="21474" y="1394"/>
                  </a:lnTo>
                  <a:lnTo>
                    <a:pt x="21600" y="1115"/>
                  </a:lnTo>
                  <a:lnTo>
                    <a:pt x="21600" y="557"/>
                  </a:lnTo>
                  <a:lnTo>
                    <a:pt x="21474" y="418"/>
                  </a:lnTo>
                  <a:lnTo>
                    <a:pt x="20968" y="0"/>
                  </a:lnTo>
                  <a:lnTo>
                    <a:pt x="20589" y="0"/>
                  </a:lnTo>
                  <a:lnTo>
                    <a:pt x="20337" y="27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2" name="chenying0907 883"/>
            <p:cNvSpPr/>
            <p:nvPr/>
          </p:nvSpPr>
          <p:spPr>
            <a:xfrm>
              <a:off x="899176" y="204095"/>
              <a:ext cx="152067" cy="11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38" y="253"/>
                  </a:moveTo>
                  <a:lnTo>
                    <a:pt x="18531" y="2779"/>
                  </a:lnTo>
                  <a:lnTo>
                    <a:pt x="17587" y="3916"/>
                  </a:lnTo>
                  <a:lnTo>
                    <a:pt x="16525" y="5053"/>
                  </a:lnTo>
                  <a:lnTo>
                    <a:pt x="15108" y="6189"/>
                  </a:lnTo>
                  <a:lnTo>
                    <a:pt x="13574" y="7453"/>
                  </a:lnTo>
                  <a:lnTo>
                    <a:pt x="12157" y="8589"/>
                  </a:lnTo>
                  <a:lnTo>
                    <a:pt x="10859" y="9853"/>
                  </a:lnTo>
                  <a:lnTo>
                    <a:pt x="8026" y="12379"/>
                  </a:lnTo>
                  <a:lnTo>
                    <a:pt x="5311" y="15032"/>
                  </a:lnTo>
                  <a:lnTo>
                    <a:pt x="3659" y="16295"/>
                  </a:lnTo>
                  <a:lnTo>
                    <a:pt x="1298" y="19074"/>
                  </a:lnTo>
                  <a:lnTo>
                    <a:pt x="118" y="20589"/>
                  </a:lnTo>
                  <a:lnTo>
                    <a:pt x="0" y="20968"/>
                  </a:lnTo>
                  <a:lnTo>
                    <a:pt x="0" y="21095"/>
                  </a:lnTo>
                  <a:lnTo>
                    <a:pt x="354" y="21600"/>
                  </a:lnTo>
                  <a:lnTo>
                    <a:pt x="1062" y="21600"/>
                  </a:lnTo>
                  <a:lnTo>
                    <a:pt x="1416" y="21221"/>
                  </a:lnTo>
                  <a:lnTo>
                    <a:pt x="2125" y="20084"/>
                  </a:lnTo>
                  <a:lnTo>
                    <a:pt x="3305" y="18947"/>
                  </a:lnTo>
                  <a:lnTo>
                    <a:pt x="5548" y="16926"/>
                  </a:lnTo>
                  <a:lnTo>
                    <a:pt x="11685" y="10863"/>
                  </a:lnTo>
                  <a:lnTo>
                    <a:pt x="13102" y="9600"/>
                  </a:lnTo>
                  <a:lnTo>
                    <a:pt x="14636" y="8337"/>
                  </a:lnTo>
                  <a:lnTo>
                    <a:pt x="17469" y="6063"/>
                  </a:lnTo>
                  <a:lnTo>
                    <a:pt x="19593" y="3789"/>
                  </a:lnTo>
                  <a:lnTo>
                    <a:pt x="21482" y="1263"/>
                  </a:lnTo>
                  <a:lnTo>
                    <a:pt x="21600" y="1011"/>
                  </a:lnTo>
                  <a:lnTo>
                    <a:pt x="21600" y="758"/>
                  </a:lnTo>
                  <a:lnTo>
                    <a:pt x="21364" y="253"/>
                  </a:lnTo>
                  <a:lnTo>
                    <a:pt x="21128" y="126"/>
                  </a:lnTo>
                  <a:lnTo>
                    <a:pt x="21010" y="0"/>
                  </a:lnTo>
                  <a:lnTo>
                    <a:pt x="20656" y="126"/>
                  </a:lnTo>
                  <a:lnTo>
                    <a:pt x="20538" y="25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3" name="chenying0907 884"/>
            <p:cNvSpPr/>
            <p:nvPr/>
          </p:nvSpPr>
          <p:spPr>
            <a:xfrm>
              <a:off x="958680" y="261243"/>
              <a:ext cx="102482" cy="73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6" y="200"/>
                  </a:moveTo>
                  <a:lnTo>
                    <a:pt x="18857" y="1000"/>
                  </a:lnTo>
                  <a:lnTo>
                    <a:pt x="17486" y="1600"/>
                  </a:lnTo>
                  <a:lnTo>
                    <a:pt x="16457" y="2000"/>
                  </a:lnTo>
                  <a:lnTo>
                    <a:pt x="13029" y="6000"/>
                  </a:lnTo>
                  <a:lnTo>
                    <a:pt x="10457" y="8600"/>
                  </a:lnTo>
                  <a:lnTo>
                    <a:pt x="7714" y="11000"/>
                  </a:lnTo>
                  <a:lnTo>
                    <a:pt x="4971" y="13600"/>
                  </a:lnTo>
                  <a:lnTo>
                    <a:pt x="2571" y="16400"/>
                  </a:lnTo>
                  <a:lnTo>
                    <a:pt x="343" y="19600"/>
                  </a:lnTo>
                  <a:lnTo>
                    <a:pt x="0" y="20000"/>
                  </a:lnTo>
                  <a:lnTo>
                    <a:pt x="0" y="20400"/>
                  </a:lnTo>
                  <a:lnTo>
                    <a:pt x="514" y="21200"/>
                  </a:lnTo>
                  <a:lnTo>
                    <a:pt x="686" y="21400"/>
                  </a:lnTo>
                  <a:lnTo>
                    <a:pt x="1029" y="21600"/>
                  </a:lnTo>
                  <a:lnTo>
                    <a:pt x="1714" y="21200"/>
                  </a:lnTo>
                  <a:lnTo>
                    <a:pt x="4286" y="17800"/>
                  </a:lnTo>
                  <a:lnTo>
                    <a:pt x="7029" y="14600"/>
                  </a:lnTo>
                  <a:lnTo>
                    <a:pt x="10114" y="11800"/>
                  </a:lnTo>
                  <a:lnTo>
                    <a:pt x="13371" y="8800"/>
                  </a:lnTo>
                  <a:lnTo>
                    <a:pt x="15086" y="6800"/>
                  </a:lnTo>
                  <a:lnTo>
                    <a:pt x="16800" y="4600"/>
                  </a:lnTo>
                  <a:lnTo>
                    <a:pt x="18857" y="3000"/>
                  </a:lnTo>
                  <a:lnTo>
                    <a:pt x="20229" y="2600"/>
                  </a:lnTo>
                  <a:lnTo>
                    <a:pt x="21429" y="1800"/>
                  </a:lnTo>
                  <a:lnTo>
                    <a:pt x="21600" y="1600"/>
                  </a:lnTo>
                  <a:lnTo>
                    <a:pt x="21600" y="800"/>
                  </a:lnTo>
                  <a:lnTo>
                    <a:pt x="21429" y="200"/>
                  </a:lnTo>
                  <a:lnTo>
                    <a:pt x="20743" y="0"/>
                  </a:lnTo>
                  <a:lnTo>
                    <a:pt x="20229" y="0"/>
                  </a:lnTo>
                  <a:lnTo>
                    <a:pt x="19886" y="2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4" name="chenying0907 885"/>
            <p:cNvSpPr/>
            <p:nvPr/>
          </p:nvSpPr>
          <p:spPr>
            <a:xfrm>
              <a:off x="158678" y="767402"/>
              <a:ext cx="181820" cy="160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02" y="0"/>
                  </a:moveTo>
                  <a:lnTo>
                    <a:pt x="20306" y="92"/>
                  </a:lnTo>
                  <a:lnTo>
                    <a:pt x="19510" y="277"/>
                  </a:lnTo>
                  <a:lnTo>
                    <a:pt x="18912" y="554"/>
                  </a:lnTo>
                  <a:lnTo>
                    <a:pt x="18315" y="923"/>
                  </a:lnTo>
                  <a:lnTo>
                    <a:pt x="17220" y="1754"/>
                  </a:lnTo>
                  <a:lnTo>
                    <a:pt x="14433" y="4338"/>
                  </a:lnTo>
                  <a:lnTo>
                    <a:pt x="12641" y="5723"/>
                  </a:lnTo>
                  <a:lnTo>
                    <a:pt x="9257" y="8862"/>
                  </a:lnTo>
                  <a:lnTo>
                    <a:pt x="6470" y="11908"/>
                  </a:lnTo>
                  <a:lnTo>
                    <a:pt x="3882" y="15046"/>
                  </a:lnTo>
                  <a:lnTo>
                    <a:pt x="1692" y="17908"/>
                  </a:lnTo>
                  <a:lnTo>
                    <a:pt x="796" y="19385"/>
                  </a:lnTo>
                  <a:lnTo>
                    <a:pt x="0" y="20954"/>
                  </a:lnTo>
                  <a:lnTo>
                    <a:pt x="0" y="21231"/>
                  </a:lnTo>
                  <a:lnTo>
                    <a:pt x="100" y="21323"/>
                  </a:lnTo>
                  <a:lnTo>
                    <a:pt x="299" y="21415"/>
                  </a:lnTo>
                  <a:lnTo>
                    <a:pt x="398" y="21600"/>
                  </a:lnTo>
                  <a:lnTo>
                    <a:pt x="796" y="21600"/>
                  </a:lnTo>
                  <a:lnTo>
                    <a:pt x="1194" y="21231"/>
                  </a:lnTo>
                  <a:lnTo>
                    <a:pt x="1792" y="19754"/>
                  </a:lnTo>
                  <a:lnTo>
                    <a:pt x="2688" y="18277"/>
                  </a:lnTo>
                  <a:lnTo>
                    <a:pt x="3782" y="16892"/>
                  </a:lnTo>
                  <a:lnTo>
                    <a:pt x="4778" y="15508"/>
                  </a:lnTo>
                  <a:lnTo>
                    <a:pt x="7167" y="12831"/>
                  </a:lnTo>
                  <a:lnTo>
                    <a:pt x="9556" y="10246"/>
                  </a:lnTo>
                  <a:lnTo>
                    <a:pt x="10551" y="9138"/>
                  </a:lnTo>
                  <a:lnTo>
                    <a:pt x="11746" y="7938"/>
                  </a:lnTo>
                  <a:lnTo>
                    <a:pt x="14234" y="5908"/>
                  </a:lnTo>
                  <a:lnTo>
                    <a:pt x="15628" y="4431"/>
                  </a:lnTo>
                  <a:lnTo>
                    <a:pt x="17320" y="2954"/>
                  </a:lnTo>
                  <a:lnTo>
                    <a:pt x="18216" y="2215"/>
                  </a:lnTo>
                  <a:lnTo>
                    <a:pt x="19112" y="1662"/>
                  </a:lnTo>
                  <a:lnTo>
                    <a:pt x="20007" y="1292"/>
                  </a:lnTo>
                  <a:lnTo>
                    <a:pt x="21102" y="1015"/>
                  </a:lnTo>
                  <a:lnTo>
                    <a:pt x="21202" y="923"/>
                  </a:lnTo>
                  <a:lnTo>
                    <a:pt x="21500" y="831"/>
                  </a:lnTo>
                  <a:lnTo>
                    <a:pt x="21600" y="462"/>
                  </a:lnTo>
                  <a:lnTo>
                    <a:pt x="21600" y="277"/>
                  </a:lnTo>
                  <a:lnTo>
                    <a:pt x="21500" y="92"/>
                  </a:lnTo>
                  <a:lnTo>
                    <a:pt x="21202" y="0"/>
                  </a:lnTo>
                  <a:lnTo>
                    <a:pt x="21102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5" name="chenying0907 886"/>
            <p:cNvSpPr/>
            <p:nvPr/>
          </p:nvSpPr>
          <p:spPr>
            <a:xfrm>
              <a:off x="82643" y="824548"/>
              <a:ext cx="261160" cy="2231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48" y="66"/>
                  </a:moveTo>
                  <a:lnTo>
                    <a:pt x="20233" y="394"/>
                  </a:lnTo>
                  <a:lnTo>
                    <a:pt x="19618" y="853"/>
                  </a:lnTo>
                  <a:lnTo>
                    <a:pt x="19003" y="1182"/>
                  </a:lnTo>
                  <a:lnTo>
                    <a:pt x="18456" y="1576"/>
                  </a:lnTo>
                  <a:lnTo>
                    <a:pt x="17020" y="2954"/>
                  </a:lnTo>
                  <a:lnTo>
                    <a:pt x="15516" y="4267"/>
                  </a:lnTo>
                  <a:lnTo>
                    <a:pt x="12372" y="7025"/>
                  </a:lnTo>
                  <a:lnTo>
                    <a:pt x="10868" y="8469"/>
                  </a:lnTo>
                  <a:lnTo>
                    <a:pt x="9433" y="9914"/>
                  </a:lnTo>
                  <a:lnTo>
                    <a:pt x="6494" y="13131"/>
                  </a:lnTo>
                  <a:lnTo>
                    <a:pt x="3418" y="16216"/>
                  </a:lnTo>
                  <a:lnTo>
                    <a:pt x="2461" y="17333"/>
                  </a:lnTo>
                  <a:lnTo>
                    <a:pt x="1435" y="18514"/>
                  </a:lnTo>
                  <a:lnTo>
                    <a:pt x="684" y="19827"/>
                  </a:lnTo>
                  <a:lnTo>
                    <a:pt x="273" y="20484"/>
                  </a:lnTo>
                  <a:lnTo>
                    <a:pt x="0" y="21206"/>
                  </a:lnTo>
                  <a:lnTo>
                    <a:pt x="0" y="21337"/>
                  </a:lnTo>
                  <a:lnTo>
                    <a:pt x="273" y="21600"/>
                  </a:lnTo>
                  <a:lnTo>
                    <a:pt x="684" y="21600"/>
                  </a:lnTo>
                  <a:lnTo>
                    <a:pt x="752" y="21534"/>
                  </a:lnTo>
                  <a:lnTo>
                    <a:pt x="820" y="21337"/>
                  </a:lnTo>
                  <a:lnTo>
                    <a:pt x="1162" y="20550"/>
                  </a:lnTo>
                  <a:lnTo>
                    <a:pt x="1572" y="19827"/>
                  </a:lnTo>
                  <a:lnTo>
                    <a:pt x="2119" y="19040"/>
                  </a:lnTo>
                  <a:lnTo>
                    <a:pt x="2597" y="18317"/>
                  </a:lnTo>
                  <a:lnTo>
                    <a:pt x="3759" y="17004"/>
                  </a:lnTo>
                  <a:lnTo>
                    <a:pt x="5058" y="15691"/>
                  </a:lnTo>
                  <a:lnTo>
                    <a:pt x="7724" y="12868"/>
                  </a:lnTo>
                  <a:lnTo>
                    <a:pt x="10527" y="9914"/>
                  </a:lnTo>
                  <a:lnTo>
                    <a:pt x="11757" y="8535"/>
                  </a:lnTo>
                  <a:lnTo>
                    <a:pt x="16063" y="4793"/>
                  </a:lnTo>
                  <a:lnTo>
                    <a:pt x="18524" y="2560"/>
                  </a:lnTo>
                  <a:lnTo>
                    <a:pt x="19139" y="2035"/>
                  </a:lnTo>
                  <a:lnTo>
                    <a:pt x="19959" y="1510"/>
                  </a:lnTo>
                  <a:lnTo>
                    <a:pt x="20711" y="1116"/>
                  </a:lnTo>
                  <a:lnTo>
                    <a:pt x="21395" y="591"/>
                  </a:lnTo>
                  <a:lnTo>
                    <a:pt x="21463" y="394"/>
                  </a:lnTo>
                  <a:lnTo>
                    <a:pt x="21600" y="328"/>
                  </a:lnTo>
                  <a:lnTo>
                    <a:pt x="21463" y="131"/>
                  </a:lnTo>
                  <a:lnTo>
                    <a:pt x="21395" y="66"/>
                  </a:lnTo>
                  <a:lnTo>
                    <a:pt x="21122" y="0"/>
                  </a:lnTo>
                  <a:lnTo>
                    <a:pt x="21053" y="0"/>
                  </a:lnTo>
                  <a:lnTo>
                    <a:pt x="20848" y="6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6" name="chenying0907 887"/>
            <p:cNvSpPr/>
            <p:nvPr/>
          </p:nvSpPr>
          <p:spPr>
            <a:xfrm>
              <a:off x="89255" y="876253"/>
              <a:ext cx="277688" cy="250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86" y="59"/>
                  </a:moveTo>
                  <a:lnTo>
                    <a:pt x="19414" y="1239"/>
                  </a:lnTo>
                  <a:lnTo>
                    <a:pt x="17807" y="2479"/>
                  </a:lnTo>
                  <a:lnTo>
                    <a:pt x="16200" y="3777"/>
                  </a:lnTo>
                  <a:lnTo>
                    <a:pt x="14786" y="5075"/>
                  </a:lnTo>
                  <a:lnTo>
                    <a:pt x="11957" y="8026"/>
                  </a:lnTo>
                  <a:lnTo>
                    <a:pt x="9257" y="10859"/>
                  </a:lnTo>
                  <a:lnTo>
                    <a:pt x="8550" y="11685"/>
                  </a:lnTo>
                  <a:lnTo>
                    <a:pt x="7843" y="12275"/>
                  </a:lnTo>
                  <a:lnTo>
                    <a:pt x="6300" y="13574"/>
                  </a:lnTo>
                  <a:lnTo>
                    <a:pt x="4693" y="14872"/>
                  </a:lnTo>
                  <a:lnTo>
                    <a:pt x="3214" y="16230"/>
                  </a:lnTo>
                  <a:lnTo>
                    <a:pt x="2186" y="17292"/>
                  </a:lnTo>
                  <a:lnTo>
                    <a:pt x="1671" y="17882"/>
                  </a:lnTo>
                  <a:lnTo>
                    <a:pt x="1157" y="18531"/>
                  </a:lnTo>
                  <a:lnTo>
                    <a:pt x="771" y="19121"/>
                  </a:lnTo>
                  <a:lnTo>
                    <a:pt x="450" y="19830"/>
                  </a:lnTo>
                  <a:lnTo>
                    <a:pt x="193" y="20538"/>
                  </a:lnTo>
                  <a:lnTo>
                    <a:pt x="0" y="21246"/>
                  </a:lnTo>
                  <a:lnTo>
                    <a:pt x="0" y="21482"/>
                  </a:lnTo>
                  <a:lnTo>
                    <a:pt x="193" y="21541"/>
                  </a:lnTo>
                  <a:lnTo>
                    <a:pt x="450" y="21600"/>
                  </a:lnTo>
                  <a:lnTo>
                    <a:pt x="579" y="21541"/>
                  </a:lnTo>
                  <a:lnTo>
                    <a:pt x="1029" y="21128"/>
                  </a:lnTo>
                  <a:lnTo>
                    <a:pt x="1093" y="21010"/>
                  </a:lnTo>
                  <a:lnTo>
                    <a:pt x="1093" y="20833"/>
                  </a:lnTo>
                  <a:lnTo>
                    <a:pt x="836" y="20597"/>
                  </a:lnTo>
                  <a:lnTo>
                    <a:pt x="1093" y="19889"/>
                  </a:lnTo>
                  <a:lnTo>
                    <a:pt x="1543" y="19298"/>
                  </a:lnTo>
                  <a:lnTo>
                    <a:pt x="1929" y="18590"/>
                  </a:lnTo>
                  <a:lnTo>
                    <a:pt x="2443" y="18000"/>
                  </a:lnTo>
                  <a:lnTo>
                    <a:pt x="3536" y="16820"/>
                  </a:lnTo>
                  <a:lnTo>
                    <a:pt x="4629" y="15816"/>
                  </a:lnTo>
                  <a:lnTo>
                    <a:pt x="6043" y="14577"/>
                  </a:lnTo>
                  <a:lnTo>
                    <a:pt x="7457" y="13456"/>
                  </a:lnTo>
                  <a:lnTo>
                    <a:pt x="8936" y="12216"/>
                  </a:lnTo>
                  <a:lnTo>
                    <a:pt x="9579" y="11567"/>
                  </a:lnTo>
                  <a:lnTo>
                    <a:pt x="10157" y="10977"/>
                  </a:lnTo>
                  <a:lnTo>
                    <a:pt x="12793" y="8203"/>
                  </a:lnTo>
                  <a:lnTo>
                    <a:pt x="14143" y="6787"/>
                  </a:lnTo>
                  <a:lnTo>
                    <a:pt x="15493" y="5489"/>
                  </a:lnTo>
                  <a:lnTo>
                    <a:pt x="16907" y="4190"/>
                  </a:lnTo>
                  <a:lnTo>
                    <a:pt x="18321" y="2951"/>
                  </a:lnTo>
                  <a:lnTo>
                    <a:pt x="19864" y="1770"/>
                  </a:lnTo>
                  <a:lnTo>
                    <a:pt x="21471" y="708"/>
                  </a:lnTo>
                  <a:lnTo>
                    <a:pt x="21536" y="531"/>
                  </a:lnTo>
                  <a:lnTo>
                    <a:pt x="21600" y="472"/>
                  </a:lnTo>
                  <a:lnTo>
                    <a:pt x="21536" y="177"/>
                  </a:lnTo>
                  <a:lnTo>
                    <a:pt x="21471" y="59"/>
                  </a:lnTo>
                  <a:lnTo>
                    <a:pt x="21343" y="0"/>
                  </a:lnTo>
                  <a:lnTo>
                    <a:pt x="21214" y="0"/>
                  </a:lnTo>
                  <a:lnTo>
                    <a:pt x="21086" y="5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7" name="chenying0907 888"/>
            <p:cNvSpPr/>
            <p:nvPr/>
          </p:nvSpPr>
          <p:spPr>
            <a:xfrm>
              <a:off x="112397" y="900744"/>
              <a:ext cx="317357" cy="291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78" y="101"/>
                  </a:moveTo>
                  <a:lnTo>
                    <a:pt x="18038" y="2574"/>
                  </a:lnTo>
                  <a:lnTo>
                    <a:pt x="16568" y="3836"/>
                  </a:lnTo>
                  <a:lnTo>
                    <a:pt x="15097" y="5047"/>
                  </a:lnTo>
                  <a:lnTo>
                    <a:pt x="11987" y="7419"/>
                  </a:lnTo>
                  <a:lnTo>
                    <a:pt x="10517" y="8680"/>
                  </a:lnTo>
                  <a:lnTo>
                    <a:pt x="9104" y="10043"/>
                  </a:lnTo>
                  <a:lnTo>
                    <a:pt x="8425" y="10699"/>
                  </a:lnTo>
                  <a:lnTo>
                    <a:pt x="7803" y="11507"/>
                  </a:lnTo>
                  <a:lnTo>
                    <a:pt x="6729" y="13021"/>
                  </a:lnTo>
                  <a:lnTo>
                    <a:pt x="5598" y="14585"/>
                  </a:lnTo>
                  <a:lnTo>
                    <a:pt x="4580" y="16200"/>
                  </a:lnTo>
                  <a:lnTo>
                    <a:pt x="3562" y="17462"/>
                  </a:lnTo>
                  <a:lnTo>
                    <a:pt x="2601" y="18774"/>
                  </a:lnTo>
                  <a:lnTo>
                    <a:pt x="2149" y="19430"/>
                  </a:lnTo>
                  <a:lnTo>
                    <a:pt x="1640" y="20136"/>
                  </a:lnTo>
                  <a:lnTo>
                    <a:pt x="961" y="20742"/>
                  </a:lnTo>
                  <a:lnTo>
                    <a:pt x="565" y="20944"/>
                  </a:lnTo>
                  <a:lnTo>
                    <a:pt x="226" y="20994"/>
                  </a:lnTo>
                  <a:lnTo>
                    <a:pt x="57" y="21095"/>
                  </a:lnTo>
                  <a:lnTo>
                    <a:pt x="0" y="21146"/>
                  </a:lnTo>
                  <a:lnTo>
                    <a:pt x="0" y="21348"/>
                  </a:lnTo>
                  <a:lnTo>
                    <a:pt x="113" y="21550"/>
                  </a:lnTo>
                  <a:lnTo>
                    <a:pt x="226" y="21600"/>
                  </a:lnTo>
                  <a:lnTo>
                    <a:pt x="339" y="21600"/>
                  </a:lnTo>
                  <a:lnTo>
                    <a:pt x="848" y="21449"/>
                  </a:lnTo>
                  <a:lnTo>
                    <a:pt x="1414" y="21146"/>
                  </a:lnTo>
                  <a:lnTo>
                    <a:pt x="1753" y="20793"/>
                  </a:lnTo>
                  <a:lnTo>
                    <a:pt x="2205" y="20338"/>
                  </a:lnTo>
                  <a:lnTo>
                    <a:pt x="2884" y="19430"/>
                  </a:lnTo>
                  <a:lnTo>
                    <a:pt x="3449" y="18572"/>
                  </a:lnTo>
                  <a:lnTo>
                    <a:pt x="8651" y="11557"/>
                  </a:lnTo>
                  <a:lnTo>
                    <a:pt x="9217" y="10699"/>
                  </a:lnTo>
                  <a:lnTo>
                    <a:pt x="9952" y="9942"/>
                  </a:lnTo>
                  <a:lnTo>
                    <a:pt x="11592" y="8479"/>
                  </a:lnTo>
                  <a:lnTo>
                    <a:pt x="13288" y="7065"/>
                  </a:lnTo>
                  <a:lnTo>
                    <a:pt x="15097" y="5753"/>
                  </a:lnTo>
                  <a:lnTo>
                    <a:pt x="16681" y="4492"/>
                  </a:lnTo>
                  <a:lnTo>
                    <a:pt x="18320" y="3179"/>
                  </a:lnTo>
                  <a:lnTo>
                    <a:pt x="21487" y="505"/>
                  </a:lnTo>
                  <a:lnTo>
                    <a:pt x="21600" y="404"/>
                  </a:lnTo>
                  <a:lnTo>
                    <a:pt x="21600" y="303"/>
                  </a:lnTo>
                  <a:lnTo>
                    <a:pt x="21487" y="101"/>
                  </a:lnTo>
                  <a:lnTo>
                    <a:pt x="21317" y="0"/>
                  </a:lnTo>
                  <a:lnTo>
                    <a:pt x="21148" y="0"/>
                  </a:lnTo>
                  <a:lnTo>
                    <a:pt x="20978" y="10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8" name="chenying0907 889"/>
            <p:cNvSpPr/>
            <p:nvPr/>
          </p:nvSpPr>
          <p:spPr>
            <a:xfrm>
              <a:off x="238017" y="892581"/>
              <a:ext cx="290911" cy="302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3" y="49"/>
                  </a:moveTo>
                  <a:lnTo>
                    <a:pt x="20362" y="341"/>
                  </a:lnTo>
                  <a:lnTo>
                    <a:pt x="19991" y="730"/>
                  </a:lnTo>
                  <a:lnTo>
                    <a:pt x="19558" y="1119"/>
                  </a:lnTo>
                  <a:lnTo>
                    <a:pt x="19186" y="1654"/>
                  </a:lnTo>
                  <a:lnTo>
                    <a:pt x="17701" y="3114"/>
                  </a:lnTo>
                  <a:lnTo>
                    <a:pt x="16339" y="4573"/>
                  </a:lnTo>
                  <a:lnTo>
                    <a:pt x="13245" y="7881"/>
                  </a:lnTo>
                  <a:lnTo>
                    <a:pt x="11636" y="9438"/>
                  </a:lnTo>
                  <a:lnTo>
                    <a:pt x="9964" y="11043"/>
                  </a:lnTo>
                  <a:lnTo>
                    <a:pt x="6808" y="13865"/>
                  </a:lnTo>
                  <a:lnTo>
                    <a:pt x="5323" y="15227"/>
                  </a:lnTo>
                  <a:lnTo>
                    <a:pt x="4580" y="16005"/>
                  </a:lnTo>
                  <a:lnTo>
                    <a:pt x="3961" y="16784"/>
                  </a:lnTo>
                  <a:lnTo>
                    <a:pt x="1547" y="19703"/>
                  </a:lnTo>
                  <a:lnTo>
                    <a:pt x="1114" y="20092"/>
                  </a:lnTo>
                  <a:lnTo>
                    <a:pt x="557" y="20481"/>
                  </a:lnTo>
                  <a:lnTo>
                    <a:pt x="371" y="20676"/>
                  </a:lnTo>
                  <a:lnTo>
                    <a:pt x="124" y="20870"/>
                  </a:lnTo>
                  <a:lnTo>
                    <a:pt x="0" y="21357"/>
                  </a:lnTo>
                  <a:lnTo>
                    <a:pt x="62" y="21503"/>
                  </a:lnTo>
                  <a:lnTo>
                    <a:pt x="124" y="21551"/>
                  </a:lnTo>
                  <a:lnTo>
                    <a:pt x="371" y="21600"/>
                  </a:lnTo>
                  <a:lnTo>
                    <a:pt x="619" y="21551"/>
                  </a:lnTo>
                  <a:lnTo>
                    <a:pt x="743" y="21503"/>
                  </a:lnTo>
                  <a:lnTo>
                    <a:pt x="743" y="21357"/>
                  </a:lnTo>
                  <a:lnTo>
                    <a:pt x="805" y="21162"/>
                  </a:lnTo>
                  <a:lnTo>
                    <a:pt x="990" y="20968"/>
                  </a:lnTo>
                  <a:lnTo>
                    <a:pt x="1423" y="20481"/>
                  </a:lnTo>
                  <a:lnTo>
                    <a:pt x="2042" y="20043"/>
                  </a:lnTo>
                  <a:lnTo>
                    <a:pt x="2476" y="19557"/>
                  </a:lnTo>
                  <a:lnTo>
                    <a:pt x="3466" y="18292"/>
                  </a:lnTo>
                  <a:lnTo>
                    <a:pt x="4580" y="17027"/>
                  </a:lnTo>
                  <a:lnTo>
                    <a:pt x="6065" y="15519"/>
                  </a:lnTo>
                  <a:lnTo>
                    <a:pt x="7613" y="14059"/>
                  </a:lnTo>
                  <a:lnTo>
                    <a:pt x="10831" y="11043"/>
                  </a:lnTo>
                  <a:lnTo>
                    <a:pt x="12131" y="9827"/>
                  </a:lnTo>
                  <a:lnTo>
                    <a:pt x="13430" y="8562"/>
                  </a:lnTo>
                  <a:lnTo>
                    <a:pt x="15844" y="6032"/>
                  </a:lnTo>
                  <a:lnTo>
                    <a:pt x="17206" y="4573"/>
                  </a:lnTo>
                  <a:lnTo>
                    <a:pt x="18629" y="3162"/>
                  </a:lnTo>
                  <a:lnTo>
                    <a:pt x="19248" y="2481"/>
                  </a:lnTo>
                  <a:lnTo>
                    <a:pt x="19929" y="1703"/>
                  </a:lnTo>
                  <a:lnTo>
                    <a:pt x="20548" y="1022"/>
                  </a:lnTo>
                  <a:lnTo>
                    <a:pt x="20981" y="730"/>
                  </a:lnTo>
                  <a:lnTo>
                    <a:pt x="21352" y="486"/>
                  </a:lnTo>
                  <a:lnTo>
                    <a:pt x="21538" y="438"/>
                  </a:lnTo>
                  <a:lnTo>
                    <a:pt x="21600" y="292"/>
                  </a:lnTo>
                  <a:lnTo>
                    <a:pt x="21538" y="97"/>
                  </a:lnTo>
                  <a:lnTo>
                    <a:pt x="21291" y="0"/>
                  </a:lnTo>
                  <a:lnTo>
                    <a:pt x="21229" y="0"/>
                  </a:lnTo>
                  <a:lnTo>
                    <a:pt x="21043" y="4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79" name="chenying0907 890"/>
            <p:cNvSpPr/>
            <p:nvPr/>
          </p:nvSpPr>
          <p:spPr>
            <a:xfrm>
              <a:off x="310744" y="1017760"/>
              <a:ext cx="185126" cy="182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31" y="81"/>
                  </a:moveTo>
                  <a:lnTo>
                    <a:pt x="17919" y="2499"/>
                  </a:lnTo>
                  <a:lnTo>
                    <a:pt x="15110" y="4997"/>
                  </a:lnTo>
                  <a:lnTo>
                    <a:pt x="12398" y="7576"/>
                  </a:lnTo>
                  <a:lnTo>
                    <a:pt x="9880" y="10236"/>
                  </a:lnTo>
                  <a:lnTo>
                    <a:pt x="7265" y="13137"/>
                  </a:lnTo>
                  <a:lnTo>
                    <a:pt x="4552" y="16200"/>
                  </a:lnTo>
                  <a:lnTo>
                    <a:pt x="3390" y="17328"/>
                  </a:lnTo>
                  <a:lnTo>
                    <a:pt x="2131" y="18457"/>
                  </a:lnTo>
                  <a:lnTo>
                    <a:pt x="1065" y="19585"/>
                  </a:lnTo>
                  <a:lnTo>
                    <a:pt x="0" y="20875"/>
                  </a:lnTo>
                  <a:lnTo>
                    <a:pt x="0" y="21278"/>
                  </a:lnTo>
                  <a:lnTo>
                    <a:pt x="291" y="21439"/>
                  </a:lnTo>
                  <a:lnTo>
                    <a:pt x="678" y="21600"/>
                  </a:lnTo>
                  <a:lnTo>
                    <a:pt x="872" y="21439"/>
                  </a:lnTo>
                  <a:lnTo>
                    <a:pt x="1065" y="21358"/>
                  </a:lnTo>
                  <a:lnTo>
                    <a:pt x="1550" y="20633"/>
                  </a:lnTo>
                  <a:lnTo>
                    <a:pt x="2131" y="19907"/>
                  </a:lnTo>
                  <a:lnTo>
                    <a:pt x="3293" y="18618"/>
                  </a:lnTo>
                  <a:lnTo>
                    <a:pt x="4746" y="17490"/>
                  </a:lnTo>
                  <a:lnTo>
                    <a:pt x="6005" y="16200"/>
                  </a:lnTo>
                  <a:lnTo>
                    <a:pt x="10267" y="11364"/>
                  </a:lnTo>
                  <a:lnTo>
                    <a:pt x="12786" y="8624"/>
                  </a:lnTo>
                  <a:lnTo>
                    <a:pt x="15595" y="5884"/>
                  </a:lnTo>
                  <a:lnTo>
                    <a:pt x="18500" y="3224"/>
                  </a:lnTo>
                  <a:lnTo>
                    <a:pt x="21406" y="725"/>
                  </a:lnTo>
                  <a:lnTo>
                    <a:pt x="21600" y="645"/>
                  </a:lnTo>
                  <a:lnTo>
                    <a:pt x="21600" y="403"/>
                  </a:lnTo>
                  <a:lnTo>
                    <a:pt x="21406" y="81"/>
                  </a:lnTo>
                  <a:lnTo>
                    <a:pt x="21019" y="0"/>
                  </a:lnTo>
                  <a:lnTo>
                    <a:pt x="20825" y="0"/>
                  </a:lnTo>
                  <a:lnTo>
                    <a:pt x="20631" y="8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0" name="chenying0907 891"/>
            <p:cNvSpPr/>
            <p:nvPr/>
          </p:nvSpPr>
          <p:spPr>
            <a:xfrm>
              <a:off x="386776" y="1093956"/>
              <a:ext cx="99175" cy="114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03" y="517"/>
                  </a:moveTo>
                  <a:lnTo>
                    <a:pt x="19240" y="1811"/>
                  </a:lnTo>
                  <a:lnTo>
                    <a:pt x="18514" y="2716"/>
                  </a:lnTo>
                  <a:lnTo>
                    <a:pt x="17607" y="3751"/>
                  </a:lnTo>
                  <a:lnTo>
                    <a:pt x="13795" y="6855"/>
                  </a:lnTo>
                  <a:lnTo>
                    <a:pt x="11617" y="8666"/>
                  </a:lnTo>
                  <a:lnTo>
                    <a:pt x="8713" y="11511"/>
                  </a:lnTo>
                  <a:lnTo>
                    <a:pt x="6171" y="14616"/>
                  </a:lnTo>
                  <a:lnTo>
                    <a:pt x="1815" y="18884"/>
                  </a:lnTo>
                  <a:lnTo>
                    <a:pt x="182" y="20177"/>
                  </a:lnTo>
                  <a:lnTo>
                    <a:pt x="0" y="20565"/>
                  </a:lnTo>
                  <a:lnTo>
                    <a:pt x="0" y="20695"/>
                  </a:lnTo>
                  <a:lnTo>
                    <a:pt x="182" y="21212"/>
                  </a:lnTo>
                  <a:lnTo>
                    <a:pt x="908" y="21600"/>
                  </a:lnTo>
                  <a:lnTo>
                    <a:pt x="1452" y="21341"/>
                  </a:lnTo>
                  <a:lnTo>
                    <a:pt x="1634" y="21212"/>
                  </a:lnTo>
                  <a:lnTo>
                    <a:pt x="4719" y="18625"/>
                  </a:lnTo>
                  <a:lnTo>
                    <a:pt x="7261" y="15909"/>
                  </a:lnTo>
                  <a:lnTo>
                    <a:pt x="12343" y="10347"/>
                  </a:lnTo>
                  <a:lnTo>
                    <a:pt x="13432" y="9183"/>
                  </a:lnTo>
                  <a:lnTo>
                    <a:pt x="14884" y="8149"/>
                  </a:lnTo>
                  <a:lnTo>
                    <a:pt x="17788" y="5950"/>
                  </a:lnTo>
                  <a:lnTo>
                    <a:pt x="18877" y="4786"/>
                  </a:lnTo>
                  <a:lnTo>
                    <a:pt x="20148" y="3622"/>
                  </a:lnTo>
                  <a:lnTo>
                    <a:pt x="21055" y="2199"/>
                  </a:lnTo>
                  <a:lnTo>
                    <a:pt x="21600" y="905"/>
                  </a:lnTo>
                  <a:lnTo>
                    <a:pt x="21600" y="776"/>
                  </a:lnTo>
                  <a:lnTo>
                    <a:pt x="20874" y="0"/>
                  </a:lnTo>
                  <a:lnTo>
                    <a:pt x="20148" y="0"/>
                  </a:lnTo>
                  <a:lnTo>
                    <a:pt x="19603" y="259"/>
                  </a:lnTo>
                  <a:lnTo>
                    <a:pt x="19603" y="51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1" name="chenying0907 892"/>
            <p:cNvSpPr/>
            <p:nvPr/>
          </p:nvSpPr>
          <p:spPr>
            <a:xfrm>
              <a:off x="456199" y="1126611"/>
              <a:ext cx="99175" cy="92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00" y="318"/>
                  </a:moveTo>
                  <a:lnTo>
                    <a:pt x="13320" y="6035"/>
                  </a:lnTo>
                  <a:lnTo>
                    <a:pt x="10260" y="8894"/>
                  </a:lnTo>
                  <a:lnTo>
                    <a:pt x="7560" y="12071"/>
                  </a:lnTo>
                  <a:lnTo>
                    <a:pt x="5400" y="14135"/>
                  </a:lnTo>
                  <a:lnTo>
                    <a:pt x="3240" y="16041"/>
                  </a:lnTo>
                  <a:lnTo>
                    <a:pt x="2340" y="16994"/>
                  </a:lnTo>
                  <a:lnTo>
                    <a:pt x="1440" y="18106"/>
                  </a:lnTo>
                  <a:lnTo>
                    <a:pt x="0" y="20647"/>
                  </a:lnTo>
                  <a:lnTo>
                    <a:pt x="0" y="20965"/>
                  </a:lnTo>
                  <a:lnTo>
                    <a:pt x="180" y="21282"/>
                  </a:lnTo>
                  <a:lnTo>
                    <a:pt x="720" y="21600"/>
                  </a:lnTo>
                  <a:lnTo>
                    <a:pt x="1440" y="21600"/>
                  </a:lnTo>
                  <a:lnTo>
                    <a:pt x="1800" y="21441"/>
                  </a:lnTo>
                  <a:lnTo>
                    <a:pt x="2160" y="20965"/>
                  </a:lnTo>
                  <a:lnTo>
                    <a:pt x="2520" y="19694"/>
                  </a:lnTo>
                  <a:lnTo>
                    <a:pt x="3420" y="18582"/>
                  </a:lnTo>
                  <a:lnTo>
                    <a:pt x="4500" y="17312"/>
                  </a:lnTo>
                  <a:lnTo>
                    <a:pt x="5580" y="16200"/>
                  </a:lnTo>
                  <a:lnTo>
                    <a:pt x="7740" y="14135"/>
                  </a:lnTo>
                  <a:lnTo>
                    <a:pt x="10080" y="12071"/>
                  </a:lnTo>
                  <a:lnTo>
                    <a:pt x="12600" y="9371"/>
                  </a:lnTo>
                  <a:lnTo>
                    <a:pt x="15480" y="6671"/>
                  </a:lnTo>
                  <a:lnTo>
                    <a:pt x="21600" y="1271"/>
                  </a:lnTo>
                  <a:lnTo>
                    <a:pt x="21600" y="794"/>
                  </a:lnTo>
                  <a:lnTo>
                    <a:pt x="20700" y="0"/>
                  </a:lnTo>
                  <a:lnTo>
                    <a:pt x="20160" y="0"/>
                  </a:lnTo>
                  <a:lnTo>
                    <a:pt x="19800" y="3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2" name="chenying0907 893"/>
            <p:cNvSpPr/>
            <p:nvPr/>
          </p:nvSpPr>
          <p:spPr>
            <a:xfrm>
              <a:off x="522315" y="1140217"/>
              <a:ext cx="79340" cy="8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0" y="536"/>
                  </a:moveTo>
                  <a:lnTo>
                    <a:pt x="16650" y="4106"/>
                  </a:lnTo>
                  <a:lnTo>
                    <a:pt x="13500" y="7319"/>
                  </a:lnTo>
                  <a:lnTo>
                    <a:pt x="9900" y="10354"/>
                  </a:lnTo>
                  <a:lnTo>
                    <a:pt x="6075" y="13210"/>
                  </a:lnTo>
                  <a:lnTo>
                    <a:pt x="4050" y="14638"/>
                  </a:lnTo>
                  <a:lnTo>
                    <a:pt x="1575" y="16423"/>
                  </a:lnTo>
                  <a:lnTo>
                    <a:pt x="675" y="17673"/>
                  </a:lnTo>
                  <a:lnTo>
                    <a:pt x="225" y="18565"/>
                  </a:lnTo>
                  <a:lnTo>
                    <a:pt x="0" y="19636"/>
                  </a:lnTo>
                  <a:lnTo>
                    <a:pt x="0" y="20886"/>
                  </a:lnTo>
                  <a:lnTo>
                    <a:pt x="225" y="21064"/>
                  </a:lnTo>
                  <a:lnTo>
                    <a:pt x="1575" y="21600"/>
                  </a:lnTo>
                  <a:lnTo>
                    <a:pt x="2250" y="21064"/>
                  </a:lnTo>
                  <a:lnTo>
                    <a:pt x="2475" y="20707"/>
                  </a:lnTo>
                  <a:lnTo>
                    <a:pt x="2475" y="19458"/>
                  </a:lnTo>
                  <a:lnTo>
                    <a:pt x="3150" y="18208"/>
                  </a:lnTo>
                  <a:lnTo>
                    <a:pt x="4050" y="17316"/>
                  </a:lnTo>
                  <a:lnTo>
                    <a:pt x="5175" y="16423"/>
                  </a:lnTo>
                  <a:lnTo>
                    <a:pt x="7875" y="14638"/>
                  </a:lnTo>
                  <a:lnTo>
                    <a:pt x="9900" y="13210"/>
                  </a:lnTo>
                  <a:lnTo>
                    <a:pt x="13050" y="10532"/>
                  </a:lnTo>
                  <a:lnTo>
                    <a:pt x="16425" y="7855"/>
                  </a:lnTo>
                  <a:lnTo>
                    <a:pt x="19350" y="4820"/>
                  </a:lnTo>
                  <a:lnTo>
                    <a:pt x="21600" y="1785"/>
                  </a:lnTo>
                  <a:lnTo>
                    <a:pt x="21600" y="714"/>
                  </a:lnTo>
                  <a:lnTo>
                    <a:pt x="21150" y="357"/>
                  </a:lnTo>
                  <a:lnTo>
                    <a:pt x="20250" y="0"/>
                  </a:lnTo>
                  <a:lnTo>
                    <a:pt x="19800" y="357"/>
                  </a:lnTo>
                  <a:lnTo>
                    <a:pt x="19350" y="53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3" name="chenying0907 894"/>
            <p:cNvSpPr/>
            <p:nvPr/>
          </p:nvSpPr>
          <p:spPr>
            <a:xfrm>
              <a:off x="621489" y="1031365"/>
              <a:ext cx="165291" cy="17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0" y="82"/>
                  </a:moveTo>
                  <a:lnTo>
                    <a:pt x="14256" y="5338"/>
                  </a:lnTo>
                  <a:lnTo>
                    <a:pt x="11448" y="8049"/>
                  </a:lnTo>
                  <a:lnTo>
                    <a:pt x="8640" y="10841"/>
                  </a:lnTo>
                  <a:lnTo>
                    <a:pt x="5832" y="14290"/>
                  </a:lnTo>
                  <a:lnTo>
                    <a:pt x="4320" y="15851"/>
                  </a:lnTo>
                  <a:lnTo>
                    <a:pt x="3564" y="16754"/>
                  </a:lnTo>
                  <a:lnTo>
                    <a:pt x="2700" y="17494"/>
                  </a:lnTo>
                  <a:lnTo>
                    <a:pt x="1728" y="18233"/>
                  </a:lnTo>
                  <a:lnTo>
                    <a:pt x="972" y="19136"/>
                  </a:lnTo>
                  <a:lnTo>
                    <a:pt x="324" y="20040"/>
                  </a:lnTo>
                  <a:lnTo>
                    <a:pt x="0" y="21189"/>
                  </a:lnTo>
                  <a:lnTo>
                    <a:pt x="0" y="21271"/>
                  </a:lnTo>
                  <a:lnTo>
                    <a:pt x="108" y="21436"/>
                  </a:lnTo>
                  <a:lnTo>
                    <a:pt x="324" y="21436"/>
                  </a:lnTo>
                  <a:lnTo>
                    <a:pt x="540" y="21600"/>
                  </a:lnTo>
                  <a:lnTo>
                    <a:pt x="972" y="21436"/>
                  </a:lnTo>
                  <a:lnTo>
                    <a:pt x="1080" y="21271"/>
                  </a:lnTo>
                  <a:lnTo>
                    <a:pt x="1296" y="21189"/>
                  </a:lnTo>
                  <a:lnTo>
                    <a:pt x="1404" y="20368"/>
                  </a:lnTo>
                  <a:lnTo>
                    <a:pt x="1836" y="19793"/>
                  </a:lnTo>
                  <a:lnTo>
                    <a:pt x="2916" y="18479"/>
                  </a:lnTo>
                  <a:lnTo>
                    <a:pt x="4320" y="17247"/>
                  </a:lnTo>
                  <a:lnTo>
                    <a:pt x="5508" y="16097"/>
                  </a:lnTo>
                  <a:lnTo>
                    <a:pt x="8208" y="13059"/>
                  </a:lnTo>
                  <a:lnTo>
                    <a:pt x="9504" y="11580"/>
                  </a:lnTo>
                  <a:lnTo>
                    <a:pt x="10908" y="10184"/>
                  </a:lnTo>
                  <a:lnTo>
                    <a:pt x="15984" y="5338"/>
                  </a:lnTo>
                  <a:lnTo>
                    <a:pt x="18684" y="3039"/>
                  </a:lnTo>
                  <a:lnTo>
                    <a:pt x="21276" y="821"/>
                  </a:lnTo>
                  <a:lnTo>
                    <a:pt x="21492" y="657"/>
                  </a:lnTo>
                  <a:lnTo>
                    <a:pt x="21600" y="411"/>
                  </a:lnTo>
                  <a:lnTo>
                    <a:pt x="21276" y="82"/>
                  </a:lnTo>
                  <a:lnTo>
                    <a:pt x="20844" y="0"/>
                  </a:lnTo>
                  <a:lnTo>
                    <a:pt x="20736" y="0"/>
                  </a:lnTo>
                  <a:lnTo>
                    <a:pt x="20520" y="8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4" name="chenying0907 895"/>
            <p:cNvSpPr/>
            <p:nvPr/>
          </p:nvSpPr>
          <p:spPr>
            <a:xfrm>
              <a:off x="720663" y="1047693"/>
              <a:ext cx="155374" cy="168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3" y="176"/>
                  </a:moveTo>
                  <a:lnTo>
                    <a:pt x="18857" y="1058"/>
                  </a:lnTo>
                  <a:lnTo>
                    <a:pt x="17257" y="2116"/>
                  </a:lnTo>
                  <a:lnTo>
                    <a:pt x="15543" y="3174"/>
                  </a:lnTo>
                  <a:lnTo>
                    <a:pt x="14971" y="3703"/>
                  </a:lnTo>
                  <a:lnTo>
                    <a:pt x="14400" y="4320"/>
                  </a:lnTo>
                  <a:lnTo>
                    <a:pt x="11886" y="7229"/>
                  </a:lnTo>
                  <a:lnTo>
                    <a:pt x="7771" y="11726"/>
                  </a:lnTo>
                  <a:lnTo>
                    <a:pt x="6400" y="13313"/>
                  </a:lnTo>
                  <a:lnTo>
                    <a:pt x="3886" y="16663"/>
                  </a:lnTo>
                  <a:lnTo>
                    <a:pt x="2857" y="17721"/>
                  </a:lnTo>
                  <a:lnTo>
                    <a:pt x="1714" y="18691"/>
                  </a:lnTo>
                  <a:lnTo>
                    <a:pt x="571" y="19749"/>
                  </a:lnTo>
                  <a:lnTo>
                    <a:pt x="229" y="20366"/>
                  </a:lnTo>
                  <a:lnTo>
                    <a:pt x="0" y="20983"/>
                  </a:lnTo>
                  <a:lnTo>
                    <a:pt x="0" y="21336"/>
                  </a:lnTo>
                  <a:lnTo>
                    <a:pt x="457" y="21600"/>
                  </a:lnTo>
                  <a:lnTo>
                    <a:pt x="914" y="21600"/>
                  </a:lnTo>
                  <a:lnTo>
                    <a:pt x="1029" y="21512"/>
                  </a:lnTo>
                  <a:lnTo>
                    <a:pt x="1257" y="21247"/>
                  </a:lnTo>
                  <a:lnTo>
                    <a:pt x="1486" y="20718"/>
                  </a:lnTo>
                  <a:lnTo>
                    <a:pt x="1943" y="20101"/>
                  </a:lnTo>
                  <a:lnTo>
                    <a:pt x="3314" y="19308"/>
                  </a:lnTo>
                  <a:lnTo>
                    <a:pt x="3771" y="18867"/>
                  </a:lnTo>
                  <a:lnTo>
                    <a:pt x="4229" y="18250"/>
                  </a:lnTo>
                  <a:lnTo>
                    <a:pt x="5143" y="17192"/>
                  </a:lnTo>
                  <a:lnTo>
                    <a:pt x="9600" y="11373"/>
                  </a:lnTo>
                  <a:lnTo>
                    <a:pt x="10743" y="10051"/>
                  </a:lnTo>
                  <a:lnTo>
                    <a:pt x="14171" y="6348"/>
                  </a:lnTo>
                  <a:lnTo>
                    <a:pt x="15771" y="4761"/>
                  </a:lnTo>
                  <a:lnTo>
                    <a:pt x="17486" y="3527"/>
                  </a:lnTo>
                  <a:lnTo>
                    <a:pt x="21257" y="882"/>
                  </a:lnTo>
                  <a:lnTo>
                    <a:pt x="21371" y="617"/>
                  </a:lnTo>
                  <a:lnTo>
                    <a:pt x="21600" y="529"/>
                  </a:lnTo>
                  <a:lnTo>
                    <a:pt x="21257" y="176"/>
                  </a:lnTo>
                  <a:lnTo>
                    <a:pt x="20800" y="0"/>
                  </a:lnTo>
                  <a:lnTo>
                    <a:pt x="20686" y="0"/>
                  </a:lnTo>
                  <a:lnTo>
                    <a:pt x="20343" y="17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5" name="chenying0907 896"/>
            <p:cNvSpPr/>
            <p:nvPr/>
          </p:nvSpPr>
          <p:spPr>
            <a:xfrm>
              <a:off x="793390" y="966054"/>
              <a:ext cx="254548" cy="261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31" y="57"/>
                  </a:moveTo>
                  <a:lnTo>
                    <a:pt x="19573" y="1244"/>
                  </a:lnTo>
                  <a:lnTo>
                    <a:pt x="18384" y="2431"/>
                  </a:lnTo>
                  <a:lnTo>
                    <a:pt x="15938" y="4863"/>
                  </a:lnTo>
                  <a:lnTo>
                    <a:pt x="13282" y="7464"/>
                  </a:lnTo>
                  <a:lnTo>
                    <a:pt x="12093" y="8708"/>
                  </a:lnTo>
                  <a:lnTo>
                    <a:pt x="10905" y="10121"/>
                  </a:lnTo>
                  <a:lnTo>
                    <a:pt x="9437" y="11592"/>
                  </a:lnTo>
                  <a:lnTo>
                    <a:pt x="7969" y="13005"/>
                  </a:lnTo>
                  <a:lnTo>
                    <a:pt x="4893" y="15832"/>
                  </a:lnTo>
                  <a:lnTo>
                    <a:pt x="3705" y="17076"/>
                  </a:lnTo>
                  <a:lnTo>
                    <a:pt x="2517" y="18490"/>
                  </a:lnTo>
                  <a:lnTo>
                    <a:pt x="1398" y="19847"/>
                  </a:lnTo>
                  <a:lnTo>
                    <a:pt x="769" y="20413"/>
                  </a:lnTo>
                  <a:lnTo>
                    <a:pt x="140" y="21091"/>
                  </a:lnTo>
                  <a:lnTo>
                    <a:pt x="0" y="21204"/>
                  </a:lnTo>
                  <a:lnTo>
                    <a:pt x="0" y="21317"/>
                  </a:lnTo>
                  <a:lnTo>
                    <a:pt x="210" y="21543"/>
                  </a:lnTo>
                  <a:lnTo>
                    <a:pt x="350" y="21600"/>
                  </a:lnTo>
                  <a:lnTo>
                    <a:pt x="559" y="21600"/>
                  </a:lnTo>
                  <a:lnTo>
                    <a:pt x="629" y="21543"/>
                  </a:lnTo>
                  <a:lnTo>
                    <a:pt x="1817" y="20356"/>
                  </a:lnTo>
                  <a:lnTo>
                    <a:pt x="2866" y="19169"/>
                  </a:lnTo>
                  <a:lnTo>
                    <a:pt x="3845" y="17925"/>
                  </a:lnTo>
                  <a:lnTo>
                    <a:pt x="4963" y="16737"/>
                  </a:lnTo>
                  <a:lnTo>
                    <a:pt x="6361" y="15380"/>
                  </a:lnTo>
                  <a:lnTo>
                    <a:pt x="7759" y="14136"/>
                  </a:lnTo>
                  <a:lnTo>
                    <a:pt x="10695" y="11535"/>
                  </a:lnTo>
                  <a:lnTo>
                    <a:pt x="11254" y="10970"/>
                  </a:lnTo>
                  <a:lnTo>
                    <a:pt x="11814" y="10291"/>
                  </a:lnTo>
                  <a:lnTo>
                    <a:pt x="12792" y="8934"/>
                  </a:lnTo>
                  <a:lnTo>
                    <a:pt x="16008" y="5768"/>
                  </a:lnTo>
                  <a:lnTo>
                    <a:pt x="18664" y="3110"/>
                  </a:lnTo>
                  <a:lnTo>
                    <a:pt x="20062" y="1809"/>
                  </a:lnTo>
                  <a:lnTo>
                    <a:pt x="21390" y="509"/>
                  </a:lnTo>
                  <a:lnTo>
                    <a:pt x="21530" y="452"/>
                  </a:lnTo>
                  <a:lnTo>
                    <a:pt x="21600" y="283"/>
                  </a:lnTo>
                  <a:lnTo>
                    <a:pt x="21390" y="57"/>
                  </a:lnTo>
                  <a:lnTo>
                    <a:pt x="21111" y="0"/>
                  </a:lnTo>
                  <a:lnTo>
                    <a:pt x="21041" y="0"/>
                  </a:lnTo>
                  <a:lnTo>
                    <a:pt x="20831" y="5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6" name="chenying0907 897"/>
            <p:cNvSpPr/>
            <p:nvPr/>
          </p:nvSpPr>
          <p:spPr>
            <a:xfrm>
              <a:off x="866118" y="1025923"/>
              <a:ext cx="185125" cy="19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6"/>
                  </a:moveTo>
                  <a:lnTo>
                    <a:pt x="21405" y="77"/>
                  </a:lnTo>
                  <a:lnTo>
                    <a:pt x="21211" y="0"/>
                  </a:lnTo>
                  <a:lnTo>
                    <a:pt x="20627" y="231"/>
                  </a:lnTo>
                  <a:lnTo>
                    <a:pt x="20627" y="849"/>
                  </a:lnTo>
                  <a:lnTo>
                    <a:pt x="20432" y="1003"/>
                  </a:lnTo>
                  <a:lnTo>
                    <a:pt x="20043" y="1543"/>
                  </a:lnTo>
                  <a:lnTo>
                    <a:pt x="19557" y="2160"/>
                  </a:lnTo>
                  <a:lnTo>
                    <a:pt x="18973" y="2700"/>
                  </a:lnTo>
                  <a:lnTo>
                    <a:pt x="16541" y="4629"/>
                  </a:lnTo>
                  <a:lnTo>
                    <a:pt x="13622" y="7869"/>
                  </a:lnTo>
                  <a:lnTo>
                    <a:pt x="12065" y="9489"/>
                  </a:lnTo>
                  <a:lnTo>
                    <a:pt x="10411" y="11109"/>
                  </a:lnTo>
                  <a:lnTo>
                    <a:pt x="7784" y="13500"/>
                  </a:lnTo>
                  <a:lnTo>
                    <a:pt x="4962" y="15969"/>
                  </a:lnTo>
                  <a:lnTo>
                    <a:pt x="3795" y="16894"/>
                  </a:lnTo>
                  <a:lnTo>
                    <a:pt x="3308" y="17357"/>
                  </a:lnTo>
                  <a:lnTo>
                    <a:pt x="2822" y="17897"/>
                  </a:lnTo>
                  <a:lnTo>
                    <a:pt x="2238" y="18669"/>
                  </a:lnTo>
                  <a:lnTo>
                    <a:pt x="1751" y="19517"/>
                  </a:lnTo>
                  <a:lnTo>
                    <a:pt x="1168" y="20211"/>
                  </a:lnTo>
                  <a:lnTo>
                    <a:pt x="195" y="20829"/>
                  </a:lnTo>
                  <a:lnTo>
                    <a:pt x="97" y="20906"/>
                  </a:lnTo>
                  <a:lnTo>
                    <a:pt x="0" y="21060"/>
                  </a:lnTo>
                  <a:lnTo>
                    <a:pt x="97" y="21369"/>
                  </a:lnTo>
                  <a:lnTo>
                    <a:pt x="195" y="21600"/>
                  </a:lnTo>
                  <a:lnTo>
                    <a:pt x="778" y="21600"/>
                  </a:lnTo>
                  <a:lnTo>
                    <a:pt x="1557" y="21060"/>
                  </a:lnTo>
                  <a:lnTo>
                    <a:pt x="2043" y="20597"/>
                  </a:lnTo>
                  <a:lnTo>
                    <a:pt x="3016" y="19517"/>
                  </a:lnTo>
                  <a:lnTo>
                    <a:pt x="3892" y="18283"/>
                  </a:lnTo>
                  <a:lnTo>
                    <a:pt x="4962" y="17126"/>
                  </a:lnTo>
                  <a:lnTo>
                    <a:pt x="12551" y="10491"/>
                  </a:lnTo>
                  <a:lnTo>
                    <a:pt x="13427" y="9566"/>
                  </a:lnTo>
                  <a:lnTo>
                    <a:pt x="14205" y="8794"/>
                  </a:lnTo>
                  <a:lnTo>
                    <a:pt x="15762" y="6943"/>
                  </a:lnTo>
                  <a:lnTo>
                    <a:pt x="17319" y="5169"/>
                  </a:lnTo>
                  <a:lnTo>
                    <a:pt x="18195" y="4320"/>
                  </a:lnTo>
                  <a:lnTo>
                    <a:pt x="20043" y="2854"/>
                  </a:lnTo>
                  <a:lnTo>
                    <a:pt x="21016" y="2160"/>
                  </a:lnTo>
                  <a:lnTo>
                    <a:pt x="21211" y="1697"/>
                  </a:lnTo>
                  <a:lnTo>
                    <a:pt x="21503" y="1311"/>
                  </a:lnTo>
                  <a:lnTo>
                    <a:pt x="21600" y="926"/>
                  </a:lnTo>
                  <a:lnTo>
                    <a:pt x="21600" y="38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7" name="chenying0907 898"/>
            <p:cNvSpPr/>
            <p:nvPr/>
          </p:nvSpPr>
          <p:spPr>
            <a:xfrm>
              <a:off x="948762" y="1072185"/>
              <a:ext cx="125621" cy="138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17" y="419"/>
                  </a:moveTo>
                  <a:lnTo>
                    <a:pt x="19777" y="839"/>
                  </a:lnTo>
                  <a:lnTo>
                    <a:pt x="19356" y="1468"/>
                  </a:lnTo>
                  <a:lnTo>
                    <a:pt x="18234" y="2517"/>
                  </a:lnTo>
                  <a:lnTo>
                    <a:pt x="16971" y="3565"/>
                  </a:lnTo>
                  <a:lnTo>
                    <a:pt x="16130" y="4404"/>
                  </a:lnTo>
                  <a:lnTo>
                    <a:pt x="13325" y="7340"/>
                  </a:lnTo>
                  <a:lnTo>
                    <a:pt x="10800" y="10171"/>
                  </a:lnTo>
                  <a:lnTo>
                    <a:pt x="9538" y="11534"/>
                  </a:lnTo>
                  <a:lnTo>
                    <a:pt x="8135" y="12792"/>
                  </a:lnTo>
                  <a:lnTo>
                    <a:pt x="5330" y="15414"/>
                  </a:lnTo>
                  <a:lnTo>
                    <a:pt x="2525" y="17825"/>
                  </a:lnTo>
                  <a:lnTo>
                    <a:pt x="1262" y="19293"/>
                  </a:lnTo>
                  <a:lnTo>
                    <a:pt x="140" y="20656"/>
                  </a:lnTo>
                  <a:lnTo>
                    <a:pt x="0" y="20866"/>
                  </a:lnTo>
                  <a:lnTo>
                    <a:pt x="0" y="21181"/>
                  </a:lnTo>
                  <a:lnTo>
                    <a:pt x="281" y="21390"/>
                  </a:lnTo>
                  <a:lnTo>
                    <a:pt x="842" y="21600"/>
                  </a:lnTo>
                  <a:lnTo>
                    <a:pt x="1262" y="21390"/>
                  </a:lnTo>
                  <a:lnTo>
                    <a:pt x="1403" y="21285"/>
                  </a:lnTo>
                  <a:lnTo>
                    <a:pt x="2665" y="19817"/>
                  </a:lnTo>
                  <a:lnTo>
                    <a:pt x="4208" y="18559"/>
                  </a:lnTo>
                  <a:lnTo>
                    <a:pt x="7153" y="15938"/>
                  </a:lnTo>
                  <a:lnTo>
                    <a:pt x="9678" y="13526"/>
                  </a:lnTo>
                  <a:lnTo>
                    <a:pt x="12203" y="10695"/>
                  </a:lnTo>
                  <a:lnTo>
                    <a:pt x="17392" y="5138"/>
                  </a:lnTo>
                  <a:lnTo>
                    <a:pt x="18655" y="3984"/>
                  </a:lnTo>
                  <a:lnTo>
                    <a:pt x="19777" y="3041"/>
                  </a:lnTo>
                  <a:lnTo>
                    <a:pt x="20899" y="1992"/>
                  </a:lnTo>
                  <a:lnTo>
                    <a:pt x="21179" y="1468"/>
                  </a:lnTo>
                  <a:lnTo>
                    <a:pt x="21600" y="734"/>
                  </a:lnTo>
                  <a:lnTo>
                    <a:pt x="21600" y="419"/>
                  </a:lnTo>
                  <a:lnTo>
                    <a:pt x="21460" y="315"/>
                  </a:lnTo>
                  <a:lnTo>
                    <a:pt x="20899" y="0"/>
                  </a:lnTo>
                  <a:lnTo>
                    <a:pt x="20338" y="0"/>
                  </a:lnTo>
                  <a:lnTo>
                    <a:pt x="20197" y="210"/>
                  </a:lnTo>
                  <a:lnTo>
                    <a:pt x="19917" y="41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8" name="chenying0907 899"/>
            <p:cNvSpPr/>
            <p:nvPr/>
          </p:nvSpPr>
          <p:spPr>
            <a:xfrm>
              <a:off x="1008266" y="1121168"/>
              <a:ext cx="85952" cy="87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694" y="340"/>
                  </a:moveTo>
                  <a:lnTo>
                    <a:pt x="16941" y="2551"/>
                  </a:lnTo>
                  <a:lnTo>
                    <a:pt x="14400" y="5102"/>
                  </a:lnTo>
                  <a:lnTo>
                    <a:pt x="9741" y="10035"/>
                  </a:lnTo>
                  <a:lnTo>
                    <a:pt x="5082" y="14797"/>
                  </a:lnTo>
                  <a:lnTo>
                    <a:pt x="212" y="19729"/>
                  </a:lnTo>
                  <a:lnTo>
                    <a:pt x="0" y="20239"/>
                  </a:lnTo>
                  <a:lnTo>
                    <a:pt x="0" y="20409"/>
                  </a:lnTo>
                  <a:lnTo>
                    <a:pt x="212" y="21090"/>
                  </a:lnTo>
                  <a:lnTo>
                    <a:pt x="847" y="21260"/>
                  </a:lnTo>
                  <a:lnTo>
                    <a:pt x="1059" y="21600"/>
                  </a:lnTo>
                  <a:lnTo>
                    <a:pt x="1694" y="21260"/>
                  </a:lnTo>
                  <a:lnTo>
                    <a:pt x="1906" y="21090"/>
                  </a:lnTo>
                  <a:lnTo>
                    <a:pt x="6776" y="16157"/>
                  </a:lnTo>
                  <a:lnTo>
                    <a:pt x="11435" y="11225"/>
                  </a:lnTo>
                  <a:lnTo>
                    <a:pt x="16094" y="6463"/>
                  </a:lnTo>
                  <a:lnTo>
                    <a:pt x="18847" y="3912"/>
                  </a:lnTo>
                  <a:lnTo>
                    <a:pt x="21388" y="1701"/>
                  </a:lnTo>
                  <a:lnTo>
                    <a:pt x="21600" y="1361"/>
                  </a:lnTo>
                  <a:lnTo>
                    <a:pt x="21600" y="1020"/>
                  </a:lnTo>
                  <a:lnTo>
                    <a:pt x="21388" y="340"/>
                  </a:lnTo>
                  <a:lnTo>
                    <a:pt x="20541" y="0"/>
                  </a:lnTo>
                  <a:lnTo>
                    <a:pt x="19906" y="170"/>
                  </a:lnTo>
                  <a:lnTo>
                    <a:pt x="19694" y="3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89" name="chenying0907 900"/>
            <p:cNvSpPr/>
            <p:nvPr/>
          </p:nvSpPr>
          <p:spPr>
            <a:xfrm>
              <a:off x="621489" y="908908"/>
              <a:ext cx="79340" cy="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51" y="655"/>
                  </a:moveTo>
                  <a:lnTo>
                    <a:pt x="15142" y="5727"/>
                  </a:lnTo>
                  <a:lnTo>
                    <a:pt x="10689" y="10636"/>
                  </a:lnTo>
                  <a:lnTo>
                    <a:pt x="5790" y="15545"/>
                  </a:lnTo>
                  <a:lnTo>
                    <a:pt x="223" y="19800"/>
                  </a:lnTo>
                  <a:lnTo>
                    <a:pt x="0" y="20291"/>
                  </a:lnTo>
                  <a:lnTo>
                    <a:pt x="0" y="20782"/>
                  </a:lnTo>
                  <a:lnTo>
                    <a:pt x="223" y="21109"/>
                  </a:lnTo>
                  <a:lnTo>
                    <a:pt x="1113" y="21600"/>
                  </a:lnTo>
                  <a:lnTo>
                    <a:pt x="1781" y="21600"/>
                  </a:lnTo>
                  <a:lnTo>
                    <a:pt x="2004" y="21436"/>
                  </a:lnTo>
                  <a:lnTo>
                    <a:pt x="7794" y="16691"/>
                  </a:lnTo>
                  <a:lnTo>
                    <a:pt x="12693" y="11945"/>
                  </a:lnTo>
                  <a:lnTo>
                    <a:pt x="17369" y="6873"/>
                  </a:lnTo>
                  <a:lnTo>
                    <a:pt x="21155" y="1473"/>
                  </a:lnTo>
                  <a:lnTo>
                    <a:pt x="21600" y="982"/>
                  </a:lnTo>
                  <a:lnTo>
                    <a:pt x="21600" y="655"/>
                  </a:lnTo>
                  <a:lnTo>
                    <a:pt x="20932" y="164"/>
                  </a:lnTo>
                  <a:lnTo>
                    <a:pt x="20041" y="0"/>
                  </a:lnTo>
                  <a:lnTo>
                    <a:pt x="19596" y="164"/>
                  </a:lnTo>
                  <a:lnTo>
                    <a:pt x="19151" y="65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0" name="chenying0907 901"/>
            <p:cNvSpPr/>
            <p:nvPr/>
          </p:nvSpPr>
          <p:spPr>
            <a:xfrm>
              <a:off x="644628" y="797335"/>
              <a:ext cx="238019" cy="269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691" y="217"/>
                  </a:moveTo>
                  <a:lnTo>
                    <a:pt x="20236" y="974"/>
                  </a:lnTo>
                  <a:lnTo>
                    <a:pt x="19402" y="1678"/>
                  </a:lnTo>
                  <a:lnTo>
                    <a:pt x="17659" y="2977"/>
                  </a:lnTo>
                  <a:lnTo>
                    <a:pt x="16901" y="3519"/>
                  </a:lnTo>
                  <a:lnTo>
                    <a:pt x="16295" y="4114"/>
                  </a:lnTo>
                  <a:lnTo>
                    <a:pt x="15158" y="5305"/>
                  </a:lnTo>
                  <a:lnTo>
                    <a:pt x="12354" y="8499"/>
                  </a:lnTo>
                  <a:lnTo>
                    <a:pt x="9625" y="11693"/>
                  </a:lnTo>
                  <a:lnTo>
                    <a:pt x="8185" y="13047"/>
                  </a:lnTo>
                  <a:lnTo>
                    <a:pt x="6745" y="14292"/>
                  </a:lnTo>
                  <a:lnTo>
                    <a:pt x="5305" y="15591"/>
                  </a:lnTo>
                  <a:lnTo>
                    <a:pt x="4699" y="16241"/>
                  </a:lnTo>
                  <a:lnTo>
                    <a:pt x="4017" y="16944"/>
                  </a:lnTo>
                  <a:lnTo>
                    <a:pt x="3032" y="18189"/>
                  </a:lnTo>
                  <a:lnTo>
                    <a:pt x="1895" y="19380"/>
                  </a:lnTo>
                  <a:lnTo>
                    <a:pt x="1061" y="20301"/>
                  </a:lnTo>
                  <a:lnTo>
                    <a:pt x="682" y="20842"/>
                  </a:lnTo>
                  <a:lnTo>
                    <a:pt x="455" y="20950"/>
                  </a:lnTo>
                  <a:lnTo>
                    <a:pt x="379" y="21005"/>
                  </a:lnTo>
                  <a:lnTo>
                    <a:pt x="152" y="21005"/>
                  </a:lnTo>
                  <a:lnTo>
                    <a:pt x="76" y="21113"/>
                  </a:lnTo>
                  <a:lnTo>
                    <a:pt x="0" y="21329"/>
                  </a:lnTo>
                  <a:lnTo>
                    <a:pt x="76" y="21546"/>
                  </a:lnTo>
                  <a:lnTo>
                    <a:pt x="152" y="21600"/>
                  </a:lnTo>
                  <a:lnTo>
                    <a:pt x="379" y="21600"/>
                  </a:lnTo>
                  <a:lnTo>
                    <a:pt x="834" y="21546"/>
                  </a:lnTo>
                  <a:lnTo>
                    <a:pt x="1288" y="21329"/>
                  </a:lnTo>
                  <a:lnTo>
                    <a:pt x="1667" y="20950"/>
                  </a:lnTo>
                  <a:lnTo>
                    <a:pt x="2046" y="20517"/>
                  </a:lnTo>
                  <a:lnTo>
                    <a:pt x="2653" y="19705"/>
                  </a:lnTo>
                  <a:lnTo>
                    <a:pt x="2956" y="19326"/>
                  </a:lnTo>
                  <a:lnTo>
                    <a:pt x="3259" y="19056"/>
                  </a:lnTo>
                  <a:lnTo>
                    <a:pt x="3941" y="18406"/>
                  </a:lnTo>
                  <a:lnTo>
                    <a:pt x="4547" y="17702"/>
                  </a:lnTo>
                  <a:lnTo>
                    <a:pt x="5533" y="16349"/>
                  </a:lnTo>
                  <a:lnTo>
                    <a:pt x="5987" y="15862"/>
                  </a:lnTo>
                  <a:lnTo>
                    <a:pt x="7806" y="14562"/>
                  </a:lnTo>
                  <a:lnTo>
                    <a:pt x="8413" y="13967"/>
                  </a:lnTo>
                  <a:lnTo>
                    <a:pt x="10686" y="11531"/>
                  </a:lnTo>
                  <a:lnTo>
                    <a:pt x="12278" y="9798"/>
                  </a:lnTo>
                  <a:lnTo>
                    <a:pt x="15461" y="6171"/>
                  </a:lnTo>
                  <a:lnTo>
                    <a:pt x="16295" y="5197"/>
                  </a:lnTo>
                  <a:lnTo>
                    <a:pt x="17204" y="4331"/>
                  </a:lnTo>
                  <a:lnTo>
                    <a:pt x="19326" y="2598"/>
                  </a:lnTo>
                  <a:lnTo>
                    <a:pt x="20615" y="1570"/>
                  </a:lnTo>
                  <a:lnTo>
                    <a:pt x="21221" y="974"/>
                  </a:lnTo>
                  <a:lnTo>
                    <a:pt x="21373" y="704"/>
                  </a:lnTo>
                  <a:lnTo>
                    <a:pt x="21600" y="379"/>
                  </a:lnTo>
                  <a:lnTo>
                    <a:pt x="21600" y="271"/>
                  </a:lnTo>
                  <a:lnTo>
                    <a:pt x="21524" y="162"/>
                  </a:lnTo>
                  <a:lnTo>
                    <a:pt x="21297" y="0"/>
                  </a:lnTo>
                  <a:lnTo>
                    <a:pt x="20994" y="0"/>
                  </a:lnTo>
                  <a:lnTo>
                    <a:pt x="20766" y="54"/>
                  </a:lnTo>
                  <a:lnTo>
                    <a:pt x="20691" y="21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1" name="chenying0907 902"/>
            <p:cNvSpPr/>
            <p:nvPr/>
          </p:nvSpPr>
          <p:spPr>
            <a:xfrm>
              <a:off x="806613" y="816385"/>
              <a:ext cx="142152" cy="16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44" y="90"/>
                  </a:moveTo>
                  <a:lnTo>
                    <a:pt x="19088" y="1085"/>
                  </a:lnTo>
                  <a:lnTo>
                    <a:pt x="18084" y="2079"/>
                  </a:lnTo>
                  <a:lnTo>
                    <a:pt x="16074" y="4157"/>
                  </a:lnTo>
                  <a:lnTo>
                    <a:pt x="14316" y="6326"/>
                  </a:lnTo>
                  <a:lnTo>
                    <a:pt x="12558" y="8586"/>
                  </a:lnTo>
                  <a:lnTo>
                    <a:pt x="11553" y="9761"/>
                  </a:lnTo>
                  <a:lnTo>
                    <a:pt x="10172" y="10936"/>
                  </a:lnTo>
                  <a:lnTo>
                    <a:pt x="7535" y="13376"/>
                  </a:lnTo>
                  <a:lnTo>
                    <a:pt x="4772" y="15816"/>
                  </a:lnTo>
                  <a:lnTo>
                    <a:pt x="2135" y="18346"/>
                  </a:lnTo>
                  <a:lnTo>
                    <a:pt x="628" y="19612"/>
                  </a:lnTo>
                  <a:lnTo>
                    <a:pt x="251" y="20515"/>
                  </a:lnTo>
                  <a:lnTo>
                    <a:pt x="0" y="20877"/>
                  </a:lnTo>
                  <a:lnTo>
                    <a:pt x="0" y="21238"/>
                  </a:lnTo>
                  <a:lnTo>
                    <a:pt x="251" y="21419"/>
                  </a:lnTo>
                  <a:lnTo>
                    <a:pt x="502" y="21510"/>
                  </a:lnTo>
                  <a:lnTo>
                    <a:pt x="1005" y="21600"/>
                  </a:lnTo>
                  <a:lnTo>
                    <a:pt x="1130" y="21510"/>
                  </a:lnTo>
                  <a:lnTo>
                    <a:pt x="1507" y="21419"/>
                  </a:lnTo>
                  <a:lnTo>
                    <a:pt x="1507" y="20696"/>
                  </a:lnTo>
                  <a:lnTo>
                    <a:pt x="1884" y="20335"/>
                  </a:lnTo>
                  <a:lnTo>
                    <a:pt x="2763" y="19250"/>
                  </a:lnTo>
                  <a:lnTo>
                    <a:pt x="4647" y="17623"/>
                  </a:lnTo>
                  <a:lnTo>
                    <a:pt x="7284" y="15274"/>
                  </a:lnTo>
                  <a:lnTo>
                    <a:pt x="9921" y="13014"/>
                  </a:lnTo>
                  <a:lnTo>
                    <a:pt x="11428" y="11478"/>
                  </a:lnTo>
                  <a:lnTo>
                    <a:pt x="12809" y="9941"/>
                  </a:lnTo>
                  <a:lnTo>
                    <a:pt x="15447" y="6869"/>
                  </a:lnTo>
                  <a:lnTo>
                    <a:pt x="16828" y="5332"/>
                  </a:lnTo>
                  <a:lnTo>
                    <a:pt x="18084" y="3615"/>
                  </a:lnTo>
                  <a:lnTo>
                    <a:pt x="19716" y="2259"/>
                  </a:lnTo>
                  <a:lnTo>
                    <a:pt x="21349" y="813"/>
                  </a:lnTo>
                  <a:lnTo>
                    <a:pt x="21600" y="723"/>
                  </a:lnTo>
                  <a:lnTo>
                    <a:pt x="21600" y="452"/>
                  </a:lnTo>
                  <a:lnTo>
                    <a:pt x="21349" y="90"/>
                  </a:lnTo>
                  <a:lnTo>
                    <a:pt x="20847" y="0"/>
                  </a:lnTo>
                  <a:lnTo>
                    <a:pt x="20595" y="0"/>
                  </a:lnTo>
                  <a:lnTo>
                    <a:pt x="20344" y="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2" name="chenying0907 903"/>
            <p:cNvSpPr/>
            <p:nvPr/>
          </p:nvSpPr>
          <p:spPr>
            <a:xfrm>
              <a:off x="876034" y="846318"/>
              <a:ext cx="112398" cy="138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53" y="211"/>
                  </a:moveTo>
                  <a:lnTo>
                    <a:pt x="18900" y="1791"/>
                  </a:lnTo>
                  <a:lnTo>
                    <a:pt x="17629" y="3266"/>
                  </a:lnTo>
                  <a:lnTo>
                    <a:pt x="14929" y="6111"/>
                  </a:lnTo>
                  <a:lnTo>
                    <a:pt x="9053" y="11906"/>
                  </a:lnTo>
                  <a:lnTo>
                    <a:pt x="3494" y="17280"/>
                  </a:lnTo>
                  <a:lnTo>
                    <a:pt x="2382" y="18123"/>
                  </a:lnTo>
                  <a:lnTo>
                    <a:pt x="1429" y="18966"/>
                  </a:lnTo>
                  <a:lnTo>
                    <a:pt x="635" y="19809"/>
                  </a:lnTo>
                  <a:lnTo>
                    <a:pt x="159" y="20230"/>
                  </a:lnTo>
                  <a:lnTo>
                    <a:pt x="0" y="20757"/>
                  </a:lnTo>
                  <a:lnTo>
                    <a:pt x="0" y="21284"/>
                  </a:lnTo>
                  <a:lnTo>
                    <a:pt x="953" y="21600"/>
                  </a:lnTo>
                  <a:lnTo>
                    <a:pt x="1588" y="21179"/>
                  </a:lnTo>
                  <a:lnTo>
                    <a:pt x="1747" y="20652"/>
                  </a:lnTo>
                  <a:lnTo>
                    <a:pt x="2224" y="20230"/>
                  </a:lnTo>
                  <a:lnTo>
                    <a:pt x="3494" y="18966"/>
                  </a:lnTo>
                  <a:lnTo>
                    <a:pt x="4924" y="18018"/>
                  </a:lnTo>
                  <a:lnTo>
                    <a:pt x="6035" y="17069"/>
                  </a:lnTo>
                  <a:lnTo>
                    <a:pt x="8894" y="14330"/>
                  </a:lnTo>
                  <a:lnTo>
                    <a:pt x="11594" y="11696"/>
                  </a:lnTo>
                  <a:lnTo>
                    <a:pt x="16994" y="6322"/>
                  </a:lnTo>
                  <a:lnTo>
                    <a:pt x="19535" y="3688"/>
                  </a:lnTo>
                  <a:lnTo>
                    <a:pt x="21600" y="738"/>
                  </a:lnTo>
                  <a:lnTo>
                    <a:pt x="21600" y="421"/>
                  </a:lnTo>
                  <a:lnTo>
                    <a:pt x="21124" y="0"/>
                  </a:lnTo>
                  <a:lnTo>
                    <a:pt x="20012" y="0"/>
                  </a:lnTo>
                  <a:lnTo>
                    <a:pt x="19853" y="21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3" name="chenying0907 904"/>
            <p:cNvSpPr/>
            <p:nvPr/>
          </p:nvSpPr>
          <p:spPr>
            <a:xfrm>
              <a:off x="948762" y="889859"/>
              <a:ext cx="79340" cy="9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50" y="608"/>
                  </a:moveTo>
                  <a:lnTo>
                    <a:pt x="14400" y="6997"/>
                  </a:lnTo>
                  <a:lnTo>
                    <a:pt x="11025" y="9735"/>
                  </a:lnTo>
                  <a:lnTo>
                    <a:pt x="7650" y="12625"/>
                  </a:lnTo>
                  <a:lnTo>
                    <a:pt x="4950" y="14451"/>
                  </a:lnTo>
                  <a:lnTo>
                    <a:pt x="2925" y="16124"/>
                  </a:lnTo>
                  <a:lnTo>
                    <a:pt x="1125" y="18406"/>
                  </a:lnTo>
                  <a:lnTo>
                    <a:pt x="450" y="19318"/>
                  </a:lnTo>
                  <a:lnTo>
                    <a:pt x="0" y="20535"/>
                  </a:lnTo>
                  <a:lnTo>
                    <a:pt x="0" y="20992"/>
                  </a:lnTo>
                  <a:lnTo>
                    <a:pt x="225" y="21296"/>
                  </a:lnTo>
                  <a:lnTo>
                    <a:pt x="900" y="21600"/>
                  </a:lnTo>
                  <a:lnTo>
                    <a:pt x="2025" y="21600"/>
                  </a:lnTo>
                  <a:lnTo>
                    <a:pt x="2250" y="21296"/>
                  </a:lnTo>
                  <a:lnTo>
                    <a:pt x="2475" y="21144"/>
                  </a:lnTo>
                  <a:lnTo>
                    <a:pt x="3150" y="19623"/>
                  </a:lnTo>
                  <a:lnTo>
                    <a:pt x="4275" y="17949"/>
                  </a:lnTo>
                  <a:lnTo>
                    <a:pt x="5400" y="16732"/>
                  </a:lnTo>
                  <a:lnTo>
                    <a:pt x="6975" y="15363"/>
                  </a:lnTo>
                  <a:lnTo>
                    <a:pt x="13725" y="10800"/>
                  </a:lnTo>
                  <a:lnTo>
                    <a:pt x="16200" y="8670"/>
                  </a:lnTo>
                  <a:lnTo>
                    <a:pt x="18225" y="6237"/>
                  </a:lnTo>
                  <a:lnTo>
                    <a:pt x="20250" y="3651"/>
                  </a:lnTo>
                  <a:lnTo>
                    <a:pt x="21600" y="1065"/>
                  </a:lnTo>
                  <a:lnTo>
                    <a:pt x="21600" y="456"/>
                  </a:lnTo>
                  <a:lnTo>
                    <a:pt x="21375" y="304"/>
                  </a:lnTo>
                  <a:lnTo>
                    <a:pt x="20700" y="0"/>
                  </a:lnTo>
                  <a:lnTo>
                    <a:pt x="20025" y="0"/>
                  </a:lnTo>
                  <a:lnTo>
                    <a:pt x="19575" y="304"/>
                  </a:lnTo>
                  <a:lnTo>
                    <a:pt x="19350" y="60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4" name="chenying0907 905"/>
            <p:cNvSpPr/>
            <p:nvPr/>
          </p:nvSpPr>
          <p:spPr>
            <a:xfrm>
              <a:off x="122313" y="623173"/>
              <a:ext cx="33059" cy="29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1029"/>
                  </a:moveTo>
                  <a:lnTo>
                    <a:pt x="12857" y="4114"/>
                  </a:lnTo>
                  <a:lnTo>
                    <a:pt x="8229" y="8229"/>
                  </a:lnTo>
                  <a:lnTo>
                    <a:pt x="4114" y="12857"/>
                  </a:lnTo>
                  <a:lnTo>
                    <a:pt x="0" y="19029"/>
                  </a:lnTo>
                  <a:lnTo>
                    <a:pt x="0" y="19543"/>
                  </a:lnTo>
                  <a:lnTo>
                    <a:pt x="1543" y="21086"/>
                  </a:lnTo>
                  <a:lnTo>
                    <a:pt x="3600" y="21600"/>
                  </a:lnTo>
                  <a:lnTo>
                    <a:pt x="4629" y="21600"/>
                  </a:lnTo>
                  <a:lnTo>
                    <a:pt x="5657" y="20571"/>
                  </a:lnTo>
                  <a:lnTo>
                    <a:pt x="8743" y="16457"/>
                  </a:lnTo>
                  <a:lnTo>
                    <a:pt x="12343" y="12343"/>
                  </a:lnTo>
                  <a:lnTo>
                    <a:pt x="16457" y="8743"/>
                  </a:lnTo>
                  <a:lnTo>
                    <a:pt x="20057" y="5657"/>
                  </a:lnTo>
                  <a:lnTo>
                    <a:pt x="21086" y="5143"/>
                  </a:lnTo>
                  <a:lnTo>
                    <a:pt x="21600" y="4114"/>
                  </a:lnTo>
                  <a:lnTo>
                    <a:pt x="21086" y="1543"/>
                  </a:lnTo>
                  <a:lnTo>
                    <a:pt x="20057" y="1029"/>
                  </a:lnTo>
                  <a:lnTo>
                    <a:pt x="19543" y="0"/>
                  </a:lnTo>
                  <a:lnTo>
                    <a:pt x="18514" y="0"/>
                  </a:lnTo>
                  <a:lnTo>
                    <a:pt x="17486" y="10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5" name="chenying0907 906"/>
            <p:cNvSpPr/>
            <p:nvPr/>
          </p:nvSpPr>
          <p:spPr>
            <a:xfrm>
              <a:off x="171901" y="650386"/>
              <a:ext cx="42977" cy="3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33" y="0"/>
                  </a:moveTo>
                  <a:lnTo>
                    <a:pt x="12343" y="2908"/>
                  </a:lnTo>
                  <a:lnTo>
                    <a:pt x="7494" y="7892"/>
                  </a:lnTo>
                  <a:lnTo>
                    <a:pt x="3527" y="12877"/>
                  </a:lnTo>
                  <a:lnTo>
                    <a:pt x="0" y="18277"/>
                  </a:lnTo>
                  <a:lnTo>
                    <a:pt x="0" y="19938"/>
                  </a:lnTo>
                  <a:lnTo>
                    <a:pt x="882" y="21600"/>
                  </a:lnTo>
                  <a:lnTo>
                    <a:pt x="2645" y="21600"/>
                  </a:lnTo>
                  <a:lnTo>
                    <a:pt x="3967" y="21185"/>
                  </a:lnTo>
                  <a:lnTo>
                    <a:pt x="4408" y="20354"/>
                  </a:lnTo>
                  <a:lnTo>
                    <a:pt x="7494" y="15785"/>
                  </a:lnTo>
                  <a:lnTo>
                    <a:pt x="11020" y="11215"/>
                  </a:lnTo>
                  <a:lnTo>
                    <a:pt x="15429" y="7062"/>
                  </a:lnTo>
                  <a:lnTo>
                    <a:pt x="20278" y="4154"/>
                  </a:lnTo>
                  <a:lnTo>
                    <a:pt x="21159" y="2908"/>
                  </a:lnTo>
                  <a:lnTo>
                    <a:pt x="21600" y="2492"/>
                  </a:lnTo>
                  <a:lnTo>
                    <a:pt x="21159" y="831"/>
                  </a:lnTo>
                  <a:lnTo>
                    <a:pt x="20278" y="0"/>
                  </a:lnTo>
                  <a:lnTo>
                    <a:pt x="1763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6" name="chenying0907 907"/>
            <p:cNvSpPr/>
            <p:nvPr/>
          </p:nvSpPr>
          <p:spPr>
            <a:xfrm>
              <a:off x="228098" y="674878"/>
              <a:ext cx="39671" cy="35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831"/>
                  </a:moveTo>
                  <a:lnTo>
                    <a:pt x="14557" y="2908"/>
                  </a:lnTo>
                  <a:lnTo>
                    <a:pt x="12678" y="5400"/>
                  </a:lnTo>
                  <a:lnTo>
                    <a:pt x="3757" y="13292"/>
                  </a:lnTo>
                  <a:lnTo>
                    <a:pt x="1878" y="15369"/>
                  </a:lnTo>
                  <a:lnTo>
                    <a:pt x="470" y="18277"/>
                  </a:lnTo>
                  <a:lnTo>
                    <a:pt x="0" y="19523"/>
                  </a:lnTo>
                  <a:lnTo>
                    <a:pt x="470" y="19938"/>
                  </a:lnTo>
                  <a:lnTo>
                    <a:pt x="1878" y="21600"/>
                  </a:lnTo>
                  <a:lnTo>
                    <a:pt x="4226" y="21600"/>
                  </a:lnTo>
                  <a:lnTo>
                    <a:pt x="4696" y="20354"/>
                  </a:lnTo>
                  <a:lnTo>
                    <a:pt x="8452" y="15369"/>
                  </a:lnTo>
                  <a:lnTo>
                    <a:pt x="16904" y="7892"/>
                  </a:lnTo>
                  <a:lnTo>
                    <a:pt x="19722" y="5815"/>
                  </a:lnTo>
                  <a:lnTo>
                    <a:pt x="21600" y="2908"/>
                  </a:lnTo>
                  <a:lnTo>
                    <a:pt x="21600" y="1246"/>
                  </a:lnTo>
                  <a:lnTo>
                    <a:pt x="20191" y="0"/>
                  </a:lnTo>
                  <a:lnTo>
                    <a:pt x="16904" y="0"/>
                  </a:lnTo>
                  <a:lnTo>
                    <a:pt x="16435" y="83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7" name="chenying0907 908"/>
            <p:cNvSpPr/>
            <p:nvPr/>
          </p:nvSpPr>
          <p:spPr>
            <a:xfrm>
              <a:off x="280991" y="712976"/>
              <a:ext cx="49589" cy="4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80" y="318"/>
                  </a:moveTo>
                  <a:lnTo>
                    <a:pt x="15480" y="2541"/>
                  </a:lnTo>
                  <a:lnTo>
                    <a:pt x="12960" y="4447"/>
                  </a:lnTo>
                  <a:lnTo>
                    <a:pt x="7920" y="9529"/>
                  </a:lnTo>
                  <a:lnTo>
                    <a:pt x="3240" y="14612"/>
                  </a:lnTo>
                  <a:lnTo>
                    <a:pt x="1440" y="16518"/>
                  </a:lnTo>
                  <a:lnTo>
                    <a:pt x="0" y="19376"/>
                  </a:lnTo>
                  <a:lnTo>
                    <a:pt x="0" y="20647"/>
                  </a:lnTo>
                  <a:lnTo>
                    <a:pt x="720" y="20965"/>
                  </a:lnTo>
                  <a:lnTo>
                    <a:pt x="1440" y="21600"/>
                  </a:lnTo>
                  <a:lnTo>
                    <a:pt x="2880" y="21600"/>
                  </a:lnTo>
                  <a:lnTo>
                    <a:pt x="3240" y="20965"/>
                  </a:lnTo>
                  <a:lnTo>
                    <a:pt x="3960" y="20329"/>
                  </a:lnTo>
                  <a:lnTo>
                    <a:pt x="5400" y="18106"/>
                  </a:lnTo>
                  <a:lnTo>
                    <a:pt x="7200" y="16200"/>
                  </a:lnTo>
                  <a:lnTo>
                    <a:pt x="10440" y="12388"/>
                  </a:lnTo>
                  <a:lnTo>
                    <a:pt x="12960" y="9847"/>
                  </a:lnTo>
                  <a:lnTo>
                    <a:pt x="15120" y="7306"/>
                  </a:lnTo>
                  <a:lnTo>
                    <a:pt x="18000" y="5400"/>
                  </a:lnTo>
                  <a:lnTo>
                    <a:pt x="20880" y="3176"/>
                  </a:lnTo>
                  <a:lnTo>
                    <a:pt x="21240" y="2859"/>
                  </a:lnTo>
                  <a:lnTo>
                    <a:pt x="21600" y="1906"/>
                  </a:lnTo>
                  <a:lnTo>
                    <a:pt x="21240" y="635"/>
                  </a:lnTo>
                  <a:lnTo>
                    <a:pt x="20880" y="318"/>
                  </a:lnTo>
                  <a:lnTo>
                    <a:pt x="20160" y="0"/>
                  </a:lnTo>
                  <a:lnTo>
                    <a:pt x="19440" y="0"/>
                  </a:lnTo>
                  <a:lnTo>
                    <a:pt x="19080" y="3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8" name="chenying0907 909"/>
            <p:cNvSpPr/>
            <p:nvPr/>
          </p:nvSpPr>
          <p:spPr>
            <a:xfrm>
              <a:off x="386776" y="740189"/>
              <a:ext cx="42978" cy="51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17" y="288"/>
                  </a:moveTo>
                  <a:lnTo>
                    <a:pt x="12634" y="5760"/>
                  </a:lnTo>
                  <a:lnTo>
                    <a:pt x="10189" y="8928"/>
                  </a:lnTo>
                  <a:lnTo>
                    <a:pt x="8966" y="10656"/>
                  </a:lnTo>
                  <a:lnTo>
                    <a:pt x="7336" y="12096"/>
                  </a:lnTo>
                  <a:lnTo>
                    <a:pt x="2445" y="15552"/>
                  </a:lnTo>
                  <a:lnTo>
                    <a:pt x="815" y="17280"/>
                  </a:lnTo>
                  <a:lnTo>
                    <a:pt x="0" y="19584"/>
                  </a:lnTo>
                  <a:lnTo>
                    <a:pt x="0" y="20448"/>
                  </a:lnTo>
                  <a:lnTo>
                    <a:pt x="1630" y="21600"/>
                  </a:lnTo>
                  <a:lnTo>
                    <a:pt x="3668" y="21600"/>
                  </a:lnTo>
                  <a:lnTo>
                    <a:pt x="4075" y="21024"/>
                  </a:lnTo>
                  <a:lnTo>
                    <a:pt x="4075" y="20448"/>
                  </a:lnTo>
                  <a:lnTo>
                    <a:pt x="4483" y="19296"/>
                  </a:lnTo>
                  <a:lnTo>
                    <a:pt x="5298" y="18432"/>
                  </a:lnTo>
                  <a:lnTo>
                    <a:pt x="7336" y="16704"/>
                  </a:lnTo>
                  <a:lnTo>
                    <a:pt x="10189" y="14976"/>
                  </a:lnTo>
                  <a:lnTo>
                    <a:pt x="11411" y="13248"/>
                  </a:lnTo>
                  <a:lnTo>
                    <a:pt x="16302" y="7488"/>
                  </a:lnTo>
                  <a:lnTo>
                    <a:pt x="21192" y="2304"/>
                  </a:lnTo>
                  <a:lnTo>
                    <a:pt x="21600" y="1440"/>
                  </a:lnTo>
                  <a:lnTo>
                    <a:pt x="21192" y="1152"/>
                  </a:lnTo>
                  <a:lnTo>
                    <a:pt x="19970" y="0"/>
                  </a:lnTo>
                  <a:lnTo>
                    <a:pt x="17932" y="0"/>
                  </a:lnTo>
                  <a:lnTo>
                    <a:pt x="17117" y="2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599" name="chenying0907 910"/>
            <p:cNvSpPr/>
            <p:nvPr/>
          </p:nvSpPr>
          <p:spPr>
            <a:xfrm>
              <a:off x="515703" y="751074"/>
              <a:ext cx="36366" cy="46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04" y="635"/>
                  </a:moveTo>
                  <a:lnTo>
                    <a:pt x="14087" y="2541"/>
                  </a:lnTo>
                  <a:lnTo>
                    <a:pt x="12678" y="5082"/>
                  </a:lnTo>
                  <a:lnTo>
                    <a:pt x="7983" y="9529"/>
                  </a:lnTo>
                  <a:lnTo>
                    <a:pt x="5165" y="14612"/>
                  </a:lnTo>
                  <a:lnTo>
                    <a:pt x="939" y="19376"/>
                  </a:lnTo>
                  <a:lnTo>
                    <a:pt x="0" y="19694"/>
                  </a:lnTo>
                  <a:lnTo>
                    <a:pt x="0" y="20329"/>
                  </a:lnTo>
                  <a:lnTo>
                    <a:pt x="1409" y="21282"/>
                  </a:lnTo>
                  <a:lnTo>
                    <a:pt x="3287" y="21600"/>
                  </a:lnTo>
                  <a:lnTo>
                    <a:pt x="4696" y="21282"/>
                  </a:lnTo>
                  <a:lnTo>
                    <a:pt x="5165" y="20965"/>
                  </a:lnTo>
                  <a:lnTo>
                    <a:pt x="9391" y="16835"/>
                  </a:lnTo>
                  <a:lnTo>
                    <a:pt x="12678" y="11753"/>
                  </a:lnTo>
                  <a:lnTo>
                    <a:pt x="15965" y="7306"/>
                  </a:lnTo>
                  <a:lnTo>
                    <a:pt x="18783" y="5082"/>
                  </a:lnTo>
                  <a:lnTo>
                    <a:pt x="21130" y="3176"/>
                  </a:lnTo>
                  <a:lnTo>
                    <a:pt x="21600" y="2541"/>
                  </a:lnTo>
                  <a:lnTo>
                    <a:pt x="21600" y="1906"/>
                  </a:lnTo>
                  <a:lnTo>
                    <a:pt x="20661" y="635"/>
                  </a:lnTo>
                  <a:lnTo>
                    <a:pt x="19252" y="0"/>
                  </a:lnTo>
                  <a:lnTo>
                    <a:pt x="17843" y="0"/>
                  </a:lnTo>
                  <a:lnTo>
                    <a:pt x="16904" y="63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0" name="chenying0907 911"/>
            <p:cNvSpPr/>
            <p:nvPr/>
          </p:nvSpPr>
          <p:spPr>
            <a:xfrm>
              <a:off x="611571" y="748352"/>
              <a:ext cx="52893" cy="54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6" y="540"/>
                  </a:moveTo>
                  <a:lnTo>
                    <a:pt x="14981" y="2160"/>
                  </a:lnTo>
                  <a:lnTo>
                    <a:pt x="11845" y="4050"/>
                  </a:lnTo>
                  <a:lnTo>
                    <a:pt x="9058" y="6480"/>
                  </a:lnTo>
                  <a:lnTo>
                    <a:pt x="6968" y="8640"/>
                  </a:lnTo>
                  <a:lnTo>
                    <a:pt x="4529" y="11340"/>
                  </a:lnTo>
                  <a:lnTo>
                    <a:pt x="3135" y="13770"/>
                  </a:lnTo>
                  <a:lnTo>
                    <a:pt x="1394" y="16740"/>
                  </a:lnTo>
                  <a:lnTo>
                    <a:pt x="0" y="19980"/>
                  </a:lnTo>
                  <a:lnTo>
                    <a:pt x="0" y="20250"/>
                  </a:lnTo>
                  <a:lnTo>
                    <a:pt x="348" y="21060"/>
                  </a:lnTo>
                  <a:lnTo>
                    <a:pt x="1394" y="21600"/>
                  </a:lnTo>
                  <a:lnTo>
                    <a:pt x="3135" y="21600"/>
                  </a:lnTo>
                  <a:lnTo>
                    <a:pt x="3832" y="21330"/>
                  </a:lnTo>
                  <a:lnTo>
                    <a:pt x="4181" y="20520"/>
                  </a:lnTo>
                  <a:lnTo>
                    <a:pt x="6271" y="15390"/>
                  </a:lnTo>
                  <a:lnTo>
                    <a:pt x="8361" y="12960"/>
                  </a:lnTo>
                  <a:lnTo>
                    <a:pt x="10103" y="10800"/>
                  </a:lnTo>
                  <a:lnTo>
                    <a:pt x="12194" y="8370"/>
                  </a:lnTo>
                  <a:lnTo>
                    <a:pt x="14632" y="6480"/>
                  </a:lnTo>
                  <a:lnTo>
                    <a:pt x="17419" y="4590"/>
                  </a:lnTo>
                  <a:lnTo>
                    <a:pt x="20555" y="2970"/>
                  </a:lnTo>
                  <a:lnTo>
                    <a:pt x="20903" y="2700"/>
                  </a:lnTo>
                  <a:lnTo>
                    <a:pt x="21600" y="1890"/>
                  </a:lnTo>
                  <a:lnTo>
                    <a:pt x="20903" y="810"/>
                  </a:lnTo>
                  <a:lnTo>
                    <a:pt x="20206" y="0"/>
                  </a:lnTo>
                  <a:lnTo>
                    <a:pt x="19161" y="0"/>
                  </a:lnTo>
                  <a:lnTo>
                    <a:pt x="18116" y="5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1" name="chenying0907 912"/>
            <p:cNvSpPr/>
            <p:nvPr/>
          </p:nvSpPr>
          <p:spPr>
            <a:xfrm>
              <a:off x="700828" y="740189"/>
              <a:ext cx="49589" cy="59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1" y="1490"/>
                  </a:moveTo>
                  <a:lnTo>
                    <a:pt x="16289" y="3476"/>
                  </a:lnTo>
                  <a:lnTo>
                    <a:pt x="14518" y="5710"/>
                  </a:lnTo>
                  <a:lnTo>
                    <a:pt x="12039" y="7945"/>
                  </a:lnTo>
                  <a:lnTo>
                    <a:pt x="10269" y="9683"/>
                  </a:lnTo>
                  <a:lnTo>
                    <a:pt x="7082" y="11917"/>
                  </a:lnTo>
                  <a:lnTo>
                    <a:pt x="4603" y="14648"/>
                  </a:lnTo>
                  <a:lnTo>
                    <a:pt x="2479" y="17131"/>
                  </a:lnTo>
                  <a:lnTo>
                    <a:pt x="0" y="19614"/>
                  </a:lnTo>
                  <a:lnTo>
                    <a:pt x="0" y="20607"/>
                  </a:lnTo>
                  <a:lnTo>
                    <a:pt x="1062" y="21600"/>
                  </a:lnTo>
                  <a:lnTo>
                    <a:pt x="3541" y="21600"/>
                  </a:lnTo>
                  <a:lnTo>
                    <a:pt x="6020" y="18124"/>
                  </a:lnTo>
                  <a:lnTo>
                    <a:pt x="8498" y="15393"/>
                  </a:lnTo>
                  <a:lnTo>
                    <a:pt x="11685" y="12910"/>
                  </a:lnTo>
                  <a:lnTo>
                    <a:pt x="13456" y="11669"/>
                  </a:lnTo>
                  <a:lnTo>
                    <a:pt x="14872" y="9931"/>
                  </a:lnTo>
                  <a:lnTo>
                    <a:pt x="19121" y="6207"/>
                  </a:lnTo>
                  <a:lnTo>
                    <a:pt x="20538" y="3724"/>
                  </a:lnTo>
                  <a:lnTo>
                    <a:pt x="20892" y="2731"/>
                  </a:lnTo>
                  <a:lnTo>
                    <a:pt x="21600" y="1490"/>
                  </a:lnTo>
                  <a:lnTo>
                    <a:pt x="21600" y="993"/>
                  </a:lnTo>
                  <a:lnTo>
                    <a:pt x="20538" y="248"/>
                  </a:lnTo>
                  <a:lnTo>
                    <a:pt x="19475" y="0"/>
                  </a:lnTo>
                  <a:lnTo>
                    <a:pt x="18059" y="497"/>
                  </a:lnTo>
                  <a:lnTo>
                    <a:pt x="17351" y="14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2" name="chenying0907 913"/>
            <p:cNvSpPr/>
            <p:nvPr/>
          </p:nvSpPr>
          <p:spPr>
            <a:xfrm>
              <a:off x="793390" y="721139"/>
              <a:ext cx="59506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237"/>
                  </a:moveTo>
                  <a:lnTo>
                    <a:pt x="13500" y="4510"/>
                  </a:lnTo>
                  <a:lnTo>
                    <a:pt x="8700" y="9257"/>
                  </a:lnTo>
                  <a:lnTo>
                    <a:pt x="4500" y="14242"/>
                  </a:lnTo>
                  <a:lnTo>
                    <a:pt x="600" y="19464"/>
                  </a:lnTo>
                  <a:lnTo>
                    <a:pt x="0" y="20176"/>
                  </a:lnTo>
                  <a:lnTo>
                    <a:pt x="0" y="20651"/>
                  </a:lnTo>
                  <a:lnTo>
                    <a:pt x="900" y="21363"/>
                  </a:lnTo>
                  <a:lnTo>
                    <a:pt x="2400" y="21600"/>
                  </a:lnTo>
                  <a:lnTo>
                    <a:pt x="3300" y="20888"/>
                  </a:lnTo>
                  <a:lnTo>
                    <a:pt x="7200" y="15666"/>
                  </a:lnTo>
                  <a:lnTo>
                    <a:pt x="11400" y="11156"/>
                  </a:lnTo>
                  <a:lnTo>
                    <a:pt x="16200" y="6409"/>
                  </a:lnTo>
                  <a:lnTo>
                    <a:pt x="21300" y="2136"/>
                  </a:lnTo>
                  <a:lnTo>
                    <a:pt x="21600" y="1662"/>
                  </a:lnTo>
                  <a:lnTo>
                    <a:pt x="21600" y="1187"/>
                  </a:lnTo>
                  <a:lnTo>
                    <a:pt x="21300" y="237"/>
                  </a:lnTo>
                  <a:lnTo>
                    <a:pt x="20100" y="0"/>
                  </a:lnTo>
                  <a:lnTo>
                    <a:pt x="19200" y="0"/>
                  </a:lnTo>
                  <a:lnTo>
                    <a:pt x="18900" y="23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3" name="chenying0907 914"/>
            <p:cNvSpPr/>
            <p:nvPr/>
          </p:nvSpPr>
          <p:spPr>
            <a:xfrm>
              <a:off x="892564" y="680321"/>
              <a:ext cx="52894" cy="6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3" y="704"/>
                  </a:moveTo>
                  <a:lnTo>
                    <a:pt x="16875" y="2583"/>
                  </a:lnTo>
                  <a:lnTo>
                    <a:pt x="14850" y="4226"/>
                  </a:lnTo>
                  <a:lnTo>
                    <a:pt x="11475" y="8217"/>
                  </a:lnTo>
                  <a:lnTo>
                    <a:pt x="9112" y="11270"/>
                  </a:lnTo>
                  <a:lnTo>
                    <a:pt x="6750" y="14087"/>
                  </a:lnTo>
                  <a:lnTo>
                    <a:pt x="337" y="19252"/>
                  </a:lnTo>
                  <a:lnTo>
                    <a:pt x="337" y="19722"/>
                  </a:lnTo>
                  <a:lnTo>
                    <a:pt x="0" y="20191"/>
                  </a:lnTo>
                  <a:lnTo>
                    <a:pt x="1012" y="21130"/>
                  </a:lnTo>
                  <a:lnTo>
                    <a:pt x="1350" y="21600"/>
                  </a:lnTo>
                  <a:lnTo>
                    <a:pt x="2700" y="21600"/>
                  </a:lnTo>
                  <a:lnTo>
                    <a:pt x="3375" y="21130"/>
                  </a:lnTo>
                  <a:lnTo>
                    <a:pt x="8438" y="16670"/>
                  </a:lnTo>
                  <a:lnTo>
                    <a:pt x="13163" y="11974"/>
                  </a:lnTo>
                  <a:lnTo>
                    <a:pt x="14850" y="9626"/>
                  </a:lnTo>
                  <a:lnTo>
                    <a:pt x="17213" y="7043"/>
                  </a:lnTo>
                  <a:lnTo>
                    <a:pt x="18900" y="4696"/>
                  </a:lnTo>
                  <a:lnTo>
                    <a:pt x="21262" y="2583"/>
                  </a:lnTo>
                  <a:lnTo>
                    <a:pt x="21600" y="1878"/>
                  </a:lnTo>
                  <a:lnTo>
                    <a:pt x="21600" y="1174"/>
                  </a:lnTo>
                  <a:lnTo>
                    <a:pt x="21262" y="704"/>
                  </a:lnTo>
                  <a:lnTo>
                    <a:pt x="20588" y="235"/>
                  </a:lnTo>
                  <a:lnTo>
                    <a:pt x="19912" y="0"/>
                  </a:lnTo>
                  <a:lnTo>
                    <a:pt x="19237" y="235"/>
                  </a:lnTo>
                  <a:lnTo>
                    <a:pt x="18563" y="70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4" name="chenying0907 915"/>
            <p:cNvSpPr/>
            <p:nvPr/>
          </p:nvSpPr>
          <p:spPr>
            <a:xfrm>
              <a:off x="337191" y="416355"/>
              <a:ext cx="89258" cy="7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3" y="0"/>
                  </a:moveTo>
                  <a:lnTo>
                    <a:pt x="8173" y="379"/>
                  </a:lnTo>
                  <a:lnTo>
                    <a:pt x="6227" y="1137"/>
                  </a:lnTo>
                  <a:lnTo>
                    <a:pt x="4281" y="2084"/>
                  </a:lnTo>
                  <a:lnTo>
                    <a:pt x="2919" y="3600"/>
                  </a:lnTo>
                  <a:lnTo>
                    <a:pt x="1557" y="4926"/>
                  </a:lnTo>
                  <a:lnTo>
                    <a:pt x="778" y="7011"/>
                  </a:lnTo>
                  <a:lnTo>
                    <a:pt x="389" y="8905"/>
                  </a:lnTo>
                  <a:lnTo>
                    <a:pt x="0" y="10989"/>
                  </a:lnTo>
                  <a:lnTo>
                    <a:pt x="389" y="12884"/>
                  </a:lnTo>
                  <a:lnTo>
                    <a:pt x="778" y="14968"/>
                  </a:lnTo>
                  <a:lnTo>
                    <a:pt x="1557" y="16674"/>
                  </a:lnTo>
                  <a:lnTo>
                    <a:pt x="2919" y="18379"/>
                  </a:lnTo>
                  <a:lnTo>
                    <a:pt x="4281" y="19705"/>
                  </a:lnTo>
                  <a:lnTo>
                    <a:pt x="6227" y="20842"/>
                  </a:lnTo>
                  <a:lnTo>
                    <a:pt x="8173" y="21411"/>
                  </a:lnTo>
                  <a:lnTo>
                    <a:pt x="10703" y="21600"/>
                  </a:lnTo>
                  <a:lnTo>
                    <a:pt x="13232" y="21411"/>
                  </a:lnTo>
                  <a:lnTo>
                    <a:pt x="15568" y="20842"/>
                  </a:lnTo>
                  <a:lnTo>
                    <a:pt x="17319" y="19705"/>
                  </a:lnTo>
                  <a:lnTo>
                    <a:pt x="18876" y="18379"/>
                  </a:lnTo>
                  <a:lnTo>
                    <a:pt x="20238" y="16674"/>
                  </a:lnTo>
                  <a:lnTo>
                    <a:pt x="21016" y="14968"/>
                  </a:lnTo>
                  <a:lnTo>
                    <a:pt x="21405" y="12884"/>
                  </a:lnTo>
                  <a:lnTo>
                    <a:pt x="21600" y="10989"/>
                  </a:lnTo>
                  <a:lnTo>
                    <a:pt x="21405" y="8905"/>
                  </a:lnTo>
                  <a:lnTo>
                    <a:pt x="21016" y="7011"/>
                  </a:lnTo>
                  <a:lnTo>
                    <a:pt x="20238" y="4926"/>
                  </a:lnTo>
                  <a:lnTo>
                    <a:pt x="17319" y="2084"/>
                  </a:lnTo>
                  <a:lnTo>
                    <a:pt x="15568" y="1137"/>
                  </a:lnTo>
                  <a:lnTo>
                    <a:pt x="13232" y="379"/>
                  </a:lnTo>
                  <a:lnTo>
                    <a:pt x="1070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5" name="chenying0907 916"/>
            <p:cNvSpPr/>
            <p:nvPr/>
          </p:nvSpPr>
          <p:spPr>
            <a:xfrm>
              <a:off x="667770" y="416355"/>
              <a:ext cx="89259" cy="7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01" y="0"/>
                  </a:moveTo>
                  <a:lnTo>
                    <a:pt x="8125" y="379"/>
                  </a:lnTo>
                  <a:lnTo>
                    <a:pt x="5945" y="1137"/>
                  </a:lnTo>
                  <a:lnTo>
                    <a:pt x="3963" y="2084"/>
                  </a:lnTo>
                  <a:lnTo>
                    <a:pt x="2576" y="3600"/>
                  </a:lnTo>
                  <a:lnTo>
                    <a:pt x="1387" y="4926"/>
                  </a:lnTo>
                  <a:lnTo>
                    <a:pt x="396" y="7011"/>
                  </a:lnTo>
                  <a:lnTo>
                    <a:pt x="0" y="8905"/>
                  </a:lnTo>
                  <a:lnTo>
                    <a:pt x="0" y="12884"/>
                  </a:lnTo>
                  <a:lnTo>
                    <a:pt x="396" y="14968"/>
                  </a:lnTo>
                  <a:lnTo>
                    <a:pt x="1387" y="16674"/>
                  </a:lnTo>
                  <a:lnTo>
                    <a:pt x="2576" y="18379"/>
                  </a:lnTo>
                  <a:lnTo>
                    <a:pt x="3963" y="19705"/>
                  </a:lnTo>
                  <a:lnTo>
                    <a:pt x="5945" y="20842"/>
                  </a:lnTo>
                  <a:lnTo>
                    <a:pt x="8125" y="21411"/>
                  </a:lnTo>
                  <a:lnTo>
                    <a:pt x="10701" y="21600"/>
                  </a:lnTo>
                  <a:lnTo>
                    <a:pt x="13475" y="21411"/>
                  </a:lnTo>
                  <a:lnTo>
                    <a:pt x="15457" y="20842"/>
                  </a:lnTo>
                  <a:lnTo>
                    <a:pt x="17439" y="19705"/>
                  </a:lnTo>
                  <a:lnTo>
                    <a:pt x="18826" y="18379"/>
                  </a:lnTo>
                  <a:lnTo>
                    <a:pt x="20213" y="16674"/>
                  </a:lnTo>
                  <a:lnTo>
                    <a:pt x="20807" y="14968"/>
                  </a:lnTo>
                  <a:lnTo>
                    <a:pt x="21402" y="12884"/>
                  </a:lnTo>
                  <a:lnTo>
                    <a:pt x="21600" y="10989"/>
                  </a:lnTo>
                  <a:lnTo>
                    <a:pt x="21402" y="8905"/>
                  </a:lnTo>
                  <a:lnTo>
                    <a:pt x="20807" y="7011"/>
                  </a:lnTo>
                  <a:lnTo>
                    <a:pt x="20213" y="4926"/>
                  </a:lnTo>
                  <a:lnTo>
                    <a:pt x="18826" y="3600"/>
                  </a:lnTo>
                  <a:lnTo>
                    <a:pt x="17439" y="2084"/>
                  </a:lnTo>
                  <a:lnTo>
                    <a:pt x="15457" y="1137"/>
                  </a:lnTo>
                  <a:lnTo>
                    <a:pt x="13475" y="379"/>
                  </a:lnTo>
                  <a:lnTo>
                    <a:pt x="1070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6" name="chenying0907 917"/>
            <p:cNvSpPr/>
            <p:nvPr/>
          </p:nvSpPr>
          <p:spPr>
            <a:xfrm>
              <a:off x="-1" y="0"/>
              <a:ext cx="1097525" cy="813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532" y="21600"/>
                  </a:moveTo>
                  <a:lnTo>
                    <a:pt x="9784" y="21600"/>
                  </a:lnTo>
                  <a:lnTo>
                    <a:pt x="9037" y="21564"/>
                  </a:lnTo>
                  <a:lnTo>
                    <a:pt x="8273" y="21474"/>
                  </a:lnTo>
                  <a:lnTo>
                    <a:pt x="7509" y="21347"/>
                  </a:lnTo>
                  <a:lnTo>
                    <a:pt x="7151" y="21293"/>
                  </a:lnTo>
                  <a:lnTo>
                    <a:pt x="6794" y="21185"/>
                  </a:lnTo>
                  <a:lnTo>
                    <a:pt x="6420" y="21077"/>
                  </a:lnTo>
                  <a:lnTo>
                    <a:pt x="6062" y="20932"/>
                  </a:lnTo>
                  <a:lnTo>
                    <a:pt x="5380" y="20608"/>
                  </a:lnTo>
                  <a:lnTo>
                    <a:pt x="5071" y="20391"/>
                  </a:lnTo>
                  <a:lnTo>
                    <a:pt x="4746" y="20174"/>
                  </a:lnTo>
                  <a:lnTo>
                    <a:pt x="3998" y="19561"/>
                  </a:lnTo>
                  <a:lnTo>
                    <a:pt x="3641" y="19254"/>
                  </a:lnTo>
                  <a:lnTo>
                    <a:pt x="3299" y="18929"/>
                  </a:lnTo>
                  <a:lnTo>
                    <a:pt x="2958" y="18586"/>
                  </a:lnTo>
                  <a:lnTo>
                    <a:pt x="2649" y="18262"/>
                  </a:lnTo>
                  <a:lnTo>
                    <a:pt x="2324" y="17919"/>
                  </a:lnTo>
                  <a:lnTo>
                    <a:pt x="2032" y="17540"/>
                  </a:lnTo>
                  <a:lnTo>
                    <a:pt x="1788" y="17233"/>
                  </a:lnTo>
                  <a:lnTo>
                    <a:pt x="1577" y="16926"/>
                  </a:lnTo>
                  <a:lnTo>
                    <a:pt x="1414" y="16620"/>
                  </a:lnTo>
                  <a:lnTo>
                    <a:pt x="1235" y="16313"/>
                  </a:lnTo>
                  <a:lnTo>
                    <a:pt x="1105" y="15970"/>
                  </a:lnTo>
                  <a:lnTo>
                    <a:pt x="991" y="15627"/>
                  </a:lnTo>
                  <a:lnTo>
                    <a:pt x="731" y="14815"/>
                  </a:lnTo>
                  <a:lnTo>
                    <a:pt x="601" y="14292"/>
                  </a:lnTo>
                  <a:lnTo>
                    <a:pt x="471" y="13786"/>
                  </a:lnTo>
                  <a:lnTo>
                    <a:pt x="374" y="13263"/>
                  </a:lnTo>
                  <a:lnTo>
                    <a:pt x="260" y="12740"/>
                  </a:lnTo>
                  <a:lnTo>
                    <a:pt x="195" y="12217"/>
                  </a:lnTo>
                  <a:lnTo>
                    <a:pt x="65" y="11206"/>
                  </a:lnTo>
                  <a:lnTo>
                    <a:pt x="49" y="10719"/>
                  </a:lnTo>
                  <a:lnTo>
                    <a:pt x="33" y="10195"/>
                  </a:lnTo>
                  <a:lnTo>
                    <a:pt x="0" y="9690"/>
                  </a:lnTo>
                  <a:lnTo>
                    <a:pt x="33" y="9221"/>
                  </a:lnTo>
                  <a:lnTo>
                    <a:pt x="49" y="8734"/>
                  </a:lnTo>
                  <a:lnTo>
                    <a:pt x="98" y="8265"/>
                  </a:lnTo>
                  <a:lnTo>
                    <a:pt x="130" y="7814"/>
                  </a:lnTo>
                  <a:lnTo>
                    <a:pt x="228" y="7344"/>
                  </a:lnTo>
                  <a:lnTo>
                    <a:pt x="309" y="6911"/>
                  </a:lnTo>
                  <a:lnTo>
                    <a:pt x="406" y="6424"/>
                  </a:lnTo>
                  <a:lnTo>
                    <a:pt x="536" y="5973"/>
                  </a:lnTo>
                  <a:lnTo>
                    <a:pt x="683" y="5540"/>
                  </a:lnTo>
                  <a:lnTo>
                    <a:pt x="829" y="5125"/>
                  </a:lnTo>
                  <a:lnTo>
                    <a:pt x="1008" y="4692"/>
                  </a:lnTo>
                  <a:lnTo>
                    <a:pt x="1203" y="4313"/>
                  </a:lnTo>
                  <a:lnTo>
                    <a:pt x="1414" y="3934"/>
                  </a:lnTo>
                  <a:lnTo>
                    <a:pt x="1625" y="3591"/>
                  </a:lnTo>
                  <a:lnTo>
                    <a:pt x="1853" y="3248"/>
                  </a:lnTo>
                  <a:lnTo>
                    <a:pt x="2373" y="2635"/>
                  </a:lnTo>
                  <a:lnTo>
                    <a:pt x="2958" y="2093"/>
                  </a:lnTo>
                  <a:lnTo>
                    <a:pt x="3267" y="1841"/>
                  </a:lnTo>
                  <a:lnTo>
                    <a:pt x="3592" y="1624"/>
                  </a:lnTo>
                  <a:lnTo>
                    <a:pt x="3933" y="1408"/>
                  </a:lnTo>
                  <a:lnTo>
                    <a:pt x="4713" y="1011"/>
                  </a:lnTo>
                  <a:lnTo>
                    <a:pt x="5087" y="848"/>
                  </a:lnTo>
                  <a:lnTo>
                    <a:pt x="5493" y="704"/>
                  </a:lnTo>
                  <a:lnTo>
                    <a:pt x="6306" y="487"/>
                  </a:lnTo>
                  <a:lnTo>
                    <a:pt x="6696" y="397"/>
                  </a:lnTo>
                  <a:lnTo>
                    <a:pt x="7102" y="325"/>
                  </a:lnTo>
                  <a:lnTo>
                    <a:pt x="7931" y="235"/>
                  </a:lnTo>
                  <a:lnTo>
                    <a:pt x="8793" y="162"/>
                  </a:lnTo>
                  <a:lnTo>
                    <a:pt x="9654" y="144"/>
                  </a:lnTo>
                  <a:lnTo>
                    <a:pt x="10889" y="144"/>
                  </a:lnTo>
                  <a:lnTo>
                    <a:pt x="10906" y="108"/>
                  </a:lnTo>
                  <a:lnTo>
                    <a:pt x="11019" y="54"/>
                  </a:lnTo>
                  <a:lnTo>
                    <a:pt x="11166" y="0"/>
                  </a:lnTo>
                  <a:lnTo>
                    <a:pt x="11523" y="0"/>
                  </a:lnTo>
                  <a:lnTo>
                    <a:pt x="12141" y="18"/>
                  </a:lnTo>
                  <a:lnTo>
                    <a:pt x="12758" y="72"/>
                  </a:lnTo>
                  <a:lnTo>
                    <a:pt x="13409" y="162"/>
                  </a:lnTo>
                  <a:lnTo>
                    <a:pt x="14010" y="307"/>
                  </a:lnTo>
                  <a:lnTo>
                    <a:pt x="14660" y="487"/>
                  </a:lnTo>
                  <a:lnTo>
                    <a:pt x="15294" y="704"/>
                  </a:lnTo>
                  <a:lnTo>
                    <a:pt x="15928" y="938"/>
                  </a:lnTo>
                  <a:lnTo>
                    <a:pt x="16562" y="1245"/>
                  </a:lnTo>
                  <a:lnTo>
                    <a:pt x="16935" y="1408"/>
                  </a:lnTo>
                  <a:lnTo>
                    <a:pt x="17277" y="1606"/>
                  </a:lnTo>
                  <a:lnTo>
                    <a:pt x="17618" y="1823"/>
                  </a:lnTo>
                  <a:lnTo>
                    <a:pt x="17911" y="2003"/>
                  </a:lnTo>
                  <a:lnTo>
                    <a:pt x="18528" y="2472"/>
                  </a:lnTo>
                  <a:lnTo>
                    <a:pt x="18805" y="2707"/>
                  </a:lnTo>
                  <a:lnTo>
                    <a:pt x="19357" y="3248"/>
                  </a:lnTo>
                  <a:lnTo>
                    <a:pt x="19601" y="3537"/>
                  </a:lnTo>
                  <a:lnTo>
                    <a:pt x="19861" y="3844"/>
                  </a:lnTo>
                  <a:lnTo>
                    <a:pt x="20105" y="4150"/>
                  </a:lnTo>
                  <a:lnTo>
                    <a:pt x="20332" y="4475"/>
                  </a:lnTo>
                  <a:lnTo>
                    <a:pt x="20560" y="4836"/>
                  </a:lnTo>
                  <a:lnTo>
                    <a:pt x="20804" y="5197"/>
                  </a:lnTo>
                  <a:lnTo>
                    <a:pt x="21015" y="5576"/>
                  </a:lnTo>
                  <a:lnTo>
                    <a:pt x="21177" y="5937"/>
                  </a:lnTo>
                  <a:lnTo>
                    <a:pt x="21324" y="6388"/>
                  </a:lnTo>
                  <a:lnTo>
                    <a:pt x="21421" y="6839"/>
                  </a:lnTo>
                  <a:lnTo>
                    <a:pt x="21502" y="7308"/>
                  </a:lnTo>
                  <a:lnTo>
                    <a:pt x="21551" y="7777"/>
                  </a:lnTo>
                  <a:lnTo>
                    <a:pt x="21584" y="8211"/>
                  </a:lnTo>
                  <a:lnTo>
                    <a:pt x="21600" y="8896"/>
                  </a:lnTo>
                  <a:lnTo>
                    <a:pt x="21600" y="11044"/>
                  </a:lnTo>
                  <a:lnTo>
                    <a:pt x="21567" y="12108"/>
                  </a:lnTo>
                  <a:lnTo>
                    <a:pt x="21551" y="12650"/>
                  </a:lnTo>
                  <a:lnTo>
                    <a:pt x="21502" y="13191"/>
                  </a:lnTo>
                  <a:lnTo>
                    <a:pt x="21437" y="13931"/>
                  </a:lnTo>
                  <a:lnTo>
                    <a:pt x="21372" y="14635"/>
                  </a:lnTo>
                  <a:lnTo>
                    <a:pt x="21291" y="15338"/>
                  </a:lnTo>
                  <a:lnTo>
                    <a:pt x="21226" y="15663"/>
                  </a:lnTo>
                  <a:lnTo>
                    <a:pt x="21145" y="16024"/>
                  </a:lnTo>
                  <a:lnTo>
                    <a:pt x="21031" y="16349"/>
                  </a:lnTo>
                  <a:lnTo>
                    <a:pt x="20901" y="16710"/>
                  </a:lnTo>
                  <a:lnTo>
                    <a:pt x="20479" y="17540"/>
                  </a:lnTo>
                  <a:lnTo>
                    <a:pt x="20267" y="17937"/>
                  </a:lnTo>
                  <a:lnTo>
                    <a:pt x="20007" y="18280"/>
                  </a:lnTo>
                  <a:lnTo>
                    <a:pt x="19780" y="18641"/>
                  </a:lnTo>
                  <a:lnTo>
                    <a:pt x="19227" y="19254"/>
                  </a:lnTo>
                  <a:lnTo>
                    <a:pt x="18951" y="19507"/>
                  </a:lnTo>
                  <a:lnTo>
                    <a:pt x="18658" y="19759"/>
                  </a:lnTo>
                  <a:lnTo>
                    <a:pt x="18349" y="19958"/>
                  </a:lnTo>
                  <a:lnTo>
                    <a:pt x="18041" y="20174"/>
                  </a:lnTo>
                  <a:lnTo>
                    <a:pt x="17699" y="20373"/>
                  </a:lnTo>
                  <a:lnTo>
                    <a:pt x="17358" y="20553"/>
                  </a:lnTo>
                  <a:lnTo>
                    <a:pt x="17000" y="20716"/>
                  </a:lnTo>
                  <a:lnTo>
                    <a:pt x="16253" y="21005"/>
                  </a:lnTo>
                  <a:lnTo>
                    <a:pt x="15847" y="21113"/>
                  </a:lnTo>
                  <a:lnTo>
                    <a:pt x="15424" y="21239"/>
                  </a:lnTo>
                  <a:lnTo>
                    <a:pt x="15001" y="21329"/>
                  </a:lnTo>
                  <a:lnTo>
                    <a:pt x="14563" y="21402"/>
                  </a:lnTo>
                  <a:lnTo>
                    <a:pt x="14107" y="21456"/>
                  </a:lnTo>
                  <a:lnTo>
                    <a:pt x="13652" y="21528"/>
                  </a:lnTo>
                  <a:lnTo>
                    <a:pt x="12677" y="21564"/>
                  </a:lnTo>
                  <a:lnTo>
                    <a:pt x="12076" y="21564"/>
                  </a:lnTo>
                  <a:lnTo>
                    <a:pt x="10532" y="21600"/>
                  </a:lnTo>
                  <a:close/>
                  <a:moveTo>
                    <a:pt x="10239" y="974"/>
                  </a:moveTo>
                  <a:lnTo>
                    <a:pt x="9345" y="974"/>
                  </a:lnTo>
                  <a:lnTo>
                    <a:pt x="8451" y="1011"/>
                  </a:lnTo>
                  <a:lnTo>
                    <a:pt x="7558" y="1083"/>
                  </a:lnTo>
                  <a:lnTo>
                    <a:pt x="7102" y="1155"/>
                  </a:lnTo>
                  <a:lnTo>
                    <a:pt x="6664" y="1245"/>
                  </a:lnTo>
                  <a:lnTo>
                    <a:pt x="6241" y="1335"/>
                  </a:lnTo>
                  <a:lnTo>
                    <a:pt x="5819" y="1462"/>
                  </a:lnTo>
                  <a:lnTo>
                    <a:pt x="5380" y="1606"/>
                  </a:lnTo>
                  <a:lnTo>
                    <a:pt x="4957" y="1768"/>
                  </a:lnTo>
                  <a:lnTo>
                    <a:pt x="4551" y="1985"/>
                  </a:lnTo>
                  <a:lnTo>
                    <a:pt x="4177" y="2202"/>
                  </a:lnTo>
                  <a:lnTo>
                    <a:pt x="3771" y="2454"/>
                  </a:lnTo>
                  <a:lnTo>
                    <a:pt x="3413" y="2761"/>
                  </a:lnTo>
                  <a:lnTo>
                    <a:pt x="3153" y="2977"/>
                  </a:lnTo>
                  <a:lnTo>
                    <a:pt x="2942" y="3176"/>
                  </a:lnTo>
                  <a:lnTo>
                    <a:pt x="2730" y="3429"/>
                  </a:lnTo>
                  <a:lnTo>
                    <a:pt x="2519" y="3663"/>
                  </a:lnTo>
                  <a:lnTo>
                    <a:pt x="2324" y="3916"/>
                  </a:lnTo>
                  <a:lnTo>
                    <a:pt x="2162" y="4150"/>
                  </a:lnTo>
                  <a:lnTo>
                    <a:pt x="1999" y="4403"/>
                  </a:lnTo>
                  <a:lnTo>
                    <a:pt x="1853" y="4692"/>
                  </a:lnTo>
                  <a:lnTo>
                    <a:pt x="1577" y="5233"/>
                  </a:lnTo>
                  <a:lnTo>
                    <a:pt x="1365" y="5811"/>
                  </a:lnTo>
                  <a:lnTo>
                    <a:pt x="1203" y="6370"/>
                  </a:lnTo>
                  <a:lnTo>
                    <a:pt x="1056" y="6929"/>
                  </a:lnTo>
                  <a:lnTo>
                    <a:pt x="943" y="7507"/>
                  </a:lnTo>
                  <a:lnTo>
                    <a:pt x="861" y="8066"/>
                  </a:lnTo>
                  <a:lnTo>
                    <a:pt x="796" y="8644"/>
                  </a:lnTo>
                  <a:lnTo>
                    <a:pt x="780" y="9149"/>
                  </a:lnTo>
                  <a:lnTo>
                    <a:pt x="780" y="10177"/>
                  </a:lnTo>
                  <a:lnTo>
                    <a:pt x="796" y="10647"/>
                  </a:lnTo>
                  <a:lnTo>
                    <a:pt x="813" y="11062"/>
                  </a:lnTo>
                  <a:lnTo>
                    <a:pt x="861" y="11513"/>
                  </a:lnTo>
                  <a:lnTo>
                    <a:pt x="926" y="11964"/>
                  </a:lnTo>
                  <a:lnTo>
                    <a:pt x="1089" y="12956"/>
                  </a:lnTo>
                  <a:lnTo>
                    <a:pt x="1300" y="14021"/>
                  </a:lnTo>
                  <a:lnTo>
                    <a:pt x="1609" y="15176"/>
                  </a:lnTo>
                  <a:lnTo>
                    <a:pt x="1723" y="15591"/>
                  </a:lnTo>
                  <a:lnTo>
                    <a:pt x="1918" y="16024"/>
                  </a:lnTo>
                  <a:lnTo>
                    <a:pt x="2162" y="16475"/>
                  </a:lnTo>
                  <a:lnTo>
                    <a:pt x="2438" y="16890"/>
                  </a:lnTo>
                  <a:lnTo>
                    <a:pt x="2747" y="17323"/>
                  </a:lnTo>
                  <a:lnTo>
                    <a:pt x="3104" y="17720"/>
                  </a:lnTo>
                  <a:lnTo>
                    <a:pt x="3494" y="18099"/>
                  </a:lnTo>
                  <a:lnTo>
                    <a:pt x="3917" y="18460"/>
                  </a:lnTo>
                  <a:lnTo>
                    <a:pt x="4405" y="18875"/>
                  </a:lnTo>
                  <a:lnTo>
                    <a:pt x="4876" y="19272"/>
                  </a:lnTo>
                  <a:lnTo>
                    <a:pt x="5103" y="19471"/>
                  </a:lnTo>
                  <a:lnTo>
                    <a:pt x="5623" y="19795"/>
                  </a:lnTo>
                  <a:lnTo>
                    <a:pt x="5900" y="19940"/>
                  </a:lnTo>
                  <a:lnTo>
                    <a:pt x="6176" y="20066"/>
                  </a:lnTo>
                  <a:lnTo>
                    <a:pt x="6452" y="20156"/>
                  </a:lnTo>
                  <a:lnTo>
                    <a:pt x="7005" y="20319"/>
                  </a:lnTo>
                  <a:lnTo>
                    <a:pt x="7525" y="20463"/>
                  </a:lnTo>
                  <a:lnTo>
                    <a:pt x="8029" y="20535"/>
                  </a:lnTo>
                  <a:lnTo>
                    <a:pt x="8484" y="20608"/>
                  </a:lnTo>
                  <a:lnTo>
                    <a:pt x="8972" y="20680"/>
                  </a:lnTo>
                  <a:lnTo>
                    <a:pt x="9443" y="20698"/>
                  </a:lnTo>
                  <a:lnTo>
                    <a:pt x="10418" y="20734"/>
                  </a:lnTo>
                  <a:lnTo>
                    <a:pt x="12661" y="20734"/>
                  </a:lnTo>
                  <a:lnTo>
                    <a:pt x="13279" y="20698"/>
                  </a:lnTo>
                  <a:lnTo>
                    <a:pt x="13864" y="20644"/>
                  </a:lnTo>
                  <a:lnTo>
                    <a:pt x="14449" y="20571"/>
                  </a:lnTo>
                  <a:lnTo>
                    <a:pt x="14969" y="20481"/>
                  </a:lnTo>
                  <a:lnTo>
                    <a:pt x="15489" y="20373"/>
                  </a:lnTo>
                  <a:lnTo>
                    <a:pt x="15977" y="20229"/>
                  </a:lnTo>
                  <a:lnTo>
                    <a:pt x="16448" y="20084"/>
                  </a:lnTo>
                  <a:lnTo>
                    <a:pt x="17293" y="19687"/>
                  </a:lnTo>
                  <a:lnTo>
                    <a:pt x="17667" y="19471"/>
                  </a:lnTo>
                  <a:lnTo>
                    <a:pt x="18041" y="19236"/>
                  </a:lnTo>
                  <a:lnTo>
                    <a:pt x="18382" y="18947"/>
                  </a:lnTo>
                  <a:lnTo>
                    <a:pt x="18691" y="18659"/>
                  </a:lnTo>
                  <a:lnTo>
                    <a:pt x="19000" y="18352"/>
                  </a:lnTo>
                  <a:lnTo>
                    <a:pt x="19243" y="18027"/>
                  </a:lnTo>
                  <a:lnTo>
                    <a:pt x="19568" y="17576"/>
                  </a:lnTo>
                  <a:lnTo>
                    <a:pt x="19845" y="17107"/>
                  </a:lnTo>
                  <a:lnTo>
                    <a:pt x="20072" y="16638"/>
                  </a:lnTo>
                  <a:lnTo>
                    <a:pt x="20267" y="16132"/>
                  </a:lnTo>
                  <a:lnTo>
                    <a:pt x="20414" y="15627"/>
                  </a:lnTo>
                  <a:lnTo>
                    <a:pt x="20544" y="15086"/>
                  </a:lnTo>
                  <a:lnTo>
                    <a:pt x="20625" y="14472"/>
                  </a:lnTo>
                  <a:lnTo>
                    <a:pt x="20690" y="13823"/>
                  </a:lnTo>
                  <a:lnTo>
                    <a:pt x="20755" y="12758"/>
                  </a:lnTo>
                  <a:lnTo>
                    <a:pt x="20820" y="11711"/>
                  </a:lnTo>
                  <a:lnTo>
                    <a:pt x="20836" y="10647"/>
                  </a:lnTo>
                  <a:lnTo>
                    <a:pt x="20869" y="9600"/>
                  </a:lnTo>
                  <a:lnTo>
                    <a:pt x="20869" y="9149"/>
                  </a:lnTo>
                  <a:lnTo>
                    <a:pt x="20836" y="8680"/>
                  </a:lnTo>
                  <a:lnTo>
                    <a:pt x="20804" y="8156"/>
                  </a:lnTo>
                  <a:lnTo>
                    <a:pt x="20755" y="7615"/>
                  </a:lnTo>
                  <a:lnTo>
                    <a:pt x="20657" y="7074"/>
                  </a:lnTo>
                  <a:lnTo>
                    <a:pt x="20527" y="6532"/>
                  </a:lnTo>
                  <a:lnTo>
                    <a:pt x="20430" y="6244"/>
                  </a:lnTo>
                  <a:lnTo>
                    <a:pt x="20332" y="5991"/>
                  </a:lnTo>
                  <a:lnTo>
                    <a:pt x="20219" y="5738"/>
                  </a:lnTo>
                  <a:lnTo>
                    <a:pt x="20105" y="5504"/>
                  </a:lnTo>
                  <a:lnTo>
                    <a:pt x="19861" y="5053"/>
                  </a:lnTo>
                  <a:lnTo>
                    <a:pt x="19568" y="4620"/>
                  </a:lnTo>
                  <a:lnTo>
                    <a:pt x="19276" y="4223"/>
                  </a:lnTo>
                  <a:lnTo>
                    <a:pt x="18935" y="3844"/>
                  </a:lnTo>
                  <a:lnTo>
                    <a:pt x="18593" y="3483"/>
                  </a:lnTo>
                  <a:lnTo>
                    <a:pt x="18219" y="3158"/>
                  </a:lnTo>
                  <a:lnTo>
                    <a:pt x="17862" y="2869"/>
                  </a:lnTo>
                  <a:lnTo>
                    <a:pt x="17488" y="2635"/>
                  </a:lnTo>
                  <a:lnTo>
                    <a:pt x="16789" y="2238"/>
                  </a:lnTo>
                  <a:lnTo>
                    <a:pt x="16074" y="1895"/>
                  </a:lnTo>
                  <a:lnTo>
                    <a:pt x="15375" y="1606"/>
                  </a:lnTo>
                  <a:lnTo>
                    <a:pt x="14660" y="1335"/>
                  </a:lnTo>
                  <a:lnTo>
                    <a:pt x="13961" y="1155"/>
                  </a:lnTo>
                  <a:lnTo>
                    <a:pt x="13230" y="992"/>
                  </a:lnTo>
                  <a:lnTo>
                    <a:pt x="12531" y="902"/>
                  </a:lnTo>
                  <a:lnTo>
                    <a:pt x="11848" y="830"/>
                  </a:lnTo>
                  <a:lnTo>
                    <a:pt x="11800" y="830"/>
                  </a:lnTo>
                  <a:lnTo>
                    <a:pt x="11783" y="866"/>
                  </a:lnTo>
                  <a:lnTo>
                    <a:pt x="11718" y="920"/>
                  </a:lnTo>
                  <a:lnTo>
                    <a:pt x="11653" y="938"/>
                  </a:lnTo>
                  <a:lnTo>
                    <a:pt x="11588" y="974"/>
                  </a:lnTo>
                  <a:lnTo>
                    <a:pt x="10239" y="9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7" name="chenying0907 918"/>
            <p:cNvSpPr/>
            <p:nvPr/>
          </p:nvSpPr>
          <p:spPr>
            <a:xfrm>
              <a:off x="-1" y="141506"/>
              <a:ext cx="1080997" cy="21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213" y="21600"/>
                  </a:moveTo>
                  <a:lnTo>
                    <a:pt x="1701" y="21600"/>
                  </a:lnTo>
                  <a:lnTo>
                    <a:pt x="1206" y="21465"/>
                  </a:lnTo>
                  <a:lnTo>
                    <a:pt x="727" y="21196"/>
                  </a:lnTo>
                  <a:lnTo>
                    <a:pt x="248" y="20793"/>
                  </a:lnTo>
                  <a:lnTo>
                    <a:pt x="165" y="20725"/>
                  </a:lnTo>
                  <a:lnTo>
                    <a:pt x="99" y="20591"/>
                  </a:lnTo>
                  <a:lnTo>
                    <a:pt x="66" y="20389"/>
                  </a:lnTo>
                  <a:lnTo>
                    <a:pt x="17" y="20120"/>
                  </a:lnTo>
                  <a:lnTo>
                    <a:pt x="0" y="19649"/>
                  </a:lnTo>
                  <a:lnTo>
                    <a:pt x="0" y="19447"/>
                  </a:lnTo>
                  <a:lnTo>
                    <a:pt x="33" y="18908"/>
                  </a:lnTo>
                  <a:lnTo>
                    <a:pt x="132" y="18370"/>
                  </a:lnTo>
                  <a:lnTo>
                    <a:pt x="165" y="18168"/>
                  </a:lnTo>
                  <a:lnTo>
                    <a:pt x="297" y="17899"/>
                  </a:lnTo>
                  <a:lnTo>
                    <a:pt x="380" y="17832"/>
                  </a:lnTo>
                  <a:lnTo>
                    <a:pt x="479" y="17899"/>
                  </a:lnTo>
                  <a:lnTo>
                    <a:pt x="1338" y="18437"/>
                  </a:lnTo>
                  <a:lnTo>
                    <a:pt x="1783" y="18505"/>
                  </a:lnTo>
                  <a:lnTo>
                    <a:pt x="2262" y="18639"/>
                  </a:lnTo>
                  <a:lnTo>
                    <a:pt x="2774" y="18505"/>
                  </a:lnTo>
                  <a:lnTo>
                    <a:pt x="3336" y="18370"/>
                  </a:lnTo>
                  <a:lnTo>
                    <a:pt x="3897" y="18101"/>
                  </a:lnTo>
                  <a:lnTo>
                    <a:pt x="4492" y="17764"/>
                  </a:lnTo>
                  <a:lnTo>
                    <a:pt x="5086" y="17226"/>
                  </a:lnTo>
                  <a:lnTo>
                    <a:pt x="5747" y="16621"/>
                  </a:lnTo>
                  <a:lnTo>
                    <a:pt x="6391" y="15880"/>
                  </a:lnTo>
                  <a:lnTo>
                    <a:pt x="7101" y="15073"/>
                  </a:lnTo>
                  <a:lnTo>
                    <a:pt x="7530" y="14467"/>
                  </a:lnTo>
                  <a:lnTo>
                    <a:pt x="7943" y="13862"/>
                  </a:lnTo>
                  <a:lnTo>
                    <a:pt x="8339" y="13256"/>
                  </a:lnTo>
                  <a:lnTo>
                    <a:pt x="8703" y="12583"/>
                  </a:lnTo>
                  <a:lnTo>
                    <a:pt x="9050" y="11641"/>
                  </a:lnTo>
                  <a:lnTo>
                    <a:pt x="9396" y="10766"/>
                  </a:lnTo>
                  <a:lnTo>
                    <a:pt x="9710" y="9757"/>
                  </a:lnTo>
                  <a:lnTo>
                    <a:pt x="10040" y="8613"/>
                  </a:lnTo>
                  <a:lnTo>
                    <a:pt x="10172" y="8075"/>
                  </a:lnTo>
                  <a:lnTo>
                    <a:pt x="10321" y="7604"/>
                  </a:lnTo>
                  <a:lnTo>
                    <a:pt x="10668" y="6729"/>
                  </a:lnTo>
                  <a:lnTo>
                    <a:pt x="10899" y="6191"/>
                  </a:lnTo>
                  <a:lnTo>
                    <a:pt x="11114" y="5585"/>
                  </a:lnTo>
                  <a:lnTo>
                    <a:pt x="11857" y="3230"/>
                  </a:lnTo>
                  <a:lnTo>
                    <a:pt x="12550" y="942"/>
                  </a:lnTo>
                  <a:lnTo>
                    <a:pt x="12633" y="673"/>
                  </a:lnTo>
                  <a:lnTo>
                    <a:pt x="12716" y="336"/>
                  </a:lnTo>
                  <a:lnTo>
                    <a:pt x="12798" y="135"/>
                  </a:lnTo>
                  <a:lnTo>
                    <a:pt x="12897" y="0"/>
                  </a:lnTo>
                  <a:lnTo>
                    <a:pt x="13062" y="0"/>
                  </a:lnTo>
                  <a:lnTo>
                    <a:pt x="13145" y="135"/>
                  </a:lnTo>
                  <a:lnTo>
                    <a:pt x="13194" y="202"/>
                  </a:lnTo>
                  <a:lnTo>
                    <a:pt x="13244" y="404"/>
                  </a:lnTo>
                  <a:lnTo>
                    <a:pt x="13277" y="673"/>
                  </a:lnTo>
                  <a:lnTo>
                    <a:pt x="13310" y="1009"/>
                  </a:lnTo>
                  <a:lnTo>
                    <a:pt x="13360" y="1817"/>
                  </a:lnTo>
                  <a:lnTo>
                    <a:pt x="13459" y="2624"/>
                  </a:lnTo>
                  <a:lnTo>
                    <a:pt x="13558" y="3230"/>
                  </a:lnTo>
                  <a:lnTo>
                    <a:pt x="13822" y="4441"/>
                  </a:lnTo>
                  <a:lnTo>
                    <a:pt x="13971" y="4979"/>
                  </a:lnTo>
                  <a:lnTo>
                    <a:pt x="14301" y="5921"/>
                  </a:lnTo>
                  <a:lnTo>
                    <a:pt x="14582" y="6729"/>
                  </a:lnTo>
                  <a:lnTo>
                    <a:pt x="15077" y="8209"/>
                  </a:lnTo>
                  <a:lnTo>
                    <a:pt x="15556" y="9555"/>
                  </a:lnTo>
                  <a:lnTo>
                    <a:pt x="16547" y="12045"/>
                  </a:lnTo>
                  <a:lnTo>
                    <a:pt x="16844" y="12785"/>
                  </a:lnTo>
                  <a:lnTo>
                    <a:pt x="17339" y="14064"/>
                  </a:lnTo>
                  <a:lnTo>
                    <a:pt x="17604" y="14669"/>
                  </a:lnTo>
                  <a:lnTo>
                    <a:pt x="17868" y="15207"/>
                  </a:lnTo>
                  <a:lnTo>
                    <a:pt x="18116" y="15611"/>
                  </a:lnTo>
                  <a:lnTo>
                    <a:pt x="18396" y="16015"/>
                  </a:lnTo>
                  <a:lnTo>
                    <a:pt x="18677" y="16150"/>
                  </a:lnTo>
                  <a:lnTo>
                    <a:pt x="18958" y="16351"/>
                  </a:lnTo>
                  <a:lnTo>
                    <a:pt x="19552" y="16419"/>
                  </a:lnTo>
                  <a:lnTo>
                    <a:pt x="20114" y="16621"/>
                  </a:lnTo>
                  <a:lnTo>
                    <a:pt x="21237" y="16755"/>
                  </a:lnTo>
                  <a:lnTo>
                    <a:pt x="21319" y="16890"/>
                  </a:lnTo>
                  <a:lnTo>
                    <a:pt x="21402" y="16957"/>
                  </a:lnTo>
                  <a:lnTo>
                    <a:pt x="21468" y="17159"/>
                  </a:lnTo>
                  <a:lnTo>
                    <a:pt x="21517" y="17293"/>
                  </a:lnTo>
                  <a:lnTo>
                    <a:pt x="21583" y="17832"/>
                  </a:lnTo>
                  <a:lnTo>
                    <a:pt x="21600" y="18437"/>
                  </a:lnTo>
                  <a:lnTo>
                    <a:pt x="21583" y="18976"/>
                  </a:lnTo>
                  <a:lnTo>
                    <a:pt x="21517" y="19447"/>
                  </a:lnTo>
                  <a:lnTo>
                    <a:pt x="21468" y="19581"/>
                  </a:lnTo>
                  <a:lnTo>
                    <a:pt x="21402" y="19783"/>
                  </a:lnTo>
                  <a:lnTo>
                    <a:pt x="21336" y="19850"/>
                  </a:lnTo>
                  <a:lnTo>
                    <a:pt x="20048" y="19850"/>
                  </a:lnTo>
                  <a:lnTo>
                    <a:pt x="19437" y="19783"/>
                  </a:lnTo>
                  <a:lnTo>
                    <a:pt x="18859" y="19514"/>
                  </a:lnTo>
                  <a:lnTo>
                    <a:pt x="18578" y="19312"/>
                  </a:lnTo>
                  <a:lnTo>
                    <a:pt x="18314" y="19043"/>
                  </a:lnTo>
                  <a:lnTo>
                    <a:pt x="18083" y="18774"/>
                  </a:lnTo>
                  <a:lnTo>
                    <a:pt x="17868" y="18437"/>
                  </a:lnTo>
                  <a:lnTo>
                    <a:pt x="17422" y="17563"/>
                  </a:lnTo>
                  <a:lnTo>
                    <a:pt x="16993" y="16688"/>
                  </a:lnTo>
                  <a:lnTo>
                    <a:pt x="16580" y="15611"/>
                  </a:lnTo>
                  <a:lnTo>
                    <a:pt x="15886" y="14064"/>
                  </a:lnTo>
                  <a:lnTo>
                    <a:pt x="15523" y="13189"/>
                  </a:lnTo>
                  <a:lnTo>
                    <a:pt x="15160" y="12179"/>
                  </a:lnTo>
                  <a:lnTo>
                    <a:pt x="14466" y="10161"/>
                  </a:lnTo>
                  <a:lnTo>
                    <a:pt x="13987" y="8748"/>
                  </a:lnTo>
                  <a:lnTo>
                    <a:pt x="13492" y="7335"/>
                  </a:lnTo>
                  <a:lnTo>
                    <a:pt x="13310" y="6729"/>
                  </a:lnTo>
                  <a:lnTo>
                    <a:pt x="13112" y="6123"/>
                  </a:lnTo>
                  <a:lnTo>
                    <a:pt x="12963" y="5316"/>
                  </a:lnTo>
                  <a:lnTo>
                    <a:pt x="12831" y="4576"/>
                  </a:lnTo>
                  <a:lnTo>
                    <a:pt x="12765" y="4105"/>
                  </a:lnTo>
                  <a:lnTo>
                    <a:pt x="12683" y="4374"/>
                  </a:lnTo>
                  <a:lnTo>
                    <a:pt x="11890" y="6931"/>
                  </a:lnTo>
                  <a:lnTo>
                    <a:pt x="11114" y="9353"/>
                  </a:lnTo>
                  <a:lnTo>
                    <a:pt x="9991" y="12920"/>
                  </a:lnTo>
                  <a:lnTo>
                    <a:pt x="9677" y="13862"/>
                  </a:lnTo>
                  <a:lnTo>
                    <a:pt x="9347" y="14669"/>
                  </a:lnTo>
                  <a:lnTo>
                    <a:pt x="9033" y="15477"/>
                  </a:lnTo>
                  <a:lnTo>
                    <a:pt x="8686" y="16082"/>
                  </a:lnTo>
                  <a:lnTo>
                    <a:pt x="7993" y="17159"/>
                  </a:lnTo>
                  <a:lnTo>
                    <a:pt x="7299" y="18034"/>
                  </a:lnTo>
                  <a:lnTo>
                    <a:pt x="6127" y="19312"/>
                  </a:lnTo>
                  <a:lnTo>
                    <a:pt x="5499" y="19918"/>
                  </a:lnTo>
                  <a:lnTo>
                    <a:pt x="4872" y="20456"/>
                  </a:lnTo>
                  <a:lnTo>
                    <a:pt x="4228" y="20994"/>
                  </a:lnTo>
                  <a:lnTo>
                    <a:pt x="3567" y="21331"/>
                  </a:lnTo>
                  <a:lnTo>
                    <a:pt x="2890" y="21533"/>
                  </a:lnTo>
                  <a:lnTo>
                    <a:pt x="2213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8" name="chenying0907 919"/>
            <p:cNvSpPr/>
            <p:nvPr/>
          </p:nvSpPr>
          <p:spPr>
            <a:xfrm>
              <a:off x="323967" y="767402"/>
              <a:ext cx="525624" cy="15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205" y="21600"/>
                  </a:moveTo>
                  <a:lnTo>
                    <a:pt x="3798" y="21506"/>
                  </a:lnTo>
                  <a:lnTo>
                    <a:pt x="3493" y="21224"/>
                  </a:lnTo>
                  <a:lnTo>
                    <a:pt x="3120" y="20943"/>
                  </a:lnTo>
                  <a:lnTo>
                    <a:pt x="2882" y="20379"/>
                  </a:lnTo>
                  <a:lnTo>
                    <a:pt x="2611" y="19910"/>
                  </a:lnTo>
                  <a:lnTo>
                    <a:pt x="2340" y="19346"/>
                  </a:lnTo>
                  <a:lnTo>
                    <a:pt x="2102" y="18595"/>
                  </a:lnTo>
                  <a:lnTo>
                    <a:pt x="1933" y="17843"/>
                  </a:lnTo>
                  <a:lnTo>
                    <a:pt x="1729" y="16998"/>
                  </a:lnTo>
                  <a:lnTo>
                    <a:pt x="1390" y="15120"/>
                  </a:lnTo>
                  <a:lnTo>
                    <a:pt x="1085" y="13242"/>
                  </a:lnTo>
                  <a:lnTo>
                    <a:pt x="644" y="9391"/>
                  </a:lnTo>
                  <a:lnTo>
                    <a:pt x="339" y="6856"/>
                  </a:lnTo>
                  <a:lnTo>
                    <a:pt x="34" y="4696"/>
                  </a:lnTo>
                  <a:lnTo>
                    <a:pt x="0" y="3944"/>
                  </a:lnTo>
                  <a:lnTo>
                    <a:pt x="0" y="3381"/>
                  </a:lnTo>
                  <a:lnTo>
                    <a:pt x="34" y="2817"/>
                  </a:lnTo>
                  <a:lnTo>
                    <a:pt x="102" y="2442"/>
                  </a:lnTo>
                  <a:lnTo>
                    <a:pt x="237" y="1972"/>
                  </a:lnTo>
                  <a:lnTo>
                    <a:pt x="441" y="1597"/>
                  </a:lnTo>
                  <a:lnTo>
                    <a:pt x="610" y="1409"/>
                  </a:lnTo>
                  <a:lnTo>
                    <a:pt x="1017" y="1409"/>
                  </a:lnTo>
                  <a:lnTo>
                    <a:pt x="1153" y="1597"/>
                  </a:lnTo>
                  <a:lnTo>
                    <a:pt x="1356" y="2348"/>
                  </a:lnTo>
                  <a:lnTo>
                    <a:pt x="1628" y="4414"/>
                  </a:lnTo>
                  <a:lnTo>
                    <a:pt x="1831" y="6386"/>
                  </a:lnTo>
                  <a:lnTo>
                    <a:pt x="2204" y="9485"/>
                  </a:lnTo>
                  <a:lnTo>
                    <a:pt x="2475" y="11176"/>
                  </a:lnTo>
                  <a:lnTo>
                    <a:pt x="2781" y="13054"/>
                  </a:lnTo>
                  <a:lnTo>
                    <a:pt x="3120" y="14838"/>
                  </a:lnTo>
                  <a:lnTo>
                    <a:pt x="3357" y="15777"/>
                  </a:lnTo>
                  <a:lnTo>
                    <a:pt x="3560" y="16435"/>
                  </a:lnTo>
                  <a:lnTo>
                    <a:pt x="3696" y="16717"/>
                  </a:lnTo>
                  <a:lnTo>
                    <a:pt x="3900" y="16998"/>
                  </a:lnTo>
                  <a:lnTo>
                    <a:pt x="4035" y="17092"/>
                  </a:lnTo>
                  <a:lnTo>
                    <a:pt x="4476" y="17092"/>
                  </a:lnTo>
                  <a:lnTo>
                    <a:pt x="4951" y="16435"/>
                  </a:lnTo>
                  <a:lnTo>
                    <a:pt x="5188" y="15965"/>
                  </a:lnTo>
                  <a:lnTo>
                    <a:pt x="5629" y="15026"/>
                  </a:lnTo>
                  <a:lnTo>
                    <a:pt x="6002" y="13993"/>
                  </a:lnTo>
                  <a:lnTo>
                    <a:pt x="6239" y="13430"/>
                  </a:lnTo>
                  <a:lnTo>
                    <a:pt x="6714" y="11927"/>
                  </a:lnTo>
                  <a:lnTo>
                    <a:pt x="7257" y="10237"/>
                  </a:lnTo>
                  <a:lnTo>
                    <a:pt x="7731" y="8640"/>
                  </a:lnTo>
                  <a:lnTo>
                    <a:pt x="8240" y="7137"/>
                  </a:lnTo>
                  <a:lnTo>
                    <a:pt x="8511" y="6386"/>
                  </a:lnTo>
                  <a:lnTo>
                    <a:pt x="8816" y="5917"/>
                  </a:lnTo>
                  <a:lnTo>
                    <a:pt x="9088" y="5447"/>
                  </a:lnTo>
                  <a:lnTo>
                    <a:pt x="9393" y="5165"/>
                  </a:lnTo>
                  <a:lnTo>
                    <a:pt x="9461" y="5071"/>
                  </a:lnTo>
                  <a:lnTo>
                    <a:pt x="9528" y="4790"/>
                  </a:lnTo>
                  <a:lnTo>
                    <a:pt x="9664" y="4320"/>
                  </a:lnTo>
                  <a:lnTo>
                    <a:pt x="9834" y="3944"/>
                  </a:lnTo>
                  <a:lnTo>
                    <a:pt x="10037" y="3663"/>
                  </a:lnTo>
                  <a:lnTo>
                    <a:pt x="10241" y="3569"/>
                  </a:lnTo>
                  <a:lnTo>
                    <a:pt x="10444" y="3663"/>
                  </a:lnTo>
                  <a:lnTo>
                    <a:pt x="10681" y="3944"/>
                  </a:lnTo>
                  <a:lnTo>
                    <a:pt x="10885" y="4414"/>
                  </a:lnTo>
                  <a:lnTo>
                    <a:pt x="10953" y="4696"/>
                  </a:lnTo>
                  <a:lnTo>
                    <a:pt x="10987" y="5071"/>
                  </a:lnTo>
                  <a:lnTo>
                    <a:pt x="11020" y="5259"/>
                  </a:lnTo>
                  <a:lnTo>
                    <a:pt x="11088" y="5447"/>
                  </a:lnTo>
                  <a:lnTo>
                    <a:pt x="11529" y="6386"/>
                  </a:lnTo>
                  <a:lnTo>
                    <a:pt x="14004" y="13242"/>
                  </a:lnTo>
                  <a:lnTo>
                    <a:pt x="14615" y="14838"/>
                  </a:lnTo>
                  <a:lnTo>
                    <a:pt x="15293" y="16153"/>
                  </a:lnTo>
                  <a:lnTo>
                    <a:pt x="15496" y="16341"/>
                  </a:lnTo>
                  <a:lnTo>
                    <a:pt x="15768" y="16435"/>
                  </a:lnTo>
                  <a:lnTo>
                    <a:pt x="16073" y="16341"/>
                  </a:lnTo>
                  <a:lnTo>
                    <a:pt x="16412" y="15965"/>
                  </a:lnTo>
                  <a:lnTo>
                    <a:pt x="16751" y="15496"/>
                  </a:lnTo>
                  <a:lnTo>
                    <a:pt x="17090" y="14744"/>
                  </a:lnTo>
                  <a:lnTo>
                    <a:pt x="17463" y="13899"/>
                  </a:lnTo>
                  <a:lnTo>
                    <a:pt x="17802" y="12772"/>
                  </a:lnTo>
                  <a:lnTo>
                    <a:pt x="18480" y="10612"/>
                  </a:lnTo>
                  <a:lnTo>
                    <a:pt x="19091" y="8170"/>
                  </a:lnTo>
                  <a:lnTo>
                    <a:pt x="19599" y="5823"/>
                  </a:lnTo>
                  <a:lnTo>
                    <a:pt x="19769" y="4696"/>
                  </a:lnTo>
                  <a:lnTo>
                    <a:pt x="19938" y="3663"/>
                  </a:lnTo>
                  <a:lnTo>
                    <a:pt x="20040" y="2817"/>
                  </a:lnTo>
                  <a:lnTo>
                    <a:pt x="20074" y="2066"/>
                  </a:lnTo>
                  <a:lnTo>
                    <a:pt x="20074" y="1597"/>
                  </a:lnTo>
                  <a:lnTo>
                    <a:pt x="20108" y="1221"/>
                  </a:lnTo>
                  <a:lnTo>
                    <a:pt x="20210" y="845"/>
                  </a:lnTo>
                  <a:lnTo>
                    <a:pt x="20345" y="470"/>
                  </a:lnTo>
                  <a:lnTo>
                    <a:pt x="20447" y="376"/>
                  </a:lnTo>
                  <a:lnTo>
                    <a:pt x="20549" y="188"/>
                  </a:lnTo>
                  <a:lnTo>
                    <a:pt x="20888" y="0"/>
                  </a:lnTo>
                  <a:lnTo>
                    <a:pt x="21024" y="188"/>
                  </a:lnTo>
                  <a:lnTo>
                    <a:pt x="21193" y="282"/>
                  </a:lnTo>
                  <a:lnTo>
                    <a:pt x="21329" y="376"/>
                  </a:lnTo>
                  <a:lnTo>
                    <a:pt x="21397" y="657"/>
                  </a:lnTo>
                  <a:lnTo>
                    <a:pt x="21498" y="1033"/>
                  </a:lnTo>
                  <a:lnTo>
                    <a:pt x="21600" y="1221"/>
                  </a:lnTo>
                  <a:lnTo>
                    <a:pt x="21600" y="3099"/>
                  </a:lnTo>
                  <a:lnTo>
                    <a:pt x="21397" y="4977"/>
                  </a:lnTo>
                  <a:lnTo>
                    <a:pt x="21329" y="5917"/>
                  </a:lnTo>
                  <a:lnTo>
                    <a:pt x="21024" y="7795"/>
                  </a:lnTo>
                  <a:lnTo>
                    <a:pt x="20617" y="9579"/>
                  </a:lnTo>
                  <a:lnTo>
                    <a:pt x="20176" y="11363"/>
                  </a:lnTo>
                  <a:lnTo>
                    <a:pt x="19735" y="12960"/>
                  </a:lnTo>
                  <a:lnTo>
                    <a:pt x="19226" y="14369"/>
                  </a:lnTo>
                  <a:lnTo>
                    <a:pt x="18786" y="15777"/>
                  </a:lnTo>
                  <a:lnTo>
                    <a:pt x="18480" y="16717"/>
                  </a:lnTo>
                  <a:lnTo>
                    <a:pt x="17938" y="18313"/>
                  </a:lnTo>
                  <a:lnTo>
                    <a:pt x="17022" y="20567"/>
                  </a:lnTo>
                  <a:lnTo>
                    <a:pt x="16717" y="21037"/>
                  </a:lnTo>
                  <a:lnTo>
                    <a:pt x="16344" y="21412"/>
                  </a:lnTo>
                  <a:lnTo>
                    <a:pt x="16039" y="21506"/>
                  </a:lnTo>
                  <a:lnTo>
                    <a:pt x="15734" y="21412"/>
                  </a:lnTo>
                  <a:lnTo>
                    <a:pt x="15259" y="20943"/>
                  </a:lnTo>
                  <a:lnTo>
                    <a:pt x="14750" y="20285"/>
                  </a:lnTo>
                  <a:lnTo>
                    <a:pt x="14343" y="19628"/>
                  </a:lnTo>
                  <a:lnTo>
                    <a:pt x="13970" y="18783"/>
                  </a:lnTo>
                  <a:lnTo>
                    <a:pt x="13157" y="17092"/>
                  </a:lnTo>
                  <a:lnTo>
                    <a:pt x="12411" y="15120"/>
                  </a:lnTo>
                  <a:lnTo>
                    <a:pt x="11834" y="13617"/>
                  </a:lnTo>
                  <a:lnTo>
                    <a:pt x="11258" y="12209"/>
                  </a:lnTo>
                  <a:lnTo>
                    <a:pt x="11156" y="12021"/>
                  </a:lnTo>
                  <a:lnTo>
                    <a:pt x="10614" y="10800"/>
                  </a:lnTo>
                  <a:lnTo>
                    <a:pt x="10139" y="9485"/>
                  </a:lnTo>
                  <a:lnTo>
                    <a:pt x="10105" y="9203"/>
                  </a:lnTo>
                  <a:lnTo>
                    <a:pt x="10003" y="9203"/>
                  </a:lnTo>
                  <a:lnTo>
                    <a:pt x="9596" y="9579"/>
                  </a:lnTo>
                  <a:lnTo>
                    <a:pt x="9393" y="9955"/>
                  </a:lnTo>
                  <a:lnTo>
                    <a:pt x="9257" y="10330"/>
                  </a:lnTo>
                  <a:lnTo>
                    <a:pt x="8952" y="11457"/>
                  </a:lnTo>
                  <a:lnTo>
                    <a:pt x="8681" y="12584"/>
                  </a:lnTo>
                  <a:lnTo>
                    <a:pt x="8376" y="13805"/>
                  </a:lnTo>
                  <a:lnTo>
                    <a:pt x="8138" y="14557"/>
                  </a:lnTo>
                  <a:lnTo>
                    <a:pt x="7867" y="15214"/>
                  </a:lnTo>
                  <a:lnTo>
                    <a:pt x="7290" y="16623"/>
                  </a:lnTo>
                  <a:lnTo>
                    <a:pt x="6917" y="17562"/>
                  </a:lnTo>
                  <a:lnTo>
                    <a:pt x="6273" y="18970"/>
                  </a:lnTo>
                  <a:lnTo>
                    <a:pt x="5663" y="20285"/>
                  </a:lnTo>
                  <a:lnTo>
                    <a:pt x="5324" y="20755"/>
                  </a:lnTo>
                  <a:lnTo>
                    <a:pt x="4951" y="21224"/>
                  </a:lnTo>
                  <a:lnTo>
                    <a:pt x="4544" y="21506"/>
                  </a:lnTo>
                  <a:lnTo>
                    <a:pt x="4205" y="216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09" name="chenying0907 920"/>
            <p:cNvSpPr/>
            <p:nvPr/>
          </p:nvSpPr>
          <p:spPr>
            <a:xfrm>
              <a:off x="482646" y="829990"/>
              <a:ext cx="168597" cy="89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489"/>
                  </a:moveTo>
                  <a:lnTo>
                    <a:pt x="21282" y="13521"/>
                  </a:lnTo>
                  <a:lnTo>
                    <a:pt x="20859" y="10388"/>
                  </a:lnTo>
                  <a:lnTo>
                    <a:pt x="20329" y="7255"/>
                  </a:lnTo>
                  <a:lnTo>
                    <a:pt x="19906" y="4287"/>
                  </a:lnTo>
                  <a:lnTo>
                    <a:pt x="19800" y="3463"/>
                  </a:lnTo>
                  <a:lnTo>
                    <a:pt x="19482" y="2803"/>
                  </a:lnTo>
                  <a:lnTo>
                    <a:pt x="19271" y="2308"/>
                  </a:lnTo>
                  <a:lnTo>
                    <a:pt x="18424" y="1649"/>
                  </a:lnTo>
                  <a:lnTo>
                    <a:pt x="18000" y="1484"/>
                  </a:lnTo>
                  <a:lnTo>
                    <a:pt x="17153" y="1649"/>
                  </a:lnTo>
                  <a:lnTo>
                    <a:pt x="16306" y="2308"/>
                  </a:lnTo>
                  <a:lnTo>
                    <a:pt x="15882" y="2803"/>
                  </a:lnTo>
                  <a:lnTo>
                    <a:pt x="15671" y="3133"/>
                  </a:lnTo>
                  <a:lnTo>
                    <a:pt x="15353" y="3792"/>
                  </a:lnTo>
                  <a:lnTo>
                    <a:pt x="15247" y="4452"/>
                  </a:lnTo>
                  <a:lnTo>
                    <a:pt x="15247" y="6266"/>
                  </a:lnTo>
                  <a:lnTo>
                    <a:pt x="15882" y="10058"/>
                  </a:lnTo>
                  <a:lnTo>
                    <a:pt x="16624" y="14180"/>
                  </a:lnTo>
                  <a:lnTo>
                    <a:pt x="15035" y="14345"/>
                  </a:lnTo>
                  <a:lnTo>
                    <a:pt x="13553" y="14180"/>
                  </a:lnTo>
                  <a:lnTo>
                    <a:pt x="10694" y="14015"/>
                  </a:lnTo>
                  <a:lnTo>
                    <a:pt x="5612" y="14015"/>
                  </a:lnTo>
                  <a:lnTo>
                    <a:pt x="5082" y="13685"/>
                  </a:lnTo>
                  <a:lnTo>
                    <a:pt x="5294" y="12202"/>
                  </a:lnTo>
                  <a:lnTo>
                    <a:pt x="5612" y="10388"/>
                  </a:lnTo>
                  <a:lnTo>
                    <a:pt x="6035" y="8574"/>
                  </a:lnTo>
                  <a:lnTo>
                    <a:pt x="6459" y="6595"/>
                  </a:lnTo>
                  <a:lnTo>
                    <a:pt x="6776" y="4782"/>
                  </a:lnTo>
                  <a:lnTo>
                    <a:pt x="6776" y="2968"/>
                  </a:lnTo>
                  <a:lnTo>
                    <a:pt x="6671" y="2308"/>
                  </a:lnTo>
                  <a:lnTo>
                    <a:pt x="6353" y="1649"/>
                  </a:lnTo>
                  <a:lnTo>
                    <a:pt x="5612" y="660"/>
                  </a:lnTo>
                  <a:lnTo>
                    <a:pt x="4871" y="165"/>
                  </a:lnTo>
                  <a:lnTo>
                    <a:pt x="4024" y="0"/>
                  </a:lnTo>
                  <a:lnTo>
                    <a:pt x="3600" y="0"/>
                  </a:lnTo>
                  <a:lnTo>
                    <a:pt x="2753" y="660"/>
                  </a:lnTo>
                  <a:lnTo>
                    <a:pt x="2435" y="1319"/>
                  </a:lnTo>
                  <a:lnTo>
                    <a:pt x="2329" y="1979"/>
                  </a:lnTo>
                  <a:lnTo>
                    <a:pt x="2224" y="2803"/>
                  </a:lnTo>
                  <a:lnTo>
                    <a:pt x="1800" y="5276"/>
                  </a:lnTo>
                  <a:lnTo>
                    <a:pt x="1059" y="8409"/>
                  </a:lnTo>
                  <a:lnTo>
                    <a:pt x="529" y="11542"/>
                  </a:lnTo>
                  <a:lnTo>
                    <a:pt x="106" y="14675"/>
                  </a:lnTo>
                  <a:lnTo>
                    <a:pt x="0" y="16159"/>
                  </a:lnTo>
                  <a:lnTo>
                    <a:pt x="106" y="17478"/>
                  </a:lnTo>
                  <a:lnTo>
                    <a:pt x="212" y="18467"/>
                  </a:lnTo>
                  <a:lnTo>
                    <a:pt x="635" y="19621"/>
                  </a:lnTo>
                  <a:lnTo>
                    <a:pt x="1271" y="20281"/>
                  </a:lnTo>
                  <a:lnTo>
                    <a:pt x="2012" y="20940"/>
                  </a:lnTo>
                  <a:lnTo>
                    <a:pt x="3176" y="21270"/>
                  </a:lnTo>
                  <a:lnTo>
                    <a:pt x="4447" y="21270"/>
                  </a:lnTo>
                  <a:lnTo>
                    <a:pt x="7624" y="21105"/>
                  </a:lnTo>
                  <a:lnTo>
                    <a:pt x="10800" y="21270"/>
                  </a:lnTo>
                  <a:lnTo>
                    <a:pt x="13976" y="21600"/>
                  </a:lnTo>
                  <a:lnTo>
                    <a:pt x="17047" y="21600"/>
                  </a:lnTo>
                  <a:lnTo>
                    <a:pt x="18424" y="21270"/>
                  </a:lnTo>
                  <a:lnTo>
                    <a:pt x="19059" y="21105"/>
                  </a:lnTo>
                  <a:lnTo>
                    <a:pt x="19800" y="20611"/>
                  </a:lnTo>
                  <a:lnTo>
                    <a:pt x="20647" y="19951"/>
                  </a:lnTo>
                  <a:lnTo>
                    <a:pt x="20753" y="19786"/>
                  </a:lnTo>
                  <a:lnTo>
                    <a:pt x="20224" y="19951"/>
                  </a:lnTo>
                  <a:lnTo>
                    <a:pt x="20435" y="19786"/>
                  </a:lnTo>
                  <a:lnTo>
                    <a:pt x="20753" y="19292"/>
                  </a:lnTo>
                  <a:lnTo>
                    <a:pt x="21176" y="18797"/>
                  </a:lnTo>
                  <a:lnTo>
                    <a:pt x="21494" y="18137"/>
                  </a:lnTo>
                  <a:lnTo>
                    <a:pt x="21600" y="17148"/>
                  </a:lnTo>
                  <a:lnTo>
                    <a:pt x="21600" y="1648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0" name="chenying0907 921"/>
            <p:cNvSpPr/>
            <p:nvPr/>
          </p:nvSpPr>
          <p:spPr>
            <a:xfrm>
              <a:off x="466116" y="889859"/>
              <a:ext cx="201655" cy="261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29" y="7896"/>
                  </a:moveTo>
                  <a:lnTo>
                    <a:pt x="20350" y="6993"/>
                  </a:lnTo>
                  <a:lnTo>
                    <a:pt x="20172" y="6204"/>
                  </a:lnTo>
                  <a:lnTo>
                    <a:pt x="19458" y="4512"/>
                  </a:lnTo>
                  <a:lnTo>
                    <a:pt x="19190" y="3835"/>
                  </a:lnTo>
                  <a:lnTo>
                    <a:pt x="18744" y="3045"/>
                  </a:lnTo>
                  <a:lnTo>
                    <a:pt x="18387" y="2312"/>
                  </a:lnTo>
                  <a:lnTo>
                    <a:pt x="18387" y="1128"/>
                  </a:lnTo>
                  <a:lnTo>
                    <a:pt x="18298" y="902"/>
                  </a:lnTo>
                  <a:lnTo>
                    <a:pt x="18030" y="677"/>
                  </a:lnTo>
                  <a:lnTo>
                    <a:pt x="17494" y="282"/>
                  </a:lnTo>
                  <a:lnTo>
                    <a:pt x="16780" y="56"/>
                  </a:lnTo>
                  <a:lnTo>
                    <a:pt x="15620" y="56"/>
                  </a:lnTo>
                  <a:lnTo>
                    <a:pt x="15352" y="169"/>
                  </a:lnTo>
                  <a:lnTo>
                    <a:pt x="14995" y="282"/>
                  </a:lnTo>
                  <a:lnTo>
                    <a:pt x="14817" y="451"/>
                  </a:lnTo>
                  <a:lnTo>
                    <a:pt x="14549" y="733"/>
                  </a:lnTo>
                  <a:lnTo>
                    <a:pt x="14460" y="959"/>
                  </a:lnTo>
                  <a:lnTo>
                    <a:pt x="14281" y="1466"/>
                  </a:lnTo>
                  <a:lnTo>
                    <a:pt x="14460" y="1861"/>
                  </a:lnTo>
                  <a:lnTo>
                    <a:pt x="14549" y="2651"/>
                  </a:lnTo>
                  <a:lnTo>
                    <a:pt x="14906" y="3440"/>
                  </a:lnTo>
                  <a:lnTo>
                    <a:pt x="15263" y="4343"/>
                  </a:lnTo>
                  <a:lnTo>
                    <a:pt x="15798" y="5922"/>
                  </a:lnTo>
                  <a:lnTo>
                    <a:pt x="16512" y="9080"/>
                  </a:lnTo>
                  <a:lnTo>
                    <a:pt x="16780" y="10715"/>
                  </a:lnTo>
                  <a:lnTo>
                    <a:pt x="16869" y="11731"/>
                  </a:lnTo>
                  <a:lnTo>
                    <a:pt x="17226" y="13197"/>
                  </a:lnTo>
                  <a:lnTo>
                    <a:pt x="17316" y="13930"/>
                  </a:lnTo>
                  <a:lnTo>
                    <a:pt x="17316" y="14607"/>
                  </a:lnTo>
                  <a:lnTo>
                    <a:pt x="17137" y="15114"/>
                  </a:lnTo>
                  <a:lnTo>
                    <a:pt x="17048" y="15340"/>
                  </a:lnTo>
                  <a:lnTo>
                    <a:pt x="16869" y="15566"/>
                  </a:lnTo>
                  <a:lnTo>
                    <a:pt x="14638" y="17088"/>
                  </a:lnTo>
                  <a:lnTo>
                    <a:pt x="13478" y="17821"/>
                  </a:lnTo>
                  <a:lnTo>
                    <a:pt x="12228" y="18442"/>
                  </a:lnTo>
                  <a:lnTo>
                    <a:pt x="11514" y="18667"/>
                  </a:lnTo>
                  <a:lnTo>
                    <a:pt x="10711" y="18893"/>
                  </a:lnTo>
                  <a:lnTo>
                    <a:pt x="8390" y="17539"/>
                  </a:lnTo>
                  <a:lnTo>
                    <a:pt x="6248" y="16073"/>
                  </a:lnTo>
                  <a:lnTo>
                    <a:pt x="5355" y="15509"/>
                  </a:lnTo>
                  <a:lnTo>
                    <a:pt x="4552" y="15058"/>
                  </a:lnTo>
                  <a:lnTo>
                    <a:pt x="4284" y="14945"/>
                  </a:lnTo>
                  <a:lnTo>
                    <a:pt x="4195" y="15058"/>
                  </a:lnTo>
                  <a:lnTo>
                    <a:pt x="5088" y="12689"/>
                  </a:lnTo>
                  <a:lnTo>
                    <a:pt x="5355" y="11956"/>
                  </a:lnTo>
                  <a:lnTo>
                    <a:pt x="5534" y="11223"/>
                  </a:lnTo>
                  <a:lnTo>
                    <a:pt x="5802" y="9644"/>
                  </a:lnTo>
                  <a:lnTo>
                    <a:pt x="6069" y="8121"/>
                  </a:lnTo>
                  <a:lnTo>
                    <a:pt x="6516" y="6655"/>
                  </a:lnTo>
                  <a:lnTo>
                    <a:pt x="7408" y="3891"/>
                  </a:lnTo>
                  <a:lnTo>
                    <a:pt x="7765" y="2594"/>
                  </a:lnTo>
                  <a:lnTo>
                    <a:pt x="8122" y="1241"/>
                  </a:lnTo>
                  <a:lnTo>
                    <a:pt x="8122" y="959"/>
                  </a:lnTo>
                  <a:lnTo>
                    <a:pt x="8033" y="677"/>
                  </a:lnTo>
                  <a:lnTo>
                    <a:pt x="7855" y="451"/>
                  </a:lnTo>
                  <a:lnTo>
                    <a:pt x="7676" y="282"/>
                  </a:lnTo>
                  <a:lnTo>
                    <a:pt x="6962" y="56"/>
                  </a:lnTo>
                  <a:lnTo>
                    <a:pt x="6248" y="0"/>
                  </a:lnTo>
                  <a:lnTo>
                    <a:pt x="5534" y="56"/>
                  </a:lnTo>
                  <a:lnTo>
                    <a:pt x="4820" y="282"/>
                  </a:lnTo>
                  <a:lnTo>
                    <a:pt x="4552" y="451"/>
                  </a:lnTo>
                  <a:lnTo>
                    <a:pt x="4284" y="677"/>
                  </a:lnTo>
                  <a:lnTo>
                    <a:pt x="4195" y="959"/>
                  </a:lnTo>
                  <a:lnTo>
                    <a:pt x="4017" y="1241"/>
                  </a:lnTo>
                  <a:lnTo>
                    <a:pt x="3570" y="2933"/>
                  </a:lnTo>
                  <a:lnTo>
                    <a:pt x="3035" y="4737"/>
                  </a:lnTo>
                  <a:lnTo>
                    <a:pt x="2410" y="6429"/>
                  </a:lnTo>
                  <a:lnTo>
                    <a:pt x="1785" y="8178"/>
                  </a:lnTo>
                  <a:lnTo>
                    <a:pt x="1250" y="11054"/>
                  </a:lnTo>
                  <a:lnTo>
                    <a:pt x="803" y="12520"/>
                  </a:lnTo>
                  <a:lnTo>
                    <a:pt x="179" y="13930"/>
                  </a:lnTo>
                  <a:lnTo>
                    <a:pt x="0" y="14438"/>
                  </a:lnTo>
                  <a:lnTo>
                    <a:pt x="0" y="14945"/>
                  </a:lnTo>
                  <a:lnTo>
                    <a:pt x="179" y="15509"/>
                  </a:lnTo>
                  <a:lnTo>
                    <a:pt x="446" y="16017"/>
                  </a:lnTo>
                  <a:lnTo>
                    <a:pt x="893" y="16468"/>
                  </a:lnTo>
                  <a:lnTo>
                    <a:pt x="1339" y="16863"/>
                  </a:lnTo>
                  <a:lnTo>
                    <a:pt x="2678" y="17821"/>
                  </a:lnTo>
                  <a:lnTo>
                    <a:pt x="4017" y="18667"/>
                  </a:lnTo>
                  <a:lnTo>
                    <a:pt x="5445" y="19457"/>
                  </a:lnTo>
                  <a:lnTo>
                    <a:pt x="6873" y="20134"/>
                  </a:lnTo>
                  <a:lnTo>
                    <a:pt x="8033" y="20810"/>
                  </a:lnTo>
                  <a:lnTo>
                    <a:pt x="8569" y="21092"/>
                  </a:lnTo>
                  <a:lnTo>
                    <a:pt x="9193" y="21149"/>
                  </a:lnTo>
                  <a:lnTo>
                    <a:pt x="9372" y="21374"/>
                  </a:lnTo>
                  <a:lnTo>
                    <a:pt x="9729" y="21544"/>
                  </a:lnTo>
                  <a:lnTo>
                    <a:pt x="10264" y="21600"/>
                  </a:lnTo>
                  <a:lnTo>
                    <a:pt x="10800" y="21600"/>
                  </a:lnTo>
                  <a:lnTo>
                    <a:pt x="11514" y="21544"/>
                  </a:lnTo>
                  <a:lnTo>
                    <a:pt x="12317" y="21318"/>
                  </a:lnTo>
                  <a:lnTo>
                    <a:pt x="13299" y="21092"/>
                  </a:lnTo>
                  <a:lnTo>
                    <a:pt x="14102" y="20810"/>
                  </a:lnTo>
                  <a:lnTo>
                    <a:pt x="15798" y="20134"/>
                  </a:lnTo>
                  <a:lnTo>
                    <a:pt x="17583" y="19231"/>
                  </a:lnTo>
                  <a:lnTo>
                    <a:pt x="19101" y="18216"/>
                  </a:lnTo>
                  <a:lnTo>
                    <a:pt x="19815" y="17709"/>
                  </a:lnTo>
                  <a:lnTo>
                    <a:pt x="20886" y="16693"/>
                  </a:lnTo>
                  <a:lnTo>
                    <a:pt x="21243" y="16130"/>
                  </a:lnTo>
                  <a:lnTo>
                    <a:pt x="21421" y="15735"/>
                  </a:lnTo>
                  <a:lnTo>
                    <a:pt x="21600" y="15171"/>
                  </a:lnTo>
                  <a:lnTo>
                    <a:pt x="21421" y="13422"/>
                  </a:lnTo>
                  <a:lnTo>
                    <a:pt x="21243" y="11561"/>
                  </a:lnTo>
                  <a:lnTo>
                    <a:pt x="20529" y="789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1" name="chenying0907 922"/>
            <p:cNvSpPr/>
            <p:nvPr/>
          </p:nvSpPr>
          <p:spPr>
            <a:xfrm>
              <a:off x="36362" y="745631"/>
              <a:ext cx="1090914" cy="48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1" y="14670"/>
                  </a:moveTo>
                  <a:lnTo>
                    <a:pt x="21288" y="14010"/>
                  </a:lnTo>
                  <a:lnTo>
                    <a:pt x="21206" y="13380"/>
                  </a:lnTo>
                  <a:lnTo>
                    <a:pt x="21108" y="12750"/>
                  </a:lnTo>
                  <a:lnTo>
                    <a:pt x="20993" y="12150"/>
                  </a:lnTo>
                  <a:lnTo>
                    <a:pt x="20747" y="10890"/>
                  </a:lnTo>
                  <a:lnTo>
                    <a:pt x="20665" y="10260"/>
                  </a:lnTo>
                  <a:lnTo>
                    <a:pt x="20583" y="9660"/>
                  </a:lnTo>
                  <a:lnTo>
                    <a:pt x="20468" y="8970"/>
                  </a:lnTo>
                  <a:lnTo>
                    <a:pt x="20337" y="8220"/>
                  </a:lnTo>
                  <a:lnTo>
                    <a:pt x="20173" y="7500"/>
                  </a:lnTo>
                  <a:lnTo>
                    <a:pt x="19976" y="6750"/>
                  </a:lnTo>
                  <a:lnTo>
                    <a:pt x="19763" y="6030"/>
                  </a:lnTo>
                  <a:lnTo>
                    <a:pt x="19550" y="5340"/>
                  </a:lnTo>
                  <a:lnTo>
                    <a:pt x="19123" y="4080"/>
                  </a:lnTo>
                  <a:lnTo>
                    <a:pt x="18910" y="3480"/>
                  </a:lnTo>
                  <a:lnTo>
                    <a:pt x="18697" y="2940"/>
                  </a:lnTo>
                  <a:lnTo>
                    <a:pt x="18451" y="2430"/>
                  </a:lnTo>
                  <a:lnTo>
                    <a:pt x="18221" y="1920"/>
                  </a:lnTo>
                  <a:lnTo>
                    <a:pt x="17959" y="1410"/>
                  </a:lnTo>
                  <a:lnTo>
                    <a:pt x="17680" y="930"/>
                  </a:lnTo>
                  <a:lnTo>
                    <a:pt x="17401" y="510"/>
                  </a:lnTo>
                  <a:lnTo>
                    <a:pt x="17073" y="120"/>
                  </a:lnTo>
                  <a:lnTo>
                    <a:pt x="17024" y="30"/>
                  </a:lnTo>
                  <a:lnTo>
                    <a:pt x="16959" y="0"/>
                  </a:lnTo>
                  <a:lnTo>
                    <a:pt x="16860" y="0"/>
                  </a:lnTo>
                  <a:lnTo>
                    <a:pt x="16795" y="30"/>
                  </a:lnTo>
                  <a:lnTo>
                    <a:pt x="16745" y="60"/>
                  </a:lnTo>
                  <a:lnTo>
                    <a:pt x="16696" y="150"/>
                  </a:lnTo>
                  <a:lnTo>
                    <a:pt x="16614" y="360"/>
                  </a:lnTo>
                  <a:lnTo>
                    <a:pt x="16549" y="570"/>
                  </a:lnTo>
                  <a:lnTo>
                    <a:pt x="16549" y="810"/>
                  </a:lnTo>
                  <a:lnTo>
                    <a:pt x="16565" y="990"/>
                  </a:lnTo>
                  <a:lnTo>
                    <a:pt x="16581" y="1080"/>
                  </a:lnTo>
                  <a:lnTo>
                    <a:pt x="16647" y="1200"/>
                  </a:lnTo>
                  <a:lnTo>
                    <a:pt x="16713" y="1290"/>
                  </a:lnTo>
                  <a:lnTo>
                    <a:pt x="17041" y="1710"/>
                  </a:lnTo>
                  <a:lnTo>
                    <a:pt x="17336" y="2190"/>
                  </a:lnTo>
                  <a:lnTo>
                    <a:pt x="17615" y="2700"/>
                  </a:lnTo>
                  <a:lnTo>
                    <a:pt x="17893" y="3240"/>
                  </a:lnTo>
                  <a:lnTo>
                    <a:pt x="18139" y="3840"/>
                  </a:lnTo>
                  <a:lnTo>
                    <a:pt x="18369" y="4440"/>
                  </a:lnTo>
                  <a:lnTo>
                    <a:pt x="18566" y="5070"/>
                  </a:lnTo>
                  <a:lnTo>
                    <a:pt x="18746" y="5670"/>
                  </a:lnTo>
                  <a:lnTo>
                    <a:pt x="19402" y="7950"/>
                  </a:lnTo>
                  <a:lnTo>
                    <a:pt x="19697" y="9150"/>
                  </a:lnTo>
                  <a:lnTo>
                    <a:pt x="19812" y="9750"/>
                  </a:lnTo>
                  <a:lnTo>
                    <a:pt x="19976" y="10950"/>
                  </a:lnTo>
                  <a:lnTo>
                    <a:pt x="20058" y="11520"/>
                  </a:lnTo>
                  <a:lnTo>
                    <a:pt x="20304" y="12720"/>
                  </a:lnTo>
                  <a:lnTo>
                    <a:pt x="20386" y="13290"/>
                  </a:lnTo>
                  <a:lnTo>
                    <a:pt x="20485" y="13890"/>
                  </a:lnTo>
                  <a:lnTo>
                    <a:pt x="20550" y="14460"/>
                  </a:lnTo>
                  <a:lnTo>
                    <a:pt x="20583" y="15090"/>
                  </a:lnTo>
                  <a:lnTo>
                    <a:pt x="20600" y="15600"/>
                  </a:lnTo>
                  <a:lnTo>
                    <a:pt x="20665" y="16110"/>
                  </a:lnTo>
                  <a:lnTo>
                    <a:pt x="20813" y="17820"/>
                  </a:lnTo>
                  <a:lnTo>
                    <a:pt x="20862" y="18360"/>
                  </a:lnTo>
                  <a:lnTo>
                    <a:pt x="20862" y="18900"/>
                  </a:lnTo>
                  <a:lnTo>
                    <a:pt x="20829" y="19410"/>
                  </a:lnTo>
                  <a:lnTo>
                    <a:pt x="20239" y="19500"/>
                  </a:lnTo>
                  <a:lnTo>
                    <a:pt x="19058" y="19740"/>
                  </a:lnTo>
                  <a:lnTo>
                    <a:pt x="18746" y="19770"/>
                  </a:lnTo>
                  <a:lnTo>
                    <a:pt x="18467" y="19800"/>
                  </a:lnTo>
                  <a:lnTo>
                    <a:pt x="17680" y="19800"/>
                  </a:lnTo>
                  <a:lnTo>
                    <a:pt x="16909" y="19860"/>
                  </a:lnTo>
                  <a:lnTo>
                    <a:pt x="16138" y="19890"/>
                  </a:lnTo>
                  <a:lnTo>
                    <a:pt x="15335" y="20010"/>
                  </a:lnTo>
                  <a:lnTo>
                    <a:pt x="14777" y="20070"/>
                  </a:lnTo>
                  <a:lnTo>
                    <a:pt x="14220" y="20160"/>
                  </a:lnTo>
                  <a:lnTo>
                    <a:pt x="13137" y="20190"/>
                  </a:lnTo>
                  <a:lnTo>
                    <a:pt x="12022" y="20250"/>
                  </a:lnTo>
                  <a:lnTo>
                    <a:pt x="9595" y="20250"/>
                  </a:lnTo>
                  <a:lnTo>
                    <a:pt x="8479" y="20190"/>
                  </a:lnTo>
                  <a:lnTo>
                    <a:pt x="7380" y="20160"/>
                  </a:lnTo>
                  <a:lnTo>
                    <a:pt x="6823" y="20070"/>
                  </a:lnTo>
                  <a:lnTo>
                    <a:pt x="6265" y="20010"/>
                  </a:lnTo>
                  <a:lnTo>
                    <a:pt x="5478" y="19890"/>
                  </a:lnTo>
                  <a:lnTo>
                    <a:pt x="4707" y="19860"/>
                  </a:lnTo>
                  <a:lnTo>
                    <a:pt x="3936" y="19800"/>
                  </a:lnTo>
                  <a:lnTo>
                    <a:pt x="3133" y="19800"/>
                  </a:lnTo>
                  <a:lnTo>
                    <a:pt x="2854" y="19770"/>
                  </a:lnTo>
                  <a:lnTo>
                    <a:pt x="2559" y="19740"/>
                  </a:lnTo>
                  <a:lnTo>
                    <a:pt x="1952" y="19620"/>
                  </a:lnTo>
                  <a:lnTo>
                    <a:pt x="1378" y="19500"/>
                  </a:lnTo>
                  <a:lnTo>
                    <a:pt x="771" y="19410"/>
                  </a:lnTo>
                  <a:lnTo>
                    <a:pt x="754" y="18900"/>
                  </a:lnTo>
                  <a:lnTo>
                    <a:pt x="754" y="18360"/>
                  </a:lnTo>
                  <a:lnTo>
                    <a:pt x="804" y="17820"/>
                  </a:lnTo>
                  <a:lnTo>
                    <a:pt x="836" y="17250"/>
                  </a:lnTo>
                  <a:lnTo>
                    <a:pt x="951" y="16110"/>
                  </a:lnTo>
                  <a:lnTo>
                    <a:pt x="1017" y="15600"/>
                  </a:lnTo>
                  <a:lnTo>
                    <a:pt x="1033" y="15090"/>
                  </a:lnTo>
                  <a:lnTo>
                    <a:pt x="1050" y="14460"/>
                  </a:lnTo>
                  <a:lnTo>
                    <a:pt x="1115" y="13890"/>
                  </a:lnTo>
                  <a:lnTo>
                    <a:pt x="1230" y="13290"/>
                  </a:lnTo>
                  <a:lnTo>
                    <a:pt x="1312" y="12720"/>
                  </a:lnTo>
                  <a:lnTo>
                    <a:pt x="1542" y="11520"/>
                  </a:lnTo>
                  <a:lnTo>
                    <a:pt x="1640" y="10950"/>
                  </a:lnTo>
                  <a:lnTo>
                    <a:pt x="1804" y="9750"/>
                  </a:lnTo>
                  <a:lnTo>
                    <a:pt x="2067" y="8550"/>
                  </a:lnTo>
                  <a:lnTo>
                    <a:pt x="2214" y="7950"/>
                  </a:lnTo>
                  <a:lnTo>
                    <a:pt x="2542" y="6810"/>
                  </a:lnTo>
                  <a:lnTo>
                    <a:pt x="2854" y="5670"/>
                  </a:lnTo>
                  <a:lnTo>
                    <a:pt x="3051" y="5070"/>
                  </a:lnTo>
                  <a:lnTo>
                    <a:pt x="3247" y="4440"/>
                  </a:lnTo>
                  <a:lnTo>
                    <a:pt x="3477" y="3840"/>
                  </a:lnTo>
                  <a:lnTo>
                    <a:pt x="3723" y="3240"/>
                  </a:lnTo>
                  <a:lnTo>
                    <a:pt x="4002" y="2700"/>
                  </a:lnTo>
                  <a:lnTo>
                    <a:pt x="4281" y="2190"/>
                  </a:lnTo>
                  <a:lnTo>
                    <a:pt x="4576" y="1710"/>
                  </a:lnTo>
                  <a:lnTo>
                    <a:pt x="4887" y="1290"/>
                  </a:lnTo>
                  <a:lnTo>
                    <a:pt x="4953" y="1200"/>
                  </a:lnTo>
                  <a:lnTo>
                    <a:pt x="5019" y="1080"/>
                  </a:lnTo>
                  <a:lnTo>
                    <a:pt x="5051" y="990"/>
                  </a:lnTo>
                  <a:lnTo>
                    <a:pt x="5068" y="810"/>
                  </a:lnTo>
                  <a:lnTo>
                    <a:pt x="5068" y="570"/>
                  </a:lnTo>
                  <a:lnTo>
                    <a:pt x="5002" y="360"/>
                  </a:lnTo>
                  <a:lnTo>
                    <a:pt x="4920" y="150"/>
                  </a:lnTo>
                  <a:lnTo>
                    <a:pt x="4871" y="60"/>
                  </a:lnTo>
                  <a:lnTo>
                    <a:pt x="4740" y="0"/>
                  </a:lnTo>
                  <a:lnTo>
                    <a:pt x="4658" y="0"/>
                  </a:lnTo>
                  <a:lnTo>
                    <a:pt x="4592" y="30"/>
                  </a:lnTo>
                  <a:lnTo>
                    <a:pt x="4527" y="120"/>
                  </a:lnTo>
                  <a:lnTo>
                    <a:pt x="4215" y="510"/>
                  </a:lnTo>
                  <a:lnTo>
                    <a:pt x="3936" y="930"/>
                  </a:lnTo>
                  <a:lnTo>
                    <a:pt x="3657" y="1410"/>
                  </a:lnTo>
                  <a:lnTo>
                    <a:pt x="3395" y="1920"/>
                  </a:lnTo>
                  <a:lnTo>
                    <a:pt x="3149" y="2430"/>
                  </a:lnTo>
                  <a:lnTo>
                    <a:pt x="2919" y="2940"/>
                  </a:lnTo>
                  <a:lnTo>
                    <a:pt x="2706" y="3480"/>
                  </a:lnTo>
                  <a:lnTo>
                    <a:pt x="2493" y="4080"/>
                  </a:lnTo>
                  <a:lnTo>
                    <a:pt x="2067" y="5340"/>
                  </a:lnTo>
                  <a:lnTo>
                    <a:pt x="1853" y="6030"/>
                  </a:lnTo>
                  <a:lnTo>
                    <a:pt x="1640" y="6750"/>
                  </a:lnTo>
                  <a:lnTo>
                    <a:pt x="1443" y="7500"/>
                  </a:lnTo>
                  <a:lnTo>
                    <a:pt x="1263" y="8220"/>
                  </a:lnTo>
                  <a:lnTo>
                    <a:pt x="1148" y="8970"/>
                  </a:lnTo>
                  <a:lnTo>
                    <a:pt x="1033" y="9660"/>
                  </a:lnTo>
                  <a:lnTo>
                    <a:pt x="951" y="10260"/>
                  </a:lnTo>
                  <a:lnTo>
                    <a:pt x="869" y="10890"/>
                  </a:lnTo>
                  <a:lnTo>
                    <a:pt x="623" y="12150"/>
                  </a:lnTo>
                  <a:lnTo>
                    <a:pt x="492" y="12750"/>
                  </a:lnTo>
                  <a:lnTo>
                    <a:pt x="328" y="14010"/>
                  </a:lnTo>
                  <a:lnTo>
                    <a:pt x="279" y="14670"/>
                  </a:lnTo>
                  <a:lnTo>
                    <a:pt x="262" y="15300"/>
                  </a:lnTo>
                  <a:lnTo>
                    <a:pt x="197" y="15990"/>
                  </a:lnTo>
                  <a:lnTo>
                    <a:pt x="66" y="17400"/>
                  </a:lnTo>
                  <a:lnTo>
                    <a:pt x="0" y="18150"/>
                  </a:lnTo>
                  <a:lnTo>
                    <a:pt x="0" y="19230"/>
                  </a:lnTo>
                  <a:lnTo>
                    <a:pt x="33" y="19530"/>
                  </a:lnTo>
                  <a:lnTo>
                    <a:pt x="49" y="19860"/>
                  </a:lnTo>
                  <a:lnTo>
                    <a:pt x="148" y="20310"/>
                  </a:lnTo>
                  <a:lnTo>
                    <a:pt x="197" y="20430"/>
                  </a:lnTo>
                  <a:lnTo>
                    <a:pt x="262" y="20550"/>
                  </a:lnTo>
                  <a:lnTo>
                    <a:pt x="328" y="20580"/>
                  </a:lnTo>
                  <a:lnTo>
                    <a:pt x="394" y="20670"/>
                  </a:lnTo>
                  <a:lnTo>
                    <a:pt x="426" y="20760"/>
                  </a:lnTo>
                  <a:lnTo>
                    <a:pt x="525" y="20790"/>
                  </a:lnTo>
                  <a:lnTo>
                    <a:pt x="590" y="20790"/>
                  </a:lnTo>
                  <a:lnTo>
                    <a:pt x="1148" y="20820"/>
                  </a:lnTo>
                  <a:lnTo>
                    <a:pt x="1722" y="20910"/>
                  </a:lnTo>
                  <a:lnTo>
                    <a:pt x="2837" y="21150"/>
                  </a:lnTo>
                  <a:lnTo>
                    <a:pt x="3625" y="21180"/>
                  </a:lnTo>
                  <a:lnTo>
                    <a:pt x="4395" y="21180"/>
                  </a:lnTo>
                  <a:lnTo>
                    <a:pt x="5199" y="21210"/>
                  </a:lnTo>
                  <a:lnTo>
                    <a:pt x="5576" y="21270"/>
                  </a:lnTo>
                  <a:lnTo>
                    <a:pt x="5970" y="21330"/>
                  </a:lnTo>
                  <a:lnTo>
                    <a:pt x="6593" y="21420"/>
                  </a:lnTo>
                  <a:lnTo>
                    <a:pt x="7184" y="21480"/>
                  </a:lnTo>
                  <a:lnTo>
                    <a:pt x="7790" y="21570"/>
                  </a:lnTo>
                  <a:lnTo>
                    <a:pt x="8397" y="21570"/>
                  </a:lnTo>
                  <a:lnTo>
                    <a:pt x="9595" y="21600"/>
                  </a:lnTo>
                  <a:lnTo>
                    <a:pt x="12022" y="21600"/>
                  </a:lnTo>
                  <a:lnTo>
                    <a:pt x="13219" y="21570"/>
                  </a:lnTo>
                  <a:lnTo>
                    <a:pt x="13826" y="21570"/>
                  </a:lnTo>
                  <a:lnTo>
                    <a:pt x="14416" y="21480"/>
                  </a:lnTo>
                  <a:lnTo>
                    <a:pt x="15023" y="21420"/>
                  </a:lnTo>
                  <a:lnTo>
                    <a:pt x="15646" y="21330"/>
                  </a:lnTo>
                  <a:lnTo>
                    <a:pt x="16024" y="21270"/>
                  </a:lnTo>
                  <a:lnTo>
                    <a:pt x="16417" y="21210"/>
                  </a:lnTo>
                  <a:lnTo>
                    <a:pt x="17205" y="21180"/>
                  </a:lnTo>
                  <a:lnTo>
                    <a:pt x="18008" y="21180"/>
                  </a:lnTo>
                  <a:lnTo>
                    <a:pt x="18779" y="21150"/>
                  </a:lnTo>
                  <a:lnTo>
                    <a:pt x="19894" y="20910"/>
                  </a:lnTo>
                  <a:lnTo>
                    <a:pt x="20468" y="20820"/>
                  </a:lnTo>
                  <a:lnTo>
                    <a:pt x="21026" y="20790"/>
                  </a:lnTo>
                  <a:lnTo>
                    <a:pt x="21092" y="20790"/>
                  </a:lnTo>
                  <a:lnTo>
                    <a:pt x="21174" y="20760"/>
                  </a:lnTo>
                  <a:lnTo>
                    <a:pt x="21223" y="20670"/>
                  </a:lnTo>
                  <a:lnTo>
                    <a:pt x="21288" y="20580"/>
                  </a:lnTo>
                  <a:lnTo>
                    <a:pt x="21354" y="20550"/>
                  </a:lnTo>
                  <a:lnTo>
                    <a:pt x="21420" y="20430"/>
                  </a:lnTo>
                  <a:lnTo>
                    <a:pt x="21452" y="20310"/>
                  </a:lnTo>
                  <a:lnTo>
                    <a:pt x="21502" y="20160"/>
                  </a:lnTo>
                  <a:lnTo>
                    <a:pt x="21567" y="19860"/>
                  </a:lnTo>
                  <a:lnTo>
                    <a:pt x="21584" y="19530"/>
                  </a:lnTo>
                  <a:lnTo>
                    <a:pt x="21600" y="19230"/>
                  </a:lnTo>
                  <a:lnTo>
                    <a:pt x="21600" y="18150"/>
                  </a:lnTo>
                  <a:lnTo>
                    <a:pt x="21551" y="17400"/>
                  </a:lnTo>
                  <a:lnTo>
                    <a:pt x="21420" y="15990"/>
                  </a:lnTo>
                  <a:lnTo>
                    <a:pt x="21354" y="15300"/>
                  </a:lnTo>
                  <a:lnTo>
                    <a:pt x="21321" y="146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2" name="chenying0907 923"/>
            <p:cNvSpPr/>
            <p:nvPr/>
          </p:nvSpPr>
          <p:spPr>
            <a:xfrm>
              <a:off x="733886" y="906186"/>
              <a:ext cx="197432" cy="146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86" y="5445"/>
                  </a:moveTo>
                  <a:lnTo>
                    <a:pt x="21386" y="4538"/>
                  </a:lnTo>
                  <a:lnTo>
                    <a:pt x="21244" y="3812"/>
                  </a:lnTo>
                  <a:lnTo>
                    <a:pt x="21172" y="3267"/>
                  </a:lnTo>
                  <a:lnTo>
                    <a:pt x="20958" y="2541"/>
                  </a:lnTo>
                  <a:lnTo>
                    <a:pt x="20459" y="1815"/>
                  </a:lnTo>
                  <a:lnTo>
                    <a:pt x="19960" y="1452"/>
                  </a:lnTo>
                  <a:lnTo>
                    <a:pt x="19533" y="1452"/>
                  </a:lnTo>
                  <a:lnTo>
                    <a:pt x="15255" y="545"/>
                  </a:lnTo>
                  <a:lnTo>
                    <a:pt x="10978" y="182"/>
                  </a:lnTo>
                  <a:lnTo>
                    <a:pt x="6701" y="0"/>
                  </a:lnTo>
                  <a:lnTo>
                    <a:pt x="2424" y="0"/>
                  </a:lnTo>
                  <a:lnTo>
                    <a:pt x="1925" y="182"/>
                  </a:lnTo>
                  <a:lnTo>
                    <a:pt x="1568" y="0"/>
                  </a:lnTo>
                  <a:lnTo>
                    <a:pt x="1283" y="182"/>
                  </a:lnTo>
                  <a:lnTo>
                    <a:pt x="927" y="545"/>
                  </a:lnTo>
                  <a:lnTo>
                    <a:pt x="642" y="908"/>
                  </a:lnTo>
                  <a:lnTo>
                    <a:pt x="356" y="1452"/>
                  </a:lnTo>
                  <a:lnTo>
                    <a:pt x="143" y="2178"/>
                  </a:lnTo>
                  <a:lnTo>
                    <a:pt x="0" y="3993"/>
                  </a:lnTo>
                  <a:lnTo>
                    <a:pt x="71" y="7442"/>
                  </a:lnTo>
                  <a:lnTo>
                    <a:pt x="143" y="10528"/>
                  </a:lnTo>
                  <a:lnTo>
                    <a:pt x="499" y="13795"/>
                  </a:lnTo>
                  <a:lnTo>
                    <a:pt x="713" y="15247"/>
                  </a:lnTo>
                  <a:lnTo>
                    <a:pt x="998" y="16699"/>
                  </a:lnTo>
                  <a:lnTo>
                    <a:pt x="1283" y="17244"/>
                  </a:lnTo>
                  <a:lnTo>
                    <a:pt x="1996" y="18696"/>
                  </a:lnTo>
                  <a:lnTo>
                    <a:pt x="2424" y="19240"/>
                  </a:lnTo>
                  <a:lnTo>
                    <a:pt x="3422" y="19785"/>
                  </a:lnTo>
                  <a:lnTo>
                    <a:pt x="4562" y="20148"/>
                  </a:lnTo>
                  <a:lnTo>
                    <a:pt x="6772" y="20329"/>
                  </a:lnTo>
                  <a:lnTo>
                    <a:pt x="8626" y="20692"/>
                  </a:lnTo>
                  <a:lnTo>
                    <a:pt x="11477" y="21055"/>
                  </a:lnTo>
                  <a:lnTo>
                    <a:pt x="14329" y="21600"/>
                  </a:lnTo>
                  <a:lnTo>
                    <a:pt x="15754" y="21418"/>
                  </a:lnTo>
                  <a:lnTo>
                    <a:pt x="17251" y="21055"/>
                  </a:lnTo>
                  <a:lnTo>
                    <a:pt x="18606" y="20692"/>
                  </a:lnTo>
                  <a:lnTo>
                    <a:pt x="19960" y="19785"/>
                  </a:lnTo>
                  <a:lnTo>
                    <a:pt x="20673" y="19059"/>
                  </a:lnTo>
                  <a:lnTo>
                    <a:pt x="20958" y="18333"/>
                  </a:lnTo>
                  <a:lnTo>
                    <a:pt x="21172" y="17607"/>
                  </a:lnTo>
                  <a:lnTo>
                    <a:pt x="21386" y="15610"/>
                  </a:lnTo>
                  <a:lnTo>
                    <a:pt x="21529" y="13613"/>
                  </a:lnTo>
                  <a:lnTo>
                    <a:pt x="21600" y="11435"/>
                  </a:lnTo>
                  <a:lnTo>
                    <a:pt x="21529" y="9257"/>
                  </a:lnTo>
                  <a:lnTo>
                    <a:pt x="21386" y="5445"/>
                  </a:lnTo>
                  <a:close/>
                  <a:moveTo>
                    <a:pt x="8626" y="12343"/>
                  </a:moveTo>
                  <a:lnTo>
                    <a:pt x="3778" y="10891"/>
                  </a:lnTo>
                  <a:lnTo>
                    <a:pt x="3636" y="10709"/>
                  </a:lnTo>
                  <a:lnTo>
                    <a:pt x="3493" y="10165"/>
                  </a:lnTo>
                  <a:lnTo>
                    <a:pt x="3350" y="8350"/>
                  </a:lnTo>
                  <a:lnTo>
                    <a:pt x="10907" y="8531"/>
                  </a:lnTo>
                  <a:lnTo>
                    <a:pt x="14614" y="8713"/>
                  </a:lnTo>
                  <a:lnTo>
                    <a:pt x="18321" y="9439"/>
                  </a:lnTo>
                  <a:lnTo>
                    <a:pt x="18321" y="12161"/>
                  </a:lnTo>
                  <a:lnTo>
                    <a:pt x="13473" y="12887"/>
                  </a:lnTo>
                  <a:lnTo>
                    <a:pt x="11050" y="12887"/>
                  </a:lnTo>
                  <a:lnTo>
                    <a:pt x="8626" y="123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</p:grpSp>
      <p:grpSp>
        <p:nvGrpSpPr>
          <p:cNvPr id="690" name="PA_chenying0907 58"/>
          <p:cNvGrpSpPr/>
          <p:nvPr/>
        </p:nvGrpSpPr>
        <p:grpSpPr>
          <a:xfrm>
            <a:off x="1227309" y="1231294"/>
            <a:ext cx="1281375" cy="1053127"/>
            <a:chOff x="0" y="0"/>
            <a:chExt cx="1281374" cy="1053126"/>
          </a:xfrm>
        </p:grpSpPr>
        <p:sp>
          <p:nvSpPr>
            <p:cNvPr id="614" name="chenying0907 717"/>
            <p:cNvSpPr/>
            <p:nvPr/>
          </p:nvSpPr>
          <p:spPr>
            <a:xfrm>
              <a:off x="147648" y="880592"/>
              <a:ext cx="34277" cy="4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292"/>
                  </a:moveTo>
                  <a:lnTo>
                    <a:pt x="12282" y="4086"/>
                  </a:lnTo>
                  <a:lnTo>
                    <a:pt x="6353" y="7881"/>
                  </a:lnTo>
                  <a:lnTo>
                    <a:pt x="5506" y="9049"/>
                  </a:lnTo>
                  <a:lnTo>
                    <a:pt x="5082" y="10800"/>
                  </a:lnTo>
                  <a:lnTo>
                    <a:pt x="3812" y="13427"/>
                  </a:lnTo>
                  <a:lnTo>
                    <a:pt x="2541" y="16346"/>
                  </a:lnTo>
                  <a:lnTo>
                    <a:pt x="1694" y="17514"/>
                  </a:lnTo>
                  <a:lnTo>
                    <a:pt x="424" y="18681"/>
                  </a:lnTo>
                  <a:lnTo>
                    <a:pt x="0" y="19849"/>
                  </a:lnTo>
                  <a:lnTo>
                    <a:pt x="0" y="20724"/>
                  </a:lnTo>
                  <a:lnTo>
                    <a:pt x="847" y="21308"/>
                  </a:lnTo>
                  <a:lnTo>
                    <a:pt x="2118" y="21600"/>
                  </a:lnTo>
                  <a:lnTo>
                    <a:pt x="5082" y="21600"/>
                  </a:lnTo>
                  <a:lnTo>
                    <a:pt x="5929" y="21308"/>
                  </a:lnTo>
                  <a:lnTo>
                    <a:pt x="7200" y="20724"/>
                  </a:lnTo>
                  <a:lnTo>
                    <a:pt x="7200" y="19557"/>
                  </a:lnTo>
                  <a:lnTo>
                    <a:pt x="5929" y="18681"/>
                  </a:lnTo>
                  <a:lnTo>
                    <a:pt x="7624" y="15762"/>
                  </a:lnTo>
                  <a:lnTo>
                    <a:pt x="8894" y="12259"/>
                  </a:lnTo>
                  <a:lnTo>
                    <a:pt x="9741" y="11092"/>
                  </a:lnTo>
                  <a:lnTo>
                    <a:pt x="11012" y="9632"/>
                  </a:lnTo>
                  <a:lnTo>
                    <a:pt x="21600" y="2335"/>
                  </a:lnTo>
                  <a:lnTo>
                    <a:pt x="21600" y="1459"/>
                  </a:lnTo>
                  <a:lnTo>
                    <a:pt x="20753" y="292"/>
                  </a:lnTo>
                  <a:lnTo>
                    <a:pt x="19482" y="0"/>
                  </a:lnTo>
                  <a:lnTo>
                    <a:pt x="18212" y="0"/>
                  </a:lnTo>
                  <a:lnTo>
                    <a:pt x="17788" y="29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5" name="chenying0907 718"/>
            <p:cNvSpPr/>
            <p:nvPr/>
          </p:nvSpPr>
          <p:spPr>
            <a:xfrm>
              <a:off x="181924" y="887314"/>
              <a:ext cx="39550" cy="3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305" y="0"/>
                  </a:moveTo>
                  <a:lnTo>
                    <a:pt x="12447" y="3484"/>
                  </a:lnTo>
                  <a:lnTo>
                    <a:pt x="8786" y="5923"/>
                  </a:lnTo>
                  <a:lnTo>
                    <a:pt x="5492" y="8710"/>
                  </a:lnTo>
                  <a:lnTo>
                    <a:pt x="2563" y="11148"/>
                  </a:lnTo>
                  <a:lnTo>
                    <a:pt x="732" y="14632"/>
                  </a:lnTo>
                  <a:lnTo>
                    <a:pt x="0" y="15677"/>
                  </a:lnTo>
                  <a:lnTo>
                    <a:pt x="0" y="19161"/>
                  </a:lnTo>
                  <a:lnTo>
                    <a:pt x="1098" y="20903"/>
                  </a:lnTo>
                  <a:lnTo>
                    <a:pt x="1464" y="21252"/>
                  </a:lnTo>
                  <a:lnTo>
                    <a:pt x="2197" y="21600"/>
                  </a:lnTo>
                  <a:lnTo>
                    <a:pt x="4027" y="21252"/>
                  </a:lnTo>
                  <a:lnTo>
                    <a:pt x="5125" y="20555"/>
                  </a:lnTo>
                  <a:lnTo>
                    <a:pt x="5125" y="19510"/>
                  </a:lnTo>
                  <a:lnTo>
                    <a:pt x="4393" y="18465"/>
                  </a:lnTo>
                  <a:lnTo>
                    <a:pt x="4027" y="17768"/>
                  </a:lnTo>
                  <a:lnTo>
                    <a:pt x="4393" y="16374"/>
                  </a:lnTo>
                  <a:lnTo>
                    <a:pt x="5125" y="14981"/>
                  </a:lnTo>
                  <a:lnTo>
                    <a:pt x="6224" y="13587"/>
                  </a:lnTo>
                  <a:lnTo>
                    <a:pt x="10617" y="9406"/>
                  </a:lnTo>
                  <a:lnTo>
                    <a:pt x="15376" y="6271"/>
                  </a:lnTo>
                  <a:lnTo>
                    <a:pt x="20868" y="3484"/>
                  </a:lnTo>
                  <a:lnTo>
                    <a:pt x="21234" y="3135"/>
                  </a:lnTo>
                  <a:lnTo>
                    <a:pt x="21600" y="2090"/>
                  </a:lnTo>
                  <a:lnTo>
                    <a:pt x="21234" y="697"/>
                  </a:lnTo>
                  <a:lnTo>
                    <a:pt x="20136" y="0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6" name="chenying0907 719"/>
            <p:cNvSpPr/>
            <p:nvPr/>
          </p:nvSpPr>
          <p:spPr>
            <a:xfrm>
              <a:off x="218836" y="891795"/>
              <a:ext cx="34277" cy="3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932" y="343"/>
                  </a:moveTo>
                  <a:lnTo>
                    <a:pt x="12226" y="4457"/>
                  </a:lnTo>
                  <a:lnTo>
                    <a:pt x="8966" y="7200"/>
                  </a:lnTo>
                  <a:lnTo>
                    <a:pt x="5298" y="9943"/>
                  </a:lnTo>
                  <a:lnTo>
                    <a:pt x="2445" y="12686"/>
                  </a:lnTo>
                  <a:lnTo>
                    <a:pt x="408" y="15771"/>
                  </a:lnTo>
                  <a:lnTo>
                    <a:pt x="0" y="17143"/>
                  </a:lnTo>
                  <a:lnTo>
                    <a:pt x="0" y="18514"/>
                  </a:lnTo>
                  <a:lnTo>
                    <a:pt x="408" y="19543"/>
                  </a:lnTo>
                  <a:lnTo>
                    <a:pt x="1630" y="20914"/>
                  </a:lnTo>
                  <a:lnTo>
                    <a:pt x="2038" y="21600"/>
                  </a:lnTo>
                  <a:lnTo>
                    <a:pt x="4075" y="21600"/>
                  </a:lnTo>
                  <a:lnTo>
                    <a:pt x="5298" y="19543"/>
                  </a:lnTo>
                  <a:lnTo>
                    <a:pt x="5298" y="18857"/>
                  </a:lnTo>
                  <a:lnTo>
                    <a:pt x="4483" y="18514"/>
                  </a:lnTo>
                  <a:lnTo>
                    <a:pt x="4483" y="17143"/>
                  </a:lnTo>
                  <a:lnTo>
                    <a:pt x="5706" y="15086"/>
                  </a:lnTo>
                  <a:lnTo>
                    <a:pt x="8558" y="13029"/>
                  </a:lnTo>
                  <a:lnTo>
                    <a:pt x="11004" y="10629"/>
                  </a:lnTo>
                  <a:lnTo>
                    <a:pt x="21192" y="3429"/>
                  </a:lnTo>
                  <a:lnTo>
                    <a:pt x="21600" y="2743"/>
                  </a:lnTo>
                  <a:lnTo>
                    <a:pt x="21600" y="1714"/>
                  </a:lnTo>
                  <a:lnTo>
                    <a:pt x="21192" y="1029"/>
                  </a:lnTo>
                  <a:lnTo>
                    <a:pt x="19562" y="0"/>
                  </a:lnTo>
                  <a:lnTo>
                    <a:pt x="18340" y="0"/>
                  </a:lnTo>
                  <a:lnTo>
                    <a:pt x="17932" y="3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7" name="chenying0907 720"/>
            <p:cNvSpPr/>
            <p:nvPr/>
          </p:nvSpPr>
          <p:spPr>
            <a:xfrm>
              <a:off x="237291" y="885074"/>
              <a:ext cx="58006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40" y="762"/>
                  </a:moveTo>
                  <a:lnTo>
                    <a:pt x="16326" y="3304"/>
                  </a:lnTo>
                  <a:lnTo>
                    <a:pt x="13312" y="5591"/>
                  </a:lnTo>
                  <a:lnTo>
                    <a:pt x="7786" y="10673"/>
                  </a:lnTo>
                  <a:lnTo>
                    <a:pt x="5526" y="12706"/>
                  </a:lnTo>
                  <a:lnTo>
                    <a:pt x="1507" y="17280"/>
                  </a:lnTo>
                  <a:lnTo>
                    <a:pt x="251" y="20075"/>
                  </a:lnTo>
                  <a:lnTo>
                    <a:pt x="0" y="20584"/>
                  </a:lnTo>
                  <a:lnTo>
                    <a:pt x="251" y="21346"/>
                  </a:lnTo>
                  <a:lnTo>
                    <a:pt x="502" y="21600"/>
                  </a:lnTo>
                  <a:lnTo>
                    <a:pt x="2260" y="21600"/>
                  </a:lnTo>
                  <a:lnTo>
                    <a:pt x="2512" y="21346"/>
                  </a:lnTo>
                  <a:lnTo>
                    <a:pt x="3014" y="21092"/>
                  </a:lnTo>
                  <a:lnTo>
                    <a:pt x="3516" y="19313"/>
                  </a:lnTo>
                  <a:lnTo>
                    <a:pt x="4521" y="18042"/>
                  </a:lnTo>
                  <a:lnTo>
                    <a:pt x="6781" y="15247"/>
                  </a:lnTo>
                  <a:lnTo>
                    <a:pt x="9544" y="12706"/>
                  </a:lnTo>
                  <a:lnTo>
                    <a:pt x="12056" y="10673"/>
                  </a:lnTo>
                  <a:lnTo>
                    <a:pt x="14316" y="8894"/>
                  </a:lnTo>
                  <a:lnTo>
                    <a:pt x="16828" y="7115"/>
                  </a:lnTo>
                  <a:lnTo>
                    <a:pt x="21349" y="2795"/>
                  </a:lnTo>
                  <a:lnTo>
                    <a:pt x="21600" y="2033"/>
                  </a:lnTo>
                  <a:lnTo>
                    <a:pt x="21600" y="1779"/>
                  </a:lnTo>
                  <a:lnTo>
                    <a:pt x="21349" y="762"/>
                  </a:lnTo>
                  <a:lnTo>
                    <a:pt x="20344" y="0"/>
                  </a:lnTo>
                  <a:lnTo>
                    <a:pt x="19591" y="254"/>
                  </a:lnTo>
                  <a:lnTo>
                    <a:pt x="19340" y="7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8" name="chenying0907 721"/>
            <p:cNvSpPr/>
            <p:nvPr/>
          </p:nvSpPr>
          <p:spPr>
            <a:xfrm>
              <a:off x="276840" y="891795"/>
              <a:ext cx="44824" cy="3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6" y="313"/>
                  </a:moveTo>
                  <a:lnTo>
                    <a:pt x="15737" y="2817"/>
                  </a:lnTo>
                  <a:lnTo>
                    <a:pt x="12960" y="5009"/>
                  </a:lnTo>
                  <a:lnTo>
                    <a:pt x="7714" y="8452"/>
                  </a:lnTo>
                  <a:lnTo>
                    <a:pt x="5246" y="10643"/>
                  </a:lnTo>
                  <a:lnTo>
                    <a:pt x="3394" y="13148"/>
                  </a:lnTo>
                  <a:lnTo>
                    <a:pt x="1234" y="15965"/>
                  </a:lnTo>
                  <a:lnTo>
                    <a:pt x="0" y="19096"/>
                  </a:lnTo>
                  <a:lnTo>
                    <a:pt x="0" y="20035"/>
                  </a:lnTo>
                  <a:lnTo>
                    <a:pt x="617" y="20974"/>
                  </a:lnTo>
                  <a:lnTo>
                    <a:pt x="1234" y="21287"/>
                  </a:lnTo>
                  <a:lnTo>
                    <a:pt x="2160" y="21600"/>
                  </a:lnTo>
                  <a:lnTo>
                    <a:pt x="3703" y="21600"/>
                  </a:lnTo>
                  <a:lnTo>
                    <a:pt x="4629" y="21287"/>
                  </a:lnTo>
                  <a:lnTo>
                    <a:pt x="4937" y="20974"/>
                  </a:lnTo>
                  <a:lnTo>
                    <a:pt x="5246" y="20035"/>
                  </a:lnTo>
                  <a:lnTo>
                    <a:pt x="5246" y="18783"/>
                  </a:lnTo>
                  <a:lnTo>
                    <a:pt x="4629" y="17843"/>
                  </a:lnTo>
                  <a:lnTo>
                    <a:pt x="5863" y="15652"/>
                  </a:lnTo>
                  <a:lnTo>
                    <a:pt x="7406" y="13461"/>
                  </a:lnTo>
                  <a:lnTo>
                    <a:pt x="9257" y="11583"/>
                  </a:lnTo>
                  <a:lnTo>
                    <a:pt x="11726" y="9704"/>
                  </a:lnTo>
                  <a:lnTo>
                    <a:pt x="16663" y="6574"/>
                  </a:lnTo>
                  <a:lnTo>
                    <a:pt x="18823" y="5009"/>
                  </a:lnTo>
                  <a:lnTo>
                    <a:pt x="20674" y="3130"/>
                  </a:lnTo>
                  <a:lnTo>
                    <a:pt x="20983" y="2504"/>
                  </a:lnTo>
                  <a:lnTo>
                    <a:pt x="21600" y="1565"/>
                  </a:lnTo>
                  <a:lnTo>
                    <a:pt x="20674" y="939"/>
                  </a:lnTo>
                  <a:lnTo>
                    <a:pt x="19440" y="0"/>
                  </a:lnTo>
                  <a:lnTo>
                    <a:pt x="19131" y="0"/>
                  </a:lnTo>
                  <a:lnTo>
                    <a:pt x="18206" y="31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19" name="chenying0907 722"/>
            <p:cNvSpPr/>
            <p:nvPr/>
          </p:nvSpPr>
          <p:spPr>
            <a:xfrm>
              <a:off x="313752" y="891795"/>
              <a:ext cx="42187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29" y="270"/>
                  </a:moveTo>
                  <a:lnTo>
                    <a:pt x="14743" y="3510"/>
                  </a:lnTo>
                  <a:lnTo>
                    <a:pt x="12000" y="6210"/>
                  </a:lnTo>
                  <a:lnTo>
                    <a:pt x="8914" y="9180"/>
                  </a:lnTo>
                  <a:lnTo>
                    <a:pt x="3086" y="13770"/>
                  </a:lnTo>
                  <a:lnTo>
                    <a:pt x="1371" y="15390"/>
                  </a:lnTo>
                  <a:lnTo>
                    <a:pt x="343" y="17550"/>
                  </a:lnTo>
                  <a:lnTo>
                    <a:pt x="0" y="19980"/>
                  </a:lnTo>
                  <a:lnTo>
                    <a:pt x="0" y="20790"/>
                  </a:lnTo>
                  <a:lnTo>
                    <a:pt x="343" y="21060"/>
                  </a:lnTo>
                  <a:lnTo>
                    <a:pt x="1714" y="21600"/>
                  </a:lnTo>
                  <a:lnTo>
                    <a:pt x="3086" y="21060"/>
                  </a:lnTo>
                  <a:lnTo>
                    <a:pt x="3429" y="20790"/>
                  </a:lnTo>
                  <a:lnTo>
                    <a:pt x="4114" y="19980"/>
                  </a:lnTo>
                  <a:lnTo>
                    <a:pt x="4114" y="18630"/>
                  </a:lnTo>
                  <a:lnTo>
                    <a:pt x="4457" y="17550"/>
                  </a:lnTo>
                  <a:lnTo>
                    <a:pt x="6171" y="15390"/>
                  </a:lnTo>
                  <a:lnTo>
                    <a:pt x="8571" y="13770"/>
                  </a:lnTo>
                  <a:lnTo>
                    <a:pt x="11314" y="11880"/>
                  </a:lnTo>
                  <a:lnTo>
                    <a:pt x="13714" y="9990"/>
                  </a:lnTo>
                  <a:lnTo>
                    <a:pt x="16114" y="7290"/>
                  </a:lnTo>
                  <a:lnTo>
                    <a:pt x="18514" y="4860"/>
                  </a:lnTo>
                  <a:lnTo>
                    <a:pt x="20914" y="2700"/>
                  </a:lnTo>
                  <a:lnTo>
                    <a:pt x="21600" y="2160"/>
                  </a:lnTo>
                  <a:lnTo>
                    <a:pt x="21600" y="1350"/>
                  </a:lnTo>
                  <a:lnTo>
                    <a:pt x="20571" y="270"/>
                  </a:lnTo>
                  <a:lnTo>
                    <a:pt x="19543" y="0"/>
                  </a:lnTo>
                  <a:lnTo>
                    <a:pt x="18857" y="0"/>
                  </a:lnTo>
                  <a:lnTo>
                    <a:pt x="17829" y="2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0" name="chenying0907 723"/>
            <p:cNvSpPr/>
            <p:nvPr/>
          </p:nvSpPr>
          <p:spPr>
            <a:xfrm>
              <a:off x="340118" y="898518"/>
              <a:ext cx="44824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0" y="254"/>
                  </a:moveTo>
                  <a:lnTo>
                    <a:pt x="13148" y="4574"/>
                  </a:lnTo>
                  <a:lnTo>
                    <a:pt x="5635" y="11435"/>
                  </a:lnTo>
                  <a:lnTo>
                    <a:pt x="3757" y="14231"/>
                  </a:lnTo>
                  <a:lnTo>
                    <a:pt x="1565" y="16772"/>
                  </a:lnTo>
                  <a:lnTo>
                    <a:pt x="0" y="20584"/>
                  </a:lnTo>
                  <a:lnTo>
                    <a:pt x="313" y="20838"/>
                  </a:lnTo>
                  <a:lnTo>
                    <a:pt x="939" y="21092"/>
                  </a:lnTo>
                  <a:lnTo>
                    <a:pt x="1252" y="21600"/>
                  </a:lnTo>
                  <a:lnTo>
                    <a:pt x="2817" y="21600"/>
                  </a:lnTo>
                  <a:lnTo>
                    <a:pt x="3443" y="21092"/>
                  </a:lnTo>
                  <a:lnTo>
                    <a:pt x="3757" y="20584"/>
                  </a:lnTo>
                  <a:lnTo>
                    <a:pt x="5322" y="17788"/>
                  </a:lnTo>
                  <a:lnTo>
                    <a:pt x="6887" y="15501"/>
                  </a:lnTo>
                  <a:lnTo>
                    <a:pt x="9078" y="12960"/>
                  </a:lnTo>
                  <a:lnTo>
                    <a:pt x="10957" y="10927"/>
                  </a:lnTo>
                  <a:lnTo>
                    <a:pt x="15965" y="6607"/>
                  </a:lnTo>
                  <a:lnTo>
                    <a:pt x="21600" y="2033"/>
                  </a:lnTo>
                  <a:lnTo>
                    <a:pt x="21600" y="1271"/>
                  </a:lnTo>
                  <a:lnTo>
                    <a:pt x="20974" y="254"/>
                  </a:lnTo>
                  <a:lnTo>
                    <a:pt x="20035" y="0"/>
                  </a:lnTo>
                  <a:lnTo>
                    <a:pt x="19409" y="0"/>
                  </a:lnTo>
                  <a:lnTo>
                    <a:pt x="18470" y="2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1" name="chenying0907 724"/>
            <p:cNvSpPr/>
            <p:nvPr/>
          </p:nvSpPr>
          <p:spPr>
            <a:xfrm>
              <a:off x="390212" y="898518"/>
              <a:ext cx="47459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81" y="254"/>
                  </a:moveTo>
                  <a:lnTo>
                    <a:pt x="13135" y="4574"/>
                  </a:lnTo>
                  <a:lnTo>
                    <a:pt x="7881" y="8894"/>
                  </a:lnTo>
                  <a:lnTo>
                    <a:pt x="5254" y="11435"/>
                  </a:lnTo>
                  <a:lnTo>
                    <a:pt x="2919" y="13976"/>
                  </a:lnTo>
                  <a:lnTo>
                    <a:pt x="1168" y="16772"/>
                  </a:lnTo>
                  <a:lnTo>
                    <a:pt x="0" y="19821"/>
                  </a:lnTo>
                  <a:lnTo>
                    <a:pt x="0" y="20584"/>
                  </a:lnTo>
                  <a:lnTo>
                    <a:pt x="292" y="20838"/>
                  </a:lnTo>
                  <a:lnTo>
                    <a:pt x="1459" y="21600"/>
                  </a:lnTo>
                  <a:lnTo>
                    <a:pt x="2627" y="21600"/>
                  </a:lnTo>
                  <a:lnTo>
                    <a:pt x="3211" y="20584"/>
                  </a:lnTo>
                  <a:lnTo>
                    <a:pt x="4378" y="17788"/>
                  </a:lnTo>
                  <a:lnTo>
                    <a:pt x="6130" y="15247"/>
                  </a:lnTo>
                  <a:lnTo>
                    <a:pt x="8173" y="12960"/>
                  </a:lnTo>
                  <a:lnTo>
                    <a:pt x="10508" y="10673"/>
                  </a:lnTo>
                  <a:lnTo>
                    <a:pt x="16054" y="6353"/>
                  </a:lnTo>
                  <a:lnTo>
                    <a:pt x="21308" y="2287"/>
                  </a:lnTo>
                  <a:lnTo>
                    <a:pt x="21600" y="2033"/>
                  </a:lnTo>
                  <a:lnTo>
                    <a:pt x="21600" y="1271"/>
                  </a:lnTo>
                  <a:lnTo>
                    <a:pt x="21308" y="254"/>
                  </a:lnTo>
                  <a:lnTo>
                    <a:pt x="20141" y="0"/>
                  </a:lnTo>
                  <a:lnTo>
                    <a:pt x="19265" y="0"/>
                  </a:lnTo>
                  <a:lnTo>
                    <a:pt x="18681" y="2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2" name="chenying0907 725"/>
            <p:cNvSpPr/>
            <p:nvPr/>
          </p:nvSpPr>
          <p:spPr>
            <a:xfrm>
              <a:off x="453490" y="894037"/>
              <a:ext cx="55370" cy="4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13" y="0"/>
                  </a:moveTo>
                  <a:lnTo>
                    <a:pt x="13214" y="3240"/>
                  </a:lnTo>
                  <a:lnTo>
                    <a:pt x="10673" y="5400"/>
                  </a:lnTo>
                  <a:lnTo>
                    <a:pt x="7878" y="7830"/>
                  </a:lnTo>
                  <a:lnTo>
                    <a:pt x="5591" y="10260"/>
                  </a:lnTo>
                  <a:lnTo>
                    <a:pt x="3304" y="13230"/>
                  </a:lnTo>
                  <a:lnTo>
                    <a:pt x="1525" y="15930"/>
                  </a:lnTo>
                  <a:lnTo>
                    <a:pt x="0" y="19170"/>
                  </a:lnTo>
                  <a:lnTo>
                    <a:pt x="0" y="20520"/>
                  </a:lnTo>
                  <a:lnTo>
                    <a:pt x="508" y="21330"/>
                  </a:lnTo>
                  <a:lnTo>
                    <a:pt x="1271" y="21600"/>
                  </a:lnTo>
                  <a:lnTo>
                    <a:pt x="1525" y="21600"/>
                  </a:lnTo>
                  <a:lnTo>
                    <a:pt x="2033" y="21330"/>
                  </a:lnTo>
                  <a:lnTo>
                    <a:pt x="2287" y="21060"/>
                  </a:lnTo>
                  <a:lnTo>
                    <a:pt x="4066" y="17820"/>
                  </a:lnTo>
                  <a:lnTo>
                    <a:pt x="5591" y="14850"/>
                  </a:lnTo>
                  <a:lnTo>
                    <a:pt x="7624" y="12420"/>
                  </a:lnTo>
                  <a:lnTo>
                    <a:pt x="9911" y="9990"/>
                  </a:lnTo>
                  <a:lnTo>
                    <a:pt x="12706" y="7830"/>
                  </a:lnTo>
                  <a:lnTo>
                    <a:pt x="15247" y="5670"/>
                  </a:lnTo>
                  <a:lnTo>
                    <a:pt x="17788" y="4320"/>
                  </a:lnTo>
                  <a:lnTo>
                    <a:pt x="20838" y="2970"/>
                  </a:lnTo>
                  <a:lnTo>
                    <a:pt x="21346" y="2700"/>
                  </a:lnTo>
                  <a:lnTo>
                    <a:pt x="21600" y="1890"/>
                  </a:lnTo>
                  <a:lnTo>
                    <a:pt x="21600" y="1620"/>
                  </a:lnTo>
                  <a:lnTo>
                    <a:pt x="21346" y="810"/>
                  </a:lnTo>
                  <a:lnTo>
                    <a:pt x="20584" y="0"/>
                  </a:lnTo>
                  <a:lnTo>
                    <a:pt x="19313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3" name="chenying0907 726"/>
            <p:cNvSpPr/>
            <p:nvPr/>
          </p:nvSpPr>
          <p:spPr>
            <a:xfrm>
              <a:off x="503586" y="898518"/>
              <a:ext cx="39550" cy="4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96"/>
                  </a:moveTo>
                  <a:lnTo>
                    <a:pt x="12000" y="6510"/>
                  </a:lnTo>
                  <a:lnTo>
                    <a:pt x="8571" y="9173"/>
                  </a:lnTo>
                  <a:lnTo>
                    <a:pt x="4800" y="11836"/>
                  </a:lnTo>
                  <a:lnTo>
                    <a:pt x="4114" y="12723"/>
                  </a:lnTo>
                  <a:lnTo>
                    <a:pt x="3771" y="13315"/>
                  </a:lnTo>
                  <a:lnTo>
                    <a:pt x="3086" y="15386"/>
                  </a:lnTo>
                  <a:lnTo>
                    <a:pt x="343" y="19233"/>
                  </a:lnTo>
                  <a:lnTo>
                    <a:pt x="0" y="20121"/>
                  </a:lnTo>
                  <a:lnTo>
                    <a:pt x="0" y="20416"/>
                  </a:lnTo>
                  <a:lnTo>
                    <a:pt x="1029" y="21600"/>
                  </a:lnTo>
                  <a:lnTo>
                    <a:pt x="3086" y="21600"/>
                  </a:lnTo>
                  <a:lnTo>
                    <a:pt x="3771" y="21304"/>
                  </a:lnTo>
                  <a:lnTo>
                    <a:pt x="5829" y="17753"/>
                  </a:lnTo>
                  <a:lnTo>
                    <a:pt x="6857" y="16274"/>
                  </a:lnTo>
                  <a:lnTo>
                    <a:pt x="7543" y="14203"/>
                  </a:lnTo>
                  <a:lnTo>
                    <a:pt x="11314" y="11540"/>
                  </a:lnTo>
                  <a:lnTo>
                    <a:pt x="14400" y="8877"/>
                  </a:lnTo>
                  <a:lnTo>
                    <a:pt x="21257" y="2663"/>
                  </a:lnTo>
                  <a:lnTo>
                    <a:pt x="21600" y="2367"/>
                  </a:lnTo>
                  <a:lnTo>
                    <a:pt x="21600" y="1479"/>
                  </a:lnTo>
                  <a:lnTo>
                    <a:pt x="21257" y="296"/>
                  </a:lnTo>
                  <a:lnTo>
                    <a:pt x="19886" y="0"/>
                  </a:lnTo>
                  <a:lnTo>
                    <a:pt x="18857" y="0"/>
                  </a:lnTo>
                  <a:lnTo>
                    <a:pt x="18514" y="29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4" name="chenying0907 727"/>
            <p:cNvSpPr/>
            <p:nvPr/>
          </p:nvSpPr>
          <p:spPr>
            <a:xfrm>
              <a:off x="553680" y="891795"/>
              <a:ext cx="68551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13" y="251"/>
                  </a:moveTo>
                  <a:lnTo>
                    <a:pt x="17196" y="2009"/>
                  </a:lnTo>
                  <a:lnTo>
                    <a:pt x="14470" y="3265"/>
                  </a:lnTo>
                  <a:lnTo>
                    <a:pt x="11744" y="5023"/>
                  </a:lnTo>
                  <a:lnTo>
                    <a:pt x="9647" y="6781"/>
                  </a:lnTo>
                  <a:lnTo>
                    <a:pt x="7130" y="9795"/>
                  </a:lnTo>
                  <a:lnTo>
                    <a:pt x="4823" y="12809"/>
                  </a:lnTo>
                  <a:lnTo>
                    <a:pt x="2726" y="16074"/>
                  </a:lnTo>
                  <a:lnTo>
                    <a:pt x="210" y="19088"/>
                  </a:lnTo>
                  <a:lnTo>
                    <a:pt x="0" y="19591"/>
                  </a:lnTo>
                  <a:lnTo>
                    <a:pt x="0" y="20093"/>
                  </a:lnTo>
                  <a:lnTo>
                    <a:pt x="419" y="21098"/>
                  </a:lnTo>
                  <a:lnTo>
                    <a:pt x="1049" y="21600"/>
                  </a:lnTo>
                  <a:lnTo>
                    <a:pt x="1678" y="21349"/>
                  </a:lnTo>
                  <a:lnTo>
                    <a:pt x="2097" y="21098"/>
                  </a:lnTo>
                  <a:lnTo>
                    <a:pt x="6082" y="16074"/>
                  </a:lnTo>
                  <a:lnTo>
                    <a:pt x="9647" y="10800"/>
                  </a:lnTo>
                  <a:lnTo>
                    <a:pt x="10695" y="9544"/>
                  </a:lnTo>
                  <a:lnTo>
                    <a:pt x="11953" y="8288"/>
                  </a:lnTo>
                  <a:lnTo>
                    <a:pt x="15099" y="6279"/>
                  </a:lnTo>
                  <a:lnTo>
                    <a:pt x="18035" y="4521"/>
                  </a:lnTo>
                  <a:lnTo>
                    <a:pt x="21181" y="2512"/>
                  </a:lnTo>
                  <a:lnTo>
                    <a:pt x="21390" y="2260"/>
                  </a:lnTo>
                  <a:lnTo>
                    <a:pt x="21600" y="1507"/>
                  </a:lnTo>
                  <a:lnTo>
                    <a:pt x="21390" y="753"/>
                  </a:lnTo>
                  <a:lnTo>
                    <a:pt x="20761" y="0"/>
                  </a:lnTo>
                  <a:lnTo>
                    <a:pt x="20342" y="0"/>
                  </a:lnTo>
                  <a:lnTo>
                    <a:pt x="19713" y="25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5" name="chenying0907 728"/>
            <p:cNvSpPr/>
            <p:nvPr/>
          </p:nvSpPr>
          <p:spPr>
            <a:xfrm>
              <a:off x="614322" y="894037"/>
              <a:ext cx="60643" cy="425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87" y="0"/>
                  </a:moveTo>
                  <a:lnTo>
                    <a:pt x="15965" y="2919"/>
                  </a:lnTo>
                  <a:lnTo>
                    <a:pt x="12443" y="5546"/>
                  </a:lnTo>
                  <a:lnTo>
                    <a:pt x="5635" y="11092"/>
                  </a:lnTo>
                  <a:lnTo>
                    <a:pt x="1878" y="14595"/>
                  </a:lnTo>
                  <a:lnTo>
                    <a:pt x="704" y="16930"/>
                  </a:lnTo>
                  <a:lnTo>
                    <a:pt x="470" y="18389"/>
                  </a:lnTo>
                  <a:lnTo>
                    <a:pt x="0" y="19849"/>
                  </a:lnTo>
                  <a:lnTo>
                    <a:pt x="0" y="20724"/>
                  </a:lnTo>
                  <a:lnTo>
                    <a:pt x="470" y="21016"/>
                  </a:lnTo>
                  <a:lnTo>
                    <a:pt x="704" y="21600"/>
                  </a:lnTo>
                  <a:lnTo>
                    <a:pt x="1409" y="21600"/>
                  </a:lnTo>
                  <a:lnTo>
                    <a:pt x="2348" y="21016"/>
                  </a:lnTo>
                  <a:lnTo>
                    <a:pt x="2583" y="20724"/>
                  </a:lnTo>
                  <a:lnTo>
                    <a:pt x="2817" y="19849"/>
                  </a:lnTo>
                  <a:lnTo>
                    <a:pt x="3757" y="16930"/>
                  </a:lnTo>
                  <a:lnTo>
                    <a:pt x="4696" y="15762"/>
                  </a:lnTo>
                  <a:lnTo>
                    <a:pt x="5870" y="14595"/>
                  </a:lnTo>
                  <a:lnTo>
                    <a:pt x="8687" y="12259"/>
                  </a:lnTo>
                  <a:lnTo>
                    <a:pt x="10800" y="10800"/>
                  </a:lnTo>
                  <a:lnTo>
                    <a:pt x="15730" y="6714"/>
                  </a:lnTo>
                  <a:lnTo>
                    <a:pt x="20896" y="3211"/>
                  </a:lnTo>
                  <a:lnTo>
                    <a:pt x="21365" y="2919"/>
                  </a:lnTo>
                  <a:lnTo>
                    <a:pt x="21600" y="2043"/>
                  </a:lnTo>
                  <a:lnTo>
                    <a:pt x="21365" y="876"/>
                  </a:lnTo>
                  <a:lnTo>
                    <a:pt x="20661" y="0"/>
                  </a:lnTo>
                  <a:lnTo>
                    <a:pt x="19487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6" name="chenying0907 729"/>
            <p:cNvSpPr/>
            <p:nvPr/>
          </p:nvSpPr>
          <p:spPr>
            <a:xfrm>
              <a:off x="653869" y="894037"/>
              <a:ext cx="55370" cy="4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016"/>
                  </a:moveTo>
                  <a:lnTo>
                    <a:pt x="18042" y="2541"/>
                  </a:lnTo>
                  <a:lnTo>
                    <a:pt x="17026" y="3812"/>
                  </a:lnTo>
                  <a:lnTo>
                    <a:pt x="14739" y="6099"/>
                  </a:lnTo>
                  <a:lnTo>
                    <a:pt x="11944" y="8132"/>
                  </a:lnTo>
                  <a:lnTo>
                    <a:pt x="9656" y="10165"/>
                  </a:lnTo>
                  <a:lnTo>
                    <a:pt x="254" y="19313"/>
                  </a:lnTo>
                  <a:lnTo>
                    <a:pt x="0" y="19821"/>
                  </a:lnTo>
                  <a:lnTo>
                    <a:pt x="0" y="20329"/>
                  </a:lnTo>
                  <a:lnTo>
                    <a:pt x="254" y="21346"/>
                  </a:lnTo>
                  <a:lnTo>
                    <a:pt x="1271" y="21600"/>
                  </a:lnTo>
                  <a:lnTo>
                    <a:pt x="2033" y="21600"/>
                  </a:lnTo>
                  <a:lnTo>
                    <a:pt x="2287" y="21346"/>
                  </a:lnTo>
                  <a:lnTo>
                    <a:pt x="7624" y="15755"/>
                  </a:lnTo>
                  <a:lnTo>
                    <a:pt x="13214" y="10419"/>
                  </a:lnTo>
                  <a:lnTo>
                    <a:pt x="15501" y="8386"/>
                  </a:lnTo>
                  <a:lnTo>
                    <a:pt x="18042" y="6861"/>
                  </a:lnTo>
                  <a:lnTo>
                    <a:pt x="19821" y="4320"/>
                  </a:lnTo>
                  <a:lnTo>
                    <a:pt x="20838" y="3558"/>
                  </a:lnTo>
                  <a:lnTo>
                    <a:pt x="21600" y="1779"/>
                  </a:lnTo>
                  <a:lnTo>
                    <a:pt x="21600" y="762"/>
                  </a:lnTo>
                  <a:lnTo>
                    <a:pt x="21346" y="508"/>
                  </a:lnTo>
                  <a:lnTo>
                    <a:pt x="20584" y="0"/>
                  </a:lnTo>
                  <a:lnTo>
                    <a:pt x="19567" y="0"/>
                  </a:lnTo>
                  <a:lnTo>
                    <a:pt x="19059" y="101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7" name="chenying0907 730"/>
            <p:cNvSpPr/>
            <p:nvPr/>
          </p:nvSpPr>
          <p:spPr>
            <a:xfrm>
              <a:off x="693419" y="905239"/>
              <a:ext cx="39550" cy="3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29" y="635"/>
                  </a:moveTo>
                  <a:lnTo>
                    <a:pt x="13114" y="4765"/>
                  </a:lnTo>
                  <a:lnTo>
                    <a:pt x="8100" y="9212"/>
                  </a:lnTo>
                  <a:lnTo>
                    <a:pt x="3857" y="13976"/>
                  </a:lnTo>
                  <a:lnTo>
                    <a:pt x="0" y="18741"/>
                  </a:lnTo>
                  <a:lnTo>
                    <a:pt x="0" y="20647"/>
                  </a:lnTo>
                  <a:lnTo>
                    <a:pt x="771" y="21282"/>
                  </a:lnTo>
                  <a:lnTo>
                    <a:pt x="2314" y="21600"/>
                  </a:lnTo>
                  <a:lnTo>
                    <a:pt x="3471" y="21282"/>
                  </a:lnTo>
                  <a:lnTo>
                    <a:pt x="3857" y="20965"/>
                  </a:lnTo>
                  <a:lnTo>
                    <a:pt x="7329" y="15882"/>
                  </a:lnTo>
                  <a:lnTo>
                    <a:pt x="11571" y="11435"/>
                  </a:lnTo>
                  <a:lnTo>
                    <a:pt x="16200" y="7306"/>
                  </a:lnTo>
                  <a:lnTo>
                    <a:pt x="21214" y="3176"/>
                  </a:lnTo>
                  <a:lnTo>
                    <a:pt x="21600" y="2541"/>
                  </a:lnTo>
                  <a:lnTo>
                    <a:pt x="21600" y="1906"/>
                  </a:lnTo>
                  <a:lnTo>
                    <a:pt x="21214" y="635"/>
                  </a:lnTo>
                  <a:lnTo>
                    <a:pt x="19671" y="0"/>
                  </a:lnTo>
                  <a:lnTo>
                    <a:pt x="18514" y="0"/>
                  </a:lnTo>
                  <a:lnTo>
                    <a:pt x="18129" y="63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8" name="chenying0907 731"/>
            <p:cNvSpPr/>
            <p:nvPr/>
          </p:nvSpPr>
          <p:spPr>
            <a:xfrm>
              <a:off x="949165" y="495193"/>
              <a:ext cx="39551" cy="38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21" y="635"/>
                  </a:moveTo>
                  <a:lnTo>
                    <a:pt x="16386" y="1271"/>
                  </a:lnTo>
                  <a:lnTo>
                    <a:pt x="15269" y="2541"/>
                  </a:lnTo>
                  <a:lnTo>
                    <a:pt x="14152" y="4447"/>
                  </a:lnTo>
                  <a:lnTo>
                    <a:pt x="13034" y="6035"/>
                  </a:lnTo>
                  <a:lnTo>
                    <a:pt x="12290" y="7941"/>
                  </a:lnTo>
                  <a:lnTo>
                    <a:pt x="11545" y="9212"/>
                  </a:lnTo>
                  <a:lnTo>
                    <a:pt x="11172" y="10165"/>
                  </a:lnTo>
                  <a:lnTo>
                    <a:pt x="7821" y="11753"/>
                  </a:lnTo>
                  <a:lnTo>
                    <a:pt x="4841" y="13341"/>
                  </a:lnTo>
                  <a:lnTo>
                    <a:pt x="1862" y="15247"/>
                  </a:lnTo>
                  <a:lnTo>
                    <a:pt x="1117" y="16200"/>
                  </a:lnTo>
                  <a:lnTo>
                    <a:pt x="372" y="17471"/>
                  </a:lnTo>
                  <a:lnTo>
                    <a:pt x="0" y="19376"/>
                  </a:lnTo>
                  <a:lnTo>
                    <a:pt x="372" y="20647"/>
                  </a:lnTo>
                  <a:lnTo>
                    <a:pt x="1490" y="21600"/>
                  </a:lnTo>
                  <a:lnTo>
                    <a:pt x="2979" y="21600"/>
                  </a:lnTo>
                  <a:lnTo>
                    <a:pt x="4469" y="20965"/>
                  </a:lnTo>
                  <a:lnTo>
                    <a:pt x="4469" y="18741"/>
                  </a:lnTo>
                  <a:lnTo>
                    <a:pt x="4841" y="18106"/>
                  </a:lnTo>
                  <a:lnTo>
                    <a:pt x="7448" y="15882"/>
                  </a:lnTo>
                  <a:lnTo>
                    <a:pt x="12662" y="13341"/>
                  </a:lnTo>
                  <a:lnTo>
                    <a:pt x="14152" y="12706"/>
                  </a:lnTo>
                  <a:lnTo>
                    <a:pt x="15269" y="11435"/>
                  </a:lnTo>
                  <a:lnTo>
                    <a:pt x="16386" y="8576"/>
                  </a:lnTo>
                  <a:lnTo>
                    <a:pt x="17876" y="5400"/>
                  </a:lnTo>
                  <a:lnTo>
                    <a:pt x="18993" y="4447"/>
                  </a:lnTo>
                  <a:lnTo>
                    <a:pt x="20483" y="3494"/>
                  </a:lnTo>
                  <a:lnTo>
                    <a:pt x="20855" y="3176"/>
                  </a:lnTo>
                  <a:lnTo>
                    <a:pt x="21600" y="2224"/>
                  </a:lnTo>
                  <a:lnTo>
                    <a:pt x="20855" y="953"/>
                  </a:lnTo>
                  <a:lnTo>
                    <a:pt x="20110" y="0"/>
                  </a:lnTo>
                  <a:lnTo>
                    <a:pt x="18993" y="0"/>
                  </a:lnTo>
                  <a:lnTo>
                    <a:pt x="18621" y="63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29" name="chenying0907 732"/>
            <p:cNvSpPr/>
            <p:nvPr/>
          </p:nvSpPr>
          <p:spPr>
            <a:xfrm>
              <a:off x="983442" y="495193"/>
              <a:ext cx="42186" cy="40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584"/>
                  </a:moveTo>
                  <a:lnTo>
                    <a:pt x="17143" y="1168"/>
                  </a:lnTo>
                  <a:lnTo>
                    <a:pt x="15771" y="2335"/>
                  </a:lnTo>
                  <a:lnTo>
                    <a:pt x="12343" y="7005"/>
                  </a:lnTo>
                  <a:lnTo>
                    <a:pt x="9943" y="9341"/>
                  </a:lnTo>
                  <a:lnTo>
                    <a:pt x="6857" y="11676"/>
                  </a:lnTo>
                  <a:lnTo>
                    <a:pt x="4114" y="14011"/>
                  </a:lnTo>
                  <a:lnTo>
                    <a:pt x="2057" y="16638"/>
                  </a:lnTo>
                  <a:lnTo>
                    <a:pt x="0" y="19557"/>
                  </a:lnTo>
                  <a:lnTo>
                    <a:pt x="0" y="21016"/>
                  </a:lnTo>
                  <a:lnTo>
                    <a:pt x="686" y="21600"/>
                  </a:lnTo>
                  <a:lnTo>
                    <a:pt x="2743" y="21600"/>
                  </a:lnTo>
                  <a:lnTo>
                    <a:pt x="3086" y="21016"/>
                  </a:lnTo>
                  <a:lnTo>
                    <a:pt x="3771" y="20724"/>
                  </a:lnTo>
                  <a:lnTo>
                    <a:pt x="5486" y="17805"/>
                  </a:lnTo>
                  <a:lnTo>
                    <a:pt x="7886" y="15470"/>
                  </a:lnTo>
                  <a:lnTo>
                    <a:pt x="13714" y="10800"/>
                  </a:lnTo>
                  <a:lnTo>
                    <a:pt x="15429" y="9049"/>
                  </a:lnTo>
                  <a:lnTo>
                    <a:pt x="16800" y="7005"/>
                  </a:lnTo>
                  <a:lnTo>
                    <a:pt x="18514" y="4670"/>
                  </a:lnTo>
                  <a:lnTo>
                    <a:pt x="19543" y="4086"/>
                  </a:lnTo>
                  <a:lnTo>
                    <a:pt x="20571" y="3211"/>
                  </a:lnTo>
                  <a:lnTo>
                    <a:pt x="21257" y="2919"/>
                  </a:lnTo>
                  <a:lnTo>
                    <a:pt x="21600" y="2043"/>
                  </a:lnTo>
                  <a:lnTo>
                    <a:pt x="21257" y="876"/>
                  </a:lnTo>
                  <a:lnTo>
                    <a:pt x="20229" y="0"/>
                  </a:lnTo>
                  <a:lnTo>
                    <a:pt x="19543" y="0"/>
                  </a:lnTo>
                  <a:lnTo>
                    <a:pt x="18514" y="58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0" name="chenying0907 733"/>
            <p:cNvSpPr/>
            <p:nvPr/>
          </p:nvSpPr>
          <p:spPr>
            <a:xfrm>
              <a:off x="1009807" y="501915"/>
              <a:ext cx="50097" cy="3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37" y="686"/>
                  </a:moveTo>
                  <a:lnTo>
                    <a:pt x="14203" y="5143"/>
                  </a:lnTo>
                  <a:lnTo>
                    <a:pt x="10060" y="9600"/>
                  </a:lnTo>
                  <a:lnTo>
                    <a:pt x="296" y="18171"/>
                  </a:lnTo>
                  <a:lnTo>
                    <a:pt x="0" y="18857"/>
                  </a:lnTo>
                  <a:lnTo>
                    <a:pt x="0" y="20229"/>
                  </a:lnTo>
                  <a:lnTo>
                    <a:pt x="296" y="21257"/>
                  </a:lnTo>
                  <a:lnTo>
                    <a:pt x="1479" y="21600"/>
                  </a:lnTo>
                  <a:lnTo>
                    <a:pt x="2959" y="21600"/>
                  </a:lnTo>
                  <a:lnTo>
                    <a:pt x="3847" y="21257"/>
                  </a:lnTo>
                  <a:lnTo>
                    <a:pt x="4142" y="20571"/>
                  </a:lnTo>
                  <a:lnTo>
                    <a:pt x="4734" y="19886"/>
                  </a:lnTo>
                  <a:lnTo>
                    <a:pt x="4734" y="18857"/>
                  </a:lnTo>
                  <a:lnTo>
                    <a:pt x="13019" y="11657"/>
                  </a:lnTo>
                  <a:lnTo>
                    <a:pt x="17458" y="7543"/>
                  </a:lnTo>
                  <a:lnTo>
                    <a:pt x="21600" y="2743"/>
                  </a:lnTo>
                  <a:lnTo>
                    <a:pt x="21600" y="1714"/>
                  </a:lnTo>
                  <a:lnTo>
                    <a:pt x="21304" y="686"/>
                  </a:lnTo>
                  <a:lnTo>
                    <a:pt x="20121" y="0"/>
                  </a:lnTo>
                  <a:lnTo>
                    <a:pt x="19233" y="0"/>
                  </a:lnTo>
                  <a:lnTo>
                    <a:pt x="18937" y="68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1" name="chenying0907 734"/>
            <p:cNvSpPr/>
            <p:nvPr/>
          </p:nvSpPr>
          <p:spPr>
            <a:xfrm>
              <a:off x="1041446" y="504156"/>
              <a:ext cx="47460" cy="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08" y="745"/>
                  </a:moveTo>
                  <a:lnTo>
                    <a:pt x="16704" y="2979"/>
                  </a:lnTo>
                  <a:lnTo>
                    <a:pt x="14400" y="5586"/>
                  </a:lnTo>
                  <a:lnTo>
                    <a:pt x="9792" y="9310"/>
                  </a:lnTo>
                  <a:lnTo>
                    <a:pt x="4896" y="13407"/>
                  </a:lnTo>
                  <a:lnTo>
                    <a:pt x="2592" y="15269"/>
                  </a:lnTo>
                  <a:lnTo>
                    <a:pt x="864" y="17876"/>
                  </a:lnTo>
                  <a:lnTo>
                    <a:pt x="0" y="18621"/>
                  </a:lnTo>
                  <a:lnTo>
                    <a:pt x="0" y="18993"/>
                  </a:lnTo>
                  <a:lnTo>
                    <a:pt x="864" y="20483"/>
                  </a:lnTo>
                  <a:lnTo>
                    <a:pt x="1728" y="21600"/>
                  </a:lnTo>
                  <a:lnTo>
                    <a:pt x="2304" y="21228"/>
                  </a:lnTo>
                  <a:lnTo>
                    <a:pt x="3168" y="20483"/>
                  </a:lnTo>
                  <a:lnTo>
                    <a:pt x="4896" y="18621"/>
                  </a:lnTo>
                  <a:lnTo>
                    <a:pt x="7200" y="16386"/>
                  </a:lnTo>
                  <a:lnTo>
                    <a:pt x="12096" y="12290"/>
                  </a:lnTo>
                  <a:lnTo>
                    <a:pt x="16704" y="8566"/>
                  </a:lnTo>
                  <a:lnTo>
                    <a:pt x="19008" y="5959"/>
                  </a:lnTo>
                  <a:lnTo>
                    <a:pt x="21312" y="4097"/>
                  </a:lnTo>
                  <a:lnTo>
                    <a:pt x="21600" y="2979"/>
                  </a:lnTo>
                  <a:lnTo>
                    <a:pt x="21600" y="2234"/>
                  </a:lnTo>
                  <a:lnTo>
                    <a:pt x="21312" y="1117"/>
                  </a:lnTo>
                  <a:lnTo>
                    <a:pt x="20160" y="0"/>
                  </a:lnTo>
                  <a:lnTo>
                    <a:pt x="19296" y="0"/>
                  </a:lnTo>
                  <a:lnTo>
                    <a:pt x="19008" y="74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2" name="chenying0907 735"/>
            <p:cNvSpPr/>
            <p:nvPr/>
          </p:nvSpPr>
          <p:spPr>
            <a:xfrm>
              <a:off x="1078358" y="508637"/>
              <a:ext cx="34278" cy="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41" y="1543"/>
                  </a:moveTo>
                  <a:lnTo>
                    <a:pt x="15247" y="3857"/>
                  </a:lnTo>
                  <a:lnTo>
                    <a:pt x="13976" y="6557"/>
                  </a:lnTo>
                  <a:lnTo>
                    <a:pt x="11012" y="8486"/>
                  </a:lnTo>
                  <a:lnTo>
                    <a:pt x="8894" y="10029"/>
                  </a:lnTo>
                  <a:lnTo>
                    <a:pt x="3812" y="14271"/>
                  </a:lnTo>
                  <a:lnTo>
                    <a:pt x="1694" y="16200"/>
                  </a:lnTo>
                  <a:lnTo>
                    <a:pt x="0" y="19286"/>
                  </a:lnTo>
                  <a:lnTo>
                    <a:pt x="0" y="20829"/>
                  </a:lnTo>
                  <a:lnTo>
                    <a:pt x="424" y="21214"/>
                  </a:lnTo>
                  <a:lnTo>
                    <a:pt x="1694" y="21600"/>
                  </a:lnTo>
                  <a:lnTo>
                    <a:pt x="3388" y="21214"/>
                  </a:lnTo>
                  <a:lnTo>
                    <a:pt x="3812" y="20829"/>
                  </a:lnTo>
                  <a:lnTo>
                    <a:pt x="4235" y="20057"/>
                  </a:lnTo>
                  <a:lnTo>
                    <a:pt x="5929" y="17743"/>
                  </a:lnTo>
                  <a:lnTo>
                    <a:pt x="8047" y="15814"/>
                  </a:lnTo>
                  <a:lnTo>
                    <a:pt x="13976" y="12729"/>
                  </a:lnTo>
                  <a:lnTo>
                    <a:pt x="16094" y="10029"/>
                  </a:lnTo>
                  <a:lnTo>
                    <a:pt x="18212" y="8100"/>
                  </a:lnTo>
                  <a:lnTo>
                    <a:pt x="20329" y="5400"/>
                  </a:lnTo>
                  <a:lnTo>
                    <a:pt x="21600" y="2700"/>
                  </a:lnTo>
                  <a:lnTo>
                    <a:pt x="21600" y="1157"/>
                  </a:lnTo>
                  <a:lnTo>
                    <a:pt x="19906" y="0"/>
                  </a:lnTo>
                  <a:lnTo>
                    <a:pt x="18212" y="0"/>
                  </a:lnTo>
                  <a:lnTo>
                    <a:pt x="16941" y="386"/>
                  </a:lnTo>
                  <a:lnTo>
                    <a:pt x="16941" y="15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3" name="chenying0907 736"/>
            <p:cNvSpPr/>
            <p:nvPr/>
          </p:nvSpPr>
          <p:spPr>
            <a:xfrm>
              <a:off x="1107360" y="510877"/>
              <a:ext cx="42186" cy="35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65" y="0"/>
                  </a:moveTo>
                  <a:lnTo>
                    <a:pt x="15677" y="1714"/>
                  </a:lnTo>
                  <a:lnTo>
                    <a:pt x="13587" y="4114"/>
                  </a:lnTo>
                  <a:lnTo>
                    <a:pt x="9755" y="8914"/>
                  </a:lnTo>
                  <a:lnTo>
                    <a:pt x="5923" y="14057"/>
                  </a:lnTo>
                  <a:lnTo>
                    <a:pt x="3484" y="16114"/>
                  </a:lnTo>
                  <a:lnTo>
                    <a:pt x="697" y="18171"/>
                  </a:lnTo>
                  <a:lnTo>
                    <a:pt x="0" y="18857"/>
                  </a:lnTo>
                  <a:lnTo>
                    <a:pt x="0" y="20229"/>
                  </a:lnTo>
                  <a:lnTo>
                    <a:pt x="1394" y="21600"/>
                  </a:lnTo>
                  <a:lnTo>
                    <a:pt x="2090" y="21600"/>
                  </a:lnTo>
                  <a:lnTo>
                    <a:pt x="2439" y="21257"/>
                  </a:lnTo>
                  <a:lnTo>
                    <a:pt x="5226" y="19200"/>
                  </a:lnTo>
                  <a:lnTo>
                    <a:pt x="7665" y="17143"/>
                  </a:lnTo>
                  <a:lnTo>
                    <a:pt x="11845" y="12686"/>
                  </a:lnTo>
                  <a:lnTo>
                    <a:pt x="15677" y="7543"/>
                  </a:lnTo>
                  <a:lnTo>
                    <a:pt x="18116" y="5486"/>
                  </a:lnTo>
                  <a:lnTo>
                    <a:pt x="20903" y="3771"/>
                  </a:lnTo>
                  <a:lnTo>
                    <a:pt x="21600" y="2400"/>
                  </a:lnTo>
                  <a:lnTo>
                    <a:pt x="21252" y="1029"/>
                  </a:lnTo>
                  <a:lnTo>
                    <a:pt x="20555" y="0"/>
                  </a:lnTo>
                  <a:lnTo>
                    <a:pt x="18465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4" name="chenying0907 737"/>
            <p:cNvSpPr/>
            <p:nvPr/>
          </p:nvSpPr>
          <p:spPr>
            <a:xfrm>
              <a:off x="92280" y="945572"/>
              <a:ext cx="26367" cy="38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8" y="1271"/>
                  </a:moveTo>
                  <a:lnTo>
                    <a:pt x="12644" y="5718"/>
                  </a:lnTo>
                  <a:lnTo>
                    <a:pt x="8956" y="10482"/>
                  </a:lnTo>
                  <a:lnTo>
                    <a:pt x="5268" y="14612"/>
                  </a:lnTo>
                  <a:lnTo>
                    <a:pt x="1054" y="18741"/>
                  </a:lnTo>
                  <a:lnTo>
                    <a:pt x="0" y="19376"/>
                  </a:lnTo>
                  <a:lnTo>
                    <a:pt x="0" y="20329"/>
                  </a:lnTo>
                  <a:lnTo>
                    <a:pt x="1580" y="21282"/>
                  </a:lnTo>
                  <a:lnTo>
                    <a:pt x="4215" y="21600"/>
                  </a:lnTo>
                  <a:lnTo>
                    <a:pt x="5268" y="21282"/>
                  </a:lnTo>
                  <a:lnTo>
                    <a:pt x="5795" y="20647"/>
                  </a:lnTo>
                  <a:lnTo>
                    <a:pt x="10537" y="16200"/>
                  </a:lnTo>
                  <a:lnTo>
                    <a:pt x="14751" y="11753"/>
                  </a:lnTo>
                  <a:lnTo>
                    <a:pt x="17912" y="6988"/>
                  </a:lnTo>
                  <a:lnTo>
                    <a:pt x="21600" y="2224"/>
                  </a:lnTo>
                  <a:lnTo>
                    <a:pt x="21600" y="1271"/>
                  </a:lnTo>
                  <a:lnTo>
                    <a:pt x="19493" y="0"/>
                  </a:lnTo>
                  <a:lnTo>
                    <a:pt x="17385" y="0"/>
                  </a:lnTo>
                  <a:lnTo>
                    <a:pt x="16332" y="318"/>
                  </a:lnTo>
                  <a:lnTo>
                    <a:pt x="15278" y="12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5" name="chenying0907 738"/>
            <p:cNvSpPr/>
            <p:nvPr/>
          </p:nvSpPr>
          <p:spPr>
            <a:xfrm>
              <a:off x="147648" y="952295"/>
              <a:ext cx="39550" cy="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32" y="480"/>
                  </a:moveTo>
                  <a:lnTo>
                    <a:pt x="15158" y="3360"/>
                  </a:lnTo>
                  <a:lnTo>
                    <a:pt x="12126" y="6000"/>
                  </a:lnTo>
                  <a:lnTo>
                    <a:pt x="9474" y="8160"/>
                  </a:lnTo>
                  <a:lnTo>
                    <a:pt x="5684" y="10320"/>
                  </a:lnTo>
                  <a:lnTo>
                    <a:pt x="3411" y="12480"/>
                  </a:lnTo>
                  <a:lnTo>
                    <a:pt x="1516" y="15120"/>
                  </a:lnTo>
                  <a:lnTo>
                    <a:pt x="379" y="17520"/>
                  </a:lnTo>
                  <a:lnTo>
                    <a:pt x="0" y="20400"/>
                  </a:lnTo>
                  <a:lnTo>
                    <a:pt x="0" y="20640"/>
                  </a:lnTo>
                  <a:lnTo>
                    <a:pt x="379" y="21360"/>
                  </a:lnTo>
                  <a:lnTo>
                    <a:pt x="758" y="21600"/>
                  </a:lnTo>
                  <a:lnTo>
                    <a:pt x="1895" y="21600"/>
                  </a:lnTo>
                  <a:lnTo>
                    <a:pt x="3411" y="21360"/>
                  </a:lnTo>
                  <a:lnTo>
                    <a:pt x="3789" y="20640"/>
                  </a:lnTo>
                  <a:lnTo>
                    <a:pt x="4547" y="20400"/>
                  </a:lnTo>
                  <a:lnTo>
                    <a:pt x="4926" y="17520"/>
                  </a:lnTo>
                  <a:lnTo>
                    <a:pt x="8716" y="12720"/>
                  </a:lnTo>
                  <a:lnTo>
                    <a:pt x="11368" y="10560"/>
                  </a:lnTo>
                  <a:lnTo>
                    <a:pt x="17432" y="6240"/>
                  </a:lnTo>
                  <a:lnTo>
                    <a:pt x="19326" y="4080"/>
                  </a:lnTo>
                  <a:lnTo>
                    <a:pt x="21221" y="1440"/>
                  </a:lnTo>
                  <a:lnTo>
                    <a:pt x="21600" y="960"/>
                  </a:lnTo>
                  <a:lnTo>
                    <a:pt x="21221" y="240"/>
                  </a:lnTo>
                  <a:lnTo>
                    <a:pt x="20842" y="0"/>
                  </a:lnTo>
                  <a:lnTo>
                    <a:pt x="18189" y="0"/>
                  </a:lnTo>
                  <a:lnTo>
                    <a:pt x="17432" y="4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6" name="chenying0907 739"/>
            <p:cNvSpPr/>
            <p:nvPr/>
          </p:nvSpPr>
          <p:spPr>
            <a:xfrm>
              <a:off x="216198" y="972460"/>
              <a:ext cx="29005" cy="4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1200"/>
                  </a:moveTo>
                  <a:lnTo>
                    <a:pt x="13617" y="3120"/>
                  </a:lnTo>
                  <a:lnTo>
                    <a:pt x="10330" y="4560"/>
                  </a:lnTo>
                  <a:lnTo>
                    <a:pt x="7983" y="6240"/>
                  </a:lnTo>
                  <a:lnTo>
                    <a:pt x="6104" y="8160"/>
                  </a:lnTo>
                  <a:lnTo>
                    <a:pt x="2348" y="14160"/>
                  </a:lnTo>
                  <a:lnTo>
                    <a:pt x="939" y="17280"/>
                  </a:lnTo>
                  <a:lnTo>
                    <a:pt x="0" y="20400"/>
                  </a:lnTo>
                  <a:lnTo>
                    <a:pt x="470" y="20880"/>
                  </a:lnTo>
                  <a:lnTo>
                    <a:pt x="470" y="21360"/>
                  </a:lnTo>
                  <a:lnTo>
                    <a:pt x="1878" y="21600"/>
                  </a:lnTo>
                  <a:lnTo>
                    <a:pt x="2348" y="21600"/>
                  </a:lnTo>
                  <a:lnTo>
                    <a:pt x="4226" y="21360"/>
                  </a:lnTo>
                  <a:lnTo>
                    <a:pt x="5635" y="20880"/>
                  </a:lnTo>
                  <a:lnTo>
                    <a:pt x="5635" y="20400"/>
                  </a:lnTo>
                  <a:lnTo>
                    <a:pt x="6104" y="17280"/>
                  </a:lnTo>
                  <a:lnTo>
                    <a:pt x="9861" y="11040"/>
                  </a:lnTo>
                  <a:lnTo>
                    <a:pt x="12209" y="8160"/>
                  </a:lnTo>
                  <a:lnTo>
                    <a:pt x="13617" y="7200"/>
                  </a:lnTo>
                  <a:lnTo>
                    <a:pt x="14557" y="6240"/>
                  </a:lnTo>
                  <a:lnTo>
                    <a:pt x="17843" y="4560"/>
                  </a:lnTo>
                  <a:lnTo>
                    <a:pt x="20191" y="3120"/>
                  </a:lnTo>
                  <a:lnTo>
                    <a:pt x="20661" y="2160"/>
                  </a:lnTo>
                  <a:lnTo>
                    <a:pt x="21600" y="1200"/>
                  </a:lnTo>
                  <a:lnTo>
                    <a:pt x="21600" y="480"/>
                  </a:lnTo>
                  <a:lnTo>
                    <a:pt x="20661" y="240"/>
                  </a:lnTo>
                  <a:lnTo>
                    <a:pt x="20191" y="0"/>
                  </a:lnTo>
                  <a:lnTo>
                    <a:pt x="18783" y="0"/>
                  </a:lnTo>
                  <a:lnTo>
                    <a:pt x="16904" y="240"/>
                  </a:lnTo>
                  <a:lnTo>
                    <a:pt x="16435" y="480"/>
                  </a:lnTo>
                  <a:lnTo>
                    <a:pt x="16435" y="12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7" name="chenying0907 740"/>
            <p:cNvSpPr/>
            <p:nvPr/>
          </p:nvSpPr>
          <p:spPr>
            <a:xfrm>
              <a:off x="284749" y="983664"/>
              <a:ext cx="36913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31" y="810"/>
                  </a:moveTo>
                  <a:lnTo>
                    <a:pt x="15269" y="2430"/>
                  </a:lnTo>
                  <a:lnTo>
                    <a:pt x="12662" y="3780"/>
                  </a:lnTo>
                  <a:lnTo>
                    <a:pt x="10428" y="5400"/>
                  </a:lnTo>
                  <a:lnTo>
                    <a:pt x="9310" y="6480"/>
                  </a:lnTo>
                  <a:lnTo>
                    <a:pt x="8938" y="7020"/>
                  </a:lnTo>
                  <a:lnTo>
                    <a:pt x="7448" y="10260"/>
                  </a:lnTo>
                  <a:lnTo>
                    <a:pt x="5586" y="13500"/>
                  </a:lnTo>
                  <a:lnTo>
                    <a:pt x="3352" y="16200"/>
                  </a:lnTo>
                  <a:lnTo>
                    <a:pt x="372" y="18630"/>
                  </a:lnTo>
                  <a:lnTo>
                    <a:pt x="0" y="19440"/>
                  </a:lnTo>
                  <a:lnTo>
                    <a:pt x="0" y="20250"/>
                  </a:lnTo>
                  <a:lnTo>
                    <a:pt x="372" y="21060"/>
                  </a:lnTo>
                  <a:lnTo>
                    <a:pt x="1862" y="21600"/>
                  </a:lnTo>
                  <a:lnTo>
                    <a:pt x="2979" y="21600"/>
                  </a:lnTo>
                  <a:lnTo>
                    <a:pt x="3352" y="21060"/>
                  </a:lnTo>
                  <a:lnTo>
                    <a:pt x="5959" y="18630"/>
                  </a:lnTo>
                  <a:lnTo>
                    <a:pt x="7821" y="16470"/>
                  </a:lnTo>
                  <a:lnTo>
                    <a:pt x="9683" y="14040"/>
                  </a:lnTo>
                  <a:lnTo>
                    <a:pt x="11172" y="11610"/>
                  </a:lnTo>
                  <a:lnTo>
                    <a:pt x="12290" y="9990"/>
                  </a:lnTo>
                  <a:lnTo>
                    <a:pt x="13034" y="8370"/>
                  </a:lnTo>
                  <a:lnTo>
                    <a:pt x="14524" y="7020"/>
                  </a:lnTo>
                  <a:lnTo>
                    <a:pt x="16759" y="5940"/>
                  </a:lnTo>
                  <a:lnTo>
                    <a:pt x="18993" y="4320"/>
                  </a:lnTo>
                  <a:lnTo>
                    <a:pt x="20855" y="2160"/>
                  </a:lnTo>
                  <a:lnTo>
                    <a:pt x="21600" y="1890"/>
                  </a:lnTo>
                  <a:lnTo>
                    <a:pt x="20855" y="1080"/>
                  </a:lnTo>
                  <a:lnTo>
                    <a:pt x="20110" y="0"/>
                  </a:lnTo>
                  <a:lnTo>
                    <a:pt x="18621" y="0"/>
                  </a:lnTo>
                  <a:lnTo>
                    <a:pt x="18248" y="270"/>
                  </a:lnTo>
                  <a:lnTo>
                    <a:pt x="17131" y="81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8" name="chenying0907 741"/>
            <p:cNvSpPr/>
            <p:nvPr/>
          </p:nvSpPr>
          <p:spPr>
            <a:xfrm>
              <a:off x="355938" y="981423"/>
              <a:ext cx="29004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810"/>
                  </a:moveTo>
                  <a:lnTo>
                    <a:pt x="13440" y="2700"/>
                  </a:lnTo>
                  <a:lnTo>
                    <a:pt x="11040" y="5130"/>
                  </a:lnTo>
                  <a:lnTo>
                    <a:pt x="6240" y="9720"/>
                  </a:lnTo>
                  <a:lnTo>
                    <a:pt x="2400" y="14580"/>
                  </a:lnTo>
                  <a:lnTo>
                    <a:pt x="0" y="19980"/>
                  </a:lnTo>
                  <a:lnTo>
                    <a:pt x="0" y="20520"/>
                  </a:lnTo>
                  <a:lnTo>
                    <a:pt x="480" y="21060"/>
                  </a:lnTo>
                  <a:lnTo>
                    <a:pt x="1920" y="21600"/>
                  </a:lnTo>
                  <a:lnTo>
                    <a:pt x="3840" y="21600"/>
                  </a:lnTo>
                  <a:lnTo>
                    <a:pt x="4800" y="21330"/>
                  </a:lnTo>
                  <a:lnTo>
                    <a:pt x="4800" y="20520"/>
                  </a:lnTo>
                  <a:lnTo>
                    <a:pt x="8160" y="15930"/>
                  </a:lnTo>
                  <a:lnTo>
                    <a:pt x="11040" y="11070"/>
                  </a:lnTo>
                  <a:lnTo>
                    <a:pt x="15360" y="6750"/>
                  </a:lnTo>
                  <a:lnTo>
                    <a:pt x="18240" y="4590"/>
                  </a:lnTo>
                  <a:lnTo>
                    <a:pt x="21120" y="2970"/>
                  </a:lnTo>
                  <a:lnTo>
                    <a:pt x="21600" y="2160"/>
                  </a:lnTo>
                  <a:lnTo>
                    <a:pt x="21600" y="1890"/>
                  </a:lnTo>
                  <a:lnTo>
                    <a:pt x="20640" y="810"/>
                  </a:lnTo>
                  <a:lnTo>
                    <a:pt x="18720" y="0"/>
                  </a:lnTo>
                  <a:lnTo>
                    <a:pt x="18240" y="540"/>
                  </a:lnTo>
                  <a:lnTo>
                    <a:pt x="16800" y="81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39" name="chenying0907 742"/>
            <p:cNvSpPr/>
            <p:nvPr/>
          </p:nvSpPr>
          <p:spPr>
            <a:xfrm>
              <a:off x="424488" y="976942"/>
              <a:ext cx="26367" cy="4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1080"/>
                  </a:moveTo>
                  <a:lnTo>
                    <a:pt x="12185" y="5940"/>
                  </a:lnTo>
                  <a:lnTo>
                    <a:pt x="8862" y="10260"/>
                  </a:lnTo>
                  <a:lnTo>
                    <a:pt x="0" y="19440"/>
                  </a:lnTo>
                  <a:lnTo>
                    <a:pt x="0" y="20520"/>
                  </a:lnTo>
                  <a:lnTo>
                    <a:pt x="1662" y="21600"/>
                  </a:lnTo>
                  <a:lnTo>
                    <a:pt x="3877" y="21600"/>
                  </a:lnTo>
                  <a:lnTo>
                    <a:pt x="5538" y="20790"/>
                  </a:lnTo>
                  <a:lnTo>
                    <a:pt x="14400" y="11610"/>
                  </a:lnTo>
                  <a:lnTo>
                    <a:pt x="18277" y="6750"/>
                  </a:lnTo>
                  <a:lnTo>
                    <a:pt x="21600" y="2160"/>
                  </a:lnTo>
                  <a:lnTo>
                    <a:pt x="21600" y="1350"/>
                  </a:lnTo>
                  <a:lnTo>
                    <a:pt x="21046" y="810"/>
                  </a:lnTo>
                  <a:lnTo>
                    <a:pt x="19385" y="0"/>
                  </a:lnTo>
                  <a:lnTo>
                    <a:pt x="14954" y="10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0" name="chenying0907 743"/>
            <p:cNvSpPr/>
            <p:nvPr/>
          </p:nvSpPr>
          <p:spPr>
            <a:xfrm>
              <a:off x="487766" y="988146"/>
              <a:ext cx="34277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88" y="540"/>
                  </a:moveTo>
                  <a:lnTo>
                    <a:pt x="15247" y="1890"/>
                  </a:lnTo>
                  <a:lnTo>
                    <a:pt x="13976" y="3240"/>
                  </a:lnTo>
                  <a:lnTo>
                    <a:pt x="11012" y="7020"/>
                  </a:lnTo>
                  <a:lnTo>
                    <a:pt x="9741" y="8100"/>
                  </a:lnTo>
                  <a:lnTo>
                    <a:pt x="8894" y="9180"/>
                  </a:lnTo>
                  <a:lnTo>
                    <a:pt x="7624" y="10260"/>
                  </a:lnTo>
                  <a:lnTo>
                    <a:pt x="5929" y="11340"/>
                  </a:lnTo>
                  <a:lnTo>
                    <a:pt x="0" y="19440"/>
                  </a:lnTo>
                  <a:lnTo>
                    <a:pt x="0" y="20520"/>
                  </a:lnTo>
                  <a:lnTo>
                    <a:pt x="847" y="21600"/>
                  </a:lnTo>
                  <a:lnTo>
                    <a:pt x="3812" y="21600"/>
                  </a:lnTo>
                  <a:lnTo>
                    <a:pt x="4235" y="20790"/>
                  </a:lnTo>
                  <a:lnTo>
                    <a:pt x="8047" y="15660"/>
                  </a:lnTo>
                  <a:lnTo>
                    <a:pt x="10588" y="13230"/>
                  </a:lnTo>
                  <a:lnTo>
                    <a:pt x="13129" y="10530"/>
                  </a:lnTo>
                  <a:lnTo>
                    <a:pt x="14824" y="8910"/>
                  </a:lnTo>
                  <a:lnTo>
                    <a:pt x="18212" y="4590"/>
                  </a:lnTo>
                  <a:lnTo>
                    <a:pt x="18635" y="3510"/>
                  </a:lnTo>
                  <a:lnTo>
                    <a:pt x="20329" y="2970"/>
                  </a:lnTo>
                  <a:lnTo>
                    <a:pt x="21176" y="2430"/>
                  </a:lnTo>
                  <a:lnTo>
                    <a:pt x="21600" y="1890"/>
                  </a:lnTo>
                  <a:lnTo>
                    <a:pt x="21176" y="810"/>
                  </a:lnTo>
                  <a:lnTo>
                    <a:pt x="19906" y="0"/>
                  </a:lnTo>
                  <a:lnTo>
                    <a:pt x="18635" y="0"/>
                  </a:lnTo>
                  <a:lnTo>
                    <a:pt x="17788" y="5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1" name="chenying0907 744"/>
            <p:cNvSpPr/>
            <p:nvPr/>
          </p:nvSpPr>
          <p:spPr>
            <a:xfrm>
              <a:off x="551044" y="981423"/>
              <a:ext cx="42186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16" y="745"/>
                  </a:moveTo>
                  <a:lnTo>
                    <a:pt x="13239" y="5214"/>
                  </a:lnTo>
                  <a:lnTo>
                    <a:pt x="8013" y="9931"/>
                  </a:lnTo>
                  <a:lnTo>
                    <a:pt x="6619" y="12414"/>
                  </a:lnTo>
                  <a:lnTo>
                    <a:pt x="5226" y="14648"/>
                  </a:lnTo>
                  <a:lnTo>
                    <a:pt x="3484" y="16883"/>
                  </a:lnTo>
                  <a:lnTo>
                    <a:pt x="697" y="18869"/>
                  </a:lnTo>
                  <a:lnTo>
                    <a:pt x="0" y="19862"/>
                  </a:lnTo>
                  <a:lnTo>
                    <a:pt x="348" y="20855"/>
                  </a:lnTo>
                  <a:lnTo>
                    <a:pt x="1394" y="21600"/>
                  </a:lnTo>
                  <a:lnTo>
                    <a:pt x="2090" y="21600"/>
                  </a:lnTo>
                  <a:lnTo>
                    <a:pt x="2439" y="21103"/>
                  </a:lnTo>
                  <a:lnTo>
                    <a:pt x="5226" y="19862"/>
                  </a:lnTo>
                  <a:lnTo>
                    <a:pt x="7316" y="18372"/>
                  </a:lnTo>
                  <a:lnTo>
                    <a:pt x="9406" y="14400"/>
                  </a:lnTo>
                  <a:lnTo>
                    <a:pt x="10452" y="12662"/>
                  </a:lnTo>
                  <a:lnTo>
                    <a:pt x="11148" y="11172"/>
                  </a:lnTo>
                  <a:lnTo>
                    <a:pt x="14284" y="8193"/>
                  </a:lnTo>
                  <a:lnTo>
                    <a:pt x="17768" y="5214"/>
                  </a:lnTo>
                  <a:lnTo>
                    <a:pt x="21252" y="2731"/>
                  </a:lnTo>
                  <a:lnTo>
                    <a:pt x="21600" y="1986"/>
                  </a:lnTo>
                  <a:lnTo>
                    <a:pt x="21600" y="1738"/>
                  </a:lnTo>
                  <a:lnTo>
                    <a:pt x="20903" y="745"/>
                  </a:lnTo>
                  <a:lnTo>
                    <a:pt x="19858" y="0"/>
                  </a:lnTo>
                  <a:lnTo>
                    <a:pt x="19161" y="497"/>
                  </a:lnTo>
                  <a:lnTo>
                    <a:pt x="18116" y="74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2" name="chenying0907 745"/>
            <p:cNvSpPr/>
            <p:nvPr/>
          </p:nvSpPr>
          <p:spPr>
            <a:xfrm>
              <a:off x="622231" y="988146"/>
              <a:ext cx="44823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24" y="762"/>
                  </a:moveTo>
                  <a:lnTo>
                    <a:pt x="13341" y="5336"/>
                  </a:lnTo>
                  <a:lnTo>
                    <a:pt x="10165" y="7369"/>
                  </a:lnTo>
                  <a:lnTo>
                    <a:pt x="7624" y="9402"/>
                  </a:lnTo>
                  <a:lnTo>
                    <a:pt x="3494" y="14739"/>
                  </a:lnTo>
                  <a:lnTo>
                    <a:pt x="1588" y="17280"/>
                  </a:lnTo>
                  <a:lnTo>
                    <a:pt x="0" y="20075"/>
                  </a:lnTo>
                  <a:lnTo>
                    <a:pt x="0" y="21092"/>
                  </a:lnTo>
                  <a:lnTo>
                    <a:pt x="635" y="21600"/>
                  </a:lnTo>
                  <a:lnTo>
                    <a:pt x="2541" y="21600"/>
                  </a:lnTo>
                  <a:lnTo>
                    <a:pt x="2859" y="21346"/>
                  </a:lnTo>
                  <a:lnTo>
                    <a:pt x="3494" y="20584"/>
                  </a:lnTo>
                  <a:lnTo>
                    <a:pt x="5082" y="18042"/>
                  </a:lnTo>
                  <a:lnTo>
                    <a:pt x="6671" y="15247"/>
                  </a:lnTo>
                  <a:lnTo>
                    <a:pt x="8894" y="12706"/>
                  </a:lnTo>
                  <a:lnTo>
                    <a:pt x="11435" y="10419"/>
                  </a:lnTo>
                  <a:lnTo>
                    <a:pt x="16835" y="6607"/>
                  </a:lnTo>
                  <a:lnTo>
                    <a:pt x="19059" y="4828"/>
                  </a:lnTo>
                  <a:lnTo>
                    <a:pt x="21600" y="2287"/>
                  </a:lnTo>
                  <a:lnTo>
                    <a:pt x="21600" y="1016"/>
                  </a:lnTo>
                  <a:lnTo>
                    <a:pt x="20965" y="508"/>
                  </a:lnTo>
                  <a:lnTo>
                    <a:pt x="19694" y="0"/>
                  </a:lnTo>
                  <a:lnTo>
                    <a:pt x="18741" y="508"/>
                  </a:lnTo>
                  <a:lnTo>
                    <a:pt x="18424" y="7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3" name="chenying0907 746"/>
            <p:cNvSpPr/>
            <p:nvPr/>
          </p:nvSpPr>
          <p:spPr>
            <a:xfrm>
              <a:off x="690781" y="988146"/>
              <a:ext cx="26367" cy="4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8" y="1152"/>
                  </a:moveTo>
                  <a:lnTo>
                    <a:pt x="13698" y="3744"/>
                  </a:lnTo>
                  <a:lnTo>
                    <a:pt x="12644" y="6048"/>
                  </a:lnTo>
                  <a:lnTo>
                    <a:pt x="7902" y="10368"/>
                  </a:lnTo>
                  <a:lnTo>
                    <a:pt x="3688" y="14688"/>
                  </a:lnTo>
                  <a:lnTo>
                    <a:pt x="2107" y="16992"/>
                  </a:lnTo>
                  <a:lnTo>
                    <a:pt x="0" y="19296"/>
                  </a:lnTo>
                  <a:lnTo>
                    <a:pt x="0" y="20160"/>
                  </a:lnTo>
                  <a:lnTo>
                    <a:pt x="2634" y="21600"/>
                  </a:lnTo>
                  <a:lnTo>
                    <a:pt x="5795" y="20736"/>
                  </a:lnTo>
                  <a:lnTo>
                    <a:pt x="6322" y="20448"/>
                  </a:lnTo>
                  <a:lnTo>
                    <a:pt x="7902" y="17856"/>
                  </a:lnTo>
                  <a:lnTo>
                    <a:pt x="10010" y="15552"/>
                  </a:lnTo>
                  <a:lnTo>
                    <a:pt x="13698" y="11232"/>
                  </a:lnTo>
                  <a:lnTo>
                    <a:pt x="17912" y="6912"/>
                  </a:lnTo>
                  <a:lnTo>
                    <a:pt x="20020" y="4608"/>
                  </a:lnTo>
                  <a:lnTo>
                    <a:pt x="21600" y="2304"/>
                  </a:lnTo>
                  <a:lnTo>
                    <a:pt x="21600" y="1440"/>
                  </a:lnTo>
                  <a:lnTo>
                    <a:pt x="20546" y="864"/>
                  </a:lnTo>
                  <a:lnTo>
                    <a:pt x="19493" y="0"/>
                  </a:lnTo>
                  <a:lnTo>
                    <a:pt x="16859" y="576"/>
                  </a:lnTo>
                  <a:lnTo>
                    <a:pt x="15805" y="864"/>
                  </a:lnTo>
                  <a:lnTo>
                    <a:pt x="15278" y="115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4" name="chenying0907 747"/>
            <p:cNvSpPr/>
            <p:nvPr/>
          </p:nvSpPr>
          <p:spPr>
            <a:xfrm>
              <a:off x="780425" y="988146"/>
              <a:ext cx="39550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1" y="762"/>
                  </a:moveTo>
                  <a:lnTo>
                    <a:pt x="13263" y="5336"/>
                  </a:lnTo>
                  <a:lnTo>
                    <a:pt x="8716" y="9656"/>
                  </a:lnTo>
                  <a:lnTo>
                    <a:pt x="4168" y="14739"/>
                  </a:lnTo>
                  <a:lnTo>
                    <a:pt x="379" y="19567"/>
                  </a:lnTo>
                  <a:lnTo>
                    <a:pt x="0" y="20329"/>
                  </a:lnTo>
                  <a:lnTo>
                    <a:pt x="0" y="20584"/>
                  </a:lnTo>
                  <a:lnTo>
                    <a:pt x="758" y="21600"/>
                  </a:lnTo>
                  <a:lnTo>
                    <a:pt x="3411" y="21600"/>
                  </a:lnTo>
                  <a:lnTo>
                    <a:pt x="3789" y="21092"/>
                  </a:lnTo>
                  <a:lnTo>
                    <a:pt x="8337" y="15755"/>
                  </a:lnTo>
                  <a:lnTo>
                    <a:pt x="10611" y="12960"/>
                  </a:lnTo>
                  <a:lnTo>
                    <a:pt x="13263" y="10673"/>
                  </a:lnTo>
                  <a:lnTo>
                    <a:pt x="17811" y="6607"/>
                  </a:lnTo>
                  <a:lnTo>
                    <a:pt x="21221" y="2287"/>
                  </a:lnTo>
                  <a:lnTo>
                    <a:pt x="21600" y="1779"/>
                  </a:lnTo>
                  <a:lnTo>
                    <a:pt x="21221" y="1016"/>
                  </a:lnTo>
                  <a:lnTo>
                    <a:pt x="20084" y="508"/>
                  </a:lnTo>
                  <a:lnTo>
                    <a:pt x="18568" y="0"/>
                  </a:lnTo>
                  <a:lnTo>
                    <a:pt x="18189" y="508"/>
                  </a:lnTo>
                  <a:lnTo>
                    <a:pt x="17811" y="7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5" name="chenying0907 748"/>
            <p:cNvSpPr/>
            <p:nvPr/>
          </p:nvSpPr>
          <p:spPr>
            <a:xfrm>
              <a:off x="841067" y="981423"/>
              <a:ext cx="29004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65" y="1350"/>
                  </a:moveTo>
                  <a:lnTo>
                    <a:pt x="15026" y="6210"/>
                  </a:lnTo>
                  <a:lnTo>
                    <a:pt x="13148" y="8370"/>
                  </a:lnTo>
                  <a:lnTo>
                    <a:pt x="11270" y="10800"/>
                  </a:lnTo>
                  <a:lnTo>
                    <a:pt x="6104" y="14850"/>
                  </a:lnTo>
                  <a:lnTo>
                    <a:pt x="470" y="18630"/>
                  </a:lnTo>
                  <a:lnTo>
                    <a:pt x="0" y="19440"/>
                  </a:lnTo>
                  <a:lnTo>
                    <a:pt x="0" y="19710"/>
                  </a:lnTo>
                  <a:lnTo>
                    <a:pt x="470" y="20790"/>
                  </a:lnTo>
                  <a:lnTo>
                    <a:pt x="2348" y="21600"/>
                  </a:lnTo>
                  <a:lnTo>
                    <a:pt x="3757" y="21060"/>
                  </a:lnTo>
                  <a:lnTo>
                    <a:pt x="4226" y="20790"/>
                  </a:lnTo>
                  <a:lnTo>
                    <a:pt x="11270" y="16470"/>
                  </a:lnTo>
                  <a:lnTo>
                    <a:pt x="13617" y="14310"/>
                  </a:lnTo>
                  <a:lnTo>
                    <a:pt x="18313" y="9450"/>
                  </a:lnTo>
                  <a:lnTo>
                    <a:pt x="21130" y="4050"/>
                  </a:lnTo>
                  <a:lnTo>
                    <a:pt x="21600" y="1350"/>
                  </a:lnTo>
                  <a:lnTo>
                    <a:pt x="21600" y="540"/>
                  </a:lnTo>
                  <a:lnTo>
                    <a:pt x="21130" y="270"/>
                  </a:lnTo>
                  <a:lnTo>
                    <a:pt x="19252" y="0"/>
                  </a:lnTo>
                  <a:lnTo>
                    <a:pt x="17374" y="270"/>
                  </a:lnTo>
                  <a:lnTo>
                    <a:pt x="16435" y="540"/>
                  </a:lnTo>
                  <a:lnTo>
                    <a:pt x="15965" y="13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6" name="chenying0907 749"/>
            <p:cNvSpPr/>
            <p:nvPr/>
          </p:nvSpPr>
          <p:spPr>
            <a:xfrm>
              <a:off x="909618" y="981423"/>
              <a:ext cx="26366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8" y="1620"/>
                  </a:moveTo>
                  <a:lnTo>
                    <a:pt x="14751" y="2700"/>
                  </a:lnTo>
                  <a:lnTo>
                    <a:pt x="13698" y="3240"/>
                  </a:lnTo>
                  <a:lnTo>
                    <a:pt x="11063" y="5400"/>
                  </a:lnTo>
                  <a:lnTo>
                    <a:pt x="6849" y="9720"/>
                  </a:lnTo>
                  <a:lnTo>
                    <a:pt x="4741" y="12150"/>
                  </a:lnTo>
                  <a:lnTo>
                    <a:pt x="2634" y="14850"/>
                  </a:lnTo>
                  <a:lnTo>
                    <a:pt x="1580" y="17550"/>
                  </a:lnTo>
                  <a:lnTo>
                    <a:pt x="0" y="20250"/>
                  </a:lnTo>
                  <a:lnTo>
                    <a:pt x="527" y="21060"/>
                  </a:lnTo>
                  <a:lnTo>
                    <a:pt x="1580" y="21330"/>
                  </a:lnTo>
                  <a:lnTo>
                    <a:pt x="3688" y="21600"/>
                  </a:lnTo>
                  <a:lnTo>
                    <a:pt x="5795" y="21330"/>
                  </a:lnTo>
                  <a:lnTo>
                    <a:pt x="6322" y="21060"/>
                  </a:lnTo>
                  <a:lnTo>
                    <a:pt x="6322" y="20250"/>
                  </a:lnTo>
                  <a:lnTo>
                    <a:pt x="7902" y="17010"/>
                  </a:lnTo>
                  <a:lnTo>
                    <a:pt x="9483" y="14310"/>
                  </a:lnTo>
                  <a:lnTo>
                    <a:pt x="15278" y="8640"/>
                  </a:lnTo>
                  <a:lnTo>
                    <a:pt x="18439" y="5400"/>
                  </a:lnTo>
                  <a:lnTo>
                    <a:pt x="20020" y="4050"/>
                  </a:lnTo>
                  <a:lnTo>
                    <a:pt x="21600" y="2160"/>
                  </a:lnTo>
                  <a:lnTo>
                    <a:pt x="21600" y="1620"/>
                  </a:lnTo>
                  <a:lnTo>
                    <a:pt x="20546" y="810"/>
                  </a:lnTo>
                  <a:lnTo>
                    <a:pt x="18439" y="540"/>
                  </a:lnTo>
                  <a:lnTo>
                    <a:pt x="17912" y="0"/>
                  </a:lnTo>
                  <a:lnTo>
                    <a:pt x="16859" y="540"/>
                  </a:lnTo>
                  <a:lnTo>
                    <a:pt x="15805" y="810"/>
                  </a:lnTo>
                  <a:lnTo>
                    <a:pt x="15278" y="16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7" name="chenying0907 750"/>
            <p:cNvSpPr/>
            <p:nvPr/>
          </p:nvSpPr>
          <p:spPr>
            <a:xfrm>
              <a:off x="957076" y="983664"/>
              <a:ext cx="39550" cy="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1" y="254"/>
                  </a:moveTo>
                  <a:lnTo>
                    <a:pt x="15158" y="3049"/>
                  </a:lnTo>
                  <a:lnTo>
                    <a:pt x="10989" y="8640"/>
                  </a:lnTo>
                  <a:lnTo>
                    <a:pt x="7958" y="11689"/>
                  </a:lnTo>
                  <a:lnTo>
                    <a:pt x="3789" y="15247"/>
                  </a:lnTo>
                  <a:lnTo>
                    <a:pt x="379" y="19567"/>
                  </a:lnTo>
                  <a:lnTo>
                    <a:pt x="0" y="19821"/>
                  </a:lnTo>
                  <a:lnTo>
                    <a:pt x="0" y="20584"/>
                  </a:lnTo>
                  <a:lnTo>
                    <a:pt x="758" y="21346"/>
                  </a:lnTo>
                  <a:lnTo>
                    <a:pt x="3032" y="21600"/>
                  </a:lnTo>
                  <a:lnTo>
                    <a:pt x="3411" y="21346"/>
                  </a:lnTo>
                  <a:lnTo>
                    <a:pt x="3789" y="20838"/>
                  </a:lnTo>
                  <a:lnTo>
                    <a:pt x="10989" y="13976"/>
                  </a:lnTo>
                  <a:lnTo>
                    <a:pt x="13263" y="11181"/>
                  </a:lnTo>
                  <a:lnTo>
                    <a:pt x="15158" y="7878"/>
                  </a:lnTo>
                  <a:lnTo>
                    <a:pt x="17811" y="5082"/>
                  </a:lnTo>
                  <a:lnTo>
                    <a:pt x="21221" y="2287"/>
                  </a:lnTo>
                  <a:lnTo>
                    <a:pt x="21600" y="2033"/>
                  </a:lnTo>
                  <a:lnTo>
                    <a:pt x="21600" y="1271"/>
                  </a:lnTo>
                  <a:lnTo>
                    <a:pt x="20842" y="254"/>
                  </a:lnTo>
                  <a:lnTo>
                    <a:pt x="19705" y="0"/>
                  </a:lnTo>
                  <a:lnTo>
                    <a:pt x="18568" y="0"/>
                  </a:lnTo>
                  <a:lnTo>
                    <a:pt x="17811" y="25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8" name="chenying0907 751"/>
            <p:cNvSpPr/>
            <p:nvPr/>
          </p:nvSpPr>
          <p:spPr>
            <a:xfrm>
              <a:off x="1028263" y="976942"/>
              <a:ext cx="26366" cy="4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78" y="1271"/>
                  </a:moveTo>
                  <a:lnTo>
                    <a:pt x="14751" y="4828"/>
                  </a:lnTo>
                  <a:lnTo>
                    <a:pt x="12644" y="7369"/>
                  </a:lnTo>
                  <a:lnTo>
                    <a:pt x="10537" y="10419"/>
                  </a:lnTo>
                  <a:lnTo>
                    <a:pt x="7902" y="12960"/>
                  </a:lnTo>
                  <a:lnTo>
                    <a:pt x="4741" y="14993"/>
                  </a:lnTo>
                  <a:lnTo>
                    <a:pt x="2107" y="16772"/>
                  </a:lnTo>
                  <a:lnTo>
                    <a:pt x="1054" y="18296"/>
                  </a:lnTo>
                  <a:lnTo>
                    <a:pt x="0" y="20329"/>
                  </a:lnTo>
                  <a:lnTo>
                    <a:pt x="0" y="21092"/>
                  </a:lnTo>
                  <a:lnTo>
                    <a:pt x="2107" y="21600"/>
                  </a:lnTo>
                  <a:lnTo>
                    <a:pt x="3161" y="21600"/>
                  </a:lnTo>
                  <a:lnTo>
                    <a:pt x="4741" y="21346"/>
                  </a:lnTo>
                  <a:lnTo>
                    <a:pt x="5795" y="21092"/>
                  </a:lnTo>
                  <a:lnTo>
                    <a:pt x="6322" y="20329"/>
                  </a:lnTo>
                  <a:lnTo>
                    <a:pt x="6849" y="18551"/>
                  </a:lnTo>
                  <a:lnTo>
                    <a:pt x="10537" y="16772"/>
                  </a:lnTo>
                  <a:lnTo>
                    <a:pt x="12117" y="15247"/>
                  </a:lnTo>
                  <a:lnTo>
                    <a:pt x="15805" y="10927"/>
                  </a:lnTo>
                  <a:lnTo>
                    <a:pt x="19493" y="6353"/>
                  </a:lnTo>
                  <a:lnTo>
                    <a:pt x="21073" y="4066"/>
                  </a:lnTo>
                  <a:lnTo>
                    <a:pt x="21600" y="1271"/>
                  </a:lnTo>
                  <a:lnTo>
                    <a:pt x="18966" y="0"/>
                  </a:lnTo>
                  <a:lnTo>
                    <a:pt x="15805" y="508"/>
                  </a:lnTo>
                  <a:lnTo>
                    <a:pt x="15278" y="1016"/>
                  </a:lnTo>
                  <a:lnTo>
                    <a:pt x="15278" y="12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49" name="chenying0907 752"/>
            <p:cNvSpPr/>
            <p:nvPr/>
          </p:nvSpPr>
          <p:spPr>
            <a:xfrm>
              <a:off x="1094178" y="983664"/>
              <a:ext cx="18458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662" y="1350"/>
                  </a:moveTo>
                  <a:lnTo>
                    <a:pt x="11917" y="5940"/>
                  </a:lnTo>
                  <a:lnTo>
                    <a:pt x="8938" y="10530"/>
                  </a:lnTo>
                  <a:lnTo>
                    <a:pt x="0" y="19440"/>
                  </a:lnTo>
                  <a:lnTo>
                    <a:pt x="0" y="20250"/>
                  </a:lnTo>
                  <a:lnTo>
                    <a:pt x="745" y="20790"/>
                  </a:lnTo>
                  <a:lnTo>
                    <a:pt x="2979" y="21600"/>
                  </a:lnTo>
                  <a:lnTo>
                    <a:pt x="6703" y="21060"/>
                  </a:lnTo>
                  <a:lnTo>
                    <a:pt x="8193" y="20790"/>
                  </a:lnTo>
                  <a:lnTo>
                    <a:pt x="8938" y="20520"/>
                  </a:lnTo>
                  <a:lnTo>
                    <a:pt x="17876" y="11070"/>
                  </a:lnTo>
                  <a:lnTo>
                    <a:pt x="20855" y="6480"/>
                  </a:lnTo>
                  <a:lnTo>
                    <a:pt x="21600" y="1350"/>
                  </a:lnTo>
                  <a:lnTo>
                    <a:pt x="21600" y="810"/>
                  </a:lnTo>
                  <a:lnTo>
                    <a:pt x="20855" y="270"/>
                  </a:lnTo>
                  <a:lnTo>
                    <a:pt x="17876" y="0"/>
                  </a:lnTo>
                  <a:lnTo>
                    <a:pt x="14897" y="270"/>
                  </a:lnTo>
                  <a:lnTo>
                    <a:pt x="13407" y="810"/>
                  </a:lnTo>
                  <a:lnTo>
                    <a:pt x="12662" y="13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0" name="chenying0907 753"/>
            <p:cNvSpPr/>
            <p:nvPr/>
          </p:nvSpPr>
          <p:spPr>
            <a:xfrm>
              <a:off x="1157455" y="981423"/>
              <a:ext cx="26367" cy="4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508" y="1271"/>
                  </a:moveTo>
                  <a:lnTo>
                    <a:pt x="15508" y="3558"/>
                  </a:lnTo>
                  <a:lnTo>
                    <a:pt x="12185" y="8132"/>
                  </a:lnTo>
                  <a:lnTo>
                    <a:pt x="10523" y="10673"/>
                  </a:lnTo>
                  <a:lnTo>
                    <a:pt x="4985" y="14993"/>
                  </a:lnTo>
                  <a:lnTo>
                    <a:pt x="0" y="19313"/>
                  </a:lnTo>
                  <a:lnTo>
                    <a:pt x="0" y="20584"/>
                  </a:lnTo>
                  <a:lnTo>
                    <a:pt x="1662" y="21092"/>
                  </a:lnTo>
                  <a:lnTo>
                    <a:pt x="3877" y="21600"/>
                  </a:lnTo>
                  <a:lnTo>
                    <a:pt x="4985" y="21092"/>
                  </a:lnTo>
                  <a:lnTo>
                    <a:pt x="6092" y="20838"/>
                  </a:lnTo>
                  <a:lnTo>
                    <a:pt x="11077" y="16264"/>
                  </a:lnTo>
                  <a:lnTo>
                    <a:pt x="16062" y="11181"/>
                  </a:lnTo>
                  <a:lnTo>
                    <a:pt x="20492" y="6607"/>
                  </a:lnTo>
                  <a:lnTo>
                    <a:pt x="21046" y="3812"/>
                  </a:lnTo>
                  <a:lnTo>
                    <a:pt x="21600" y="1271"/>
                  </a:lnTo>
                  <a:lnTo>
                    <a:pt x="21600" y="508"/>
                  </a:lnTo>
                  <a:lnTo>
                    <a:pt x="21046" y="254"/>
                  </a:lnTo>
                  <a:lnTo>
                    <a:pt x="18831" y="0"/>
                  </a:lnTo>
                  <a:lnTo>
                    <a:pt x="16615" y="254"/>
                  </a:lnTo>
                  <a:lnTo>
                    <a:pt x="16062" y="508"/>
                  </a:lnTo>
                  <a:lnTo>
                    <a:pt x="15508" y="12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1" name="chenying0907 754"/>
            <p:cNvSpPr/>
            <p:nvPr/>
          </p:nvSpPr>
          <p:spPr>
            <a:xfrm>
              <a:off x="284749" y="230792"/>
              <a:ext cx="145014" cy="11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724" y="100"/>
                  </a:moveTo>
                  <a:lnTo>
                    <a:pt x="18000" y="2900"/>
                  </a:lnTo>
                  <a:lnTo>
                    <a:pt x="14984" y="5500"/>
                  </a:lnTo>
                  <a:lnTo>
                    <a:pt x="12259" y="8100"/>
                  </a:lnTo>
                  <a:lnTo>
                    <a:pt x="10995" y="9500"/>
                  </a:lnTo>
                  <a:lnTo>
                    <a:pt x="8368" y="12200"/>
                  </a:lnTo>
                  <a:lnTo>
                    <a:pt x="7103" y="13300"/>
                  </a:lnTo>
                  <a:lnTo>
                    <a:pt x="4573" y="15700"/>
                  </a:lnTo>
                  <a:lnTo>
                    <a:pt x="3308" y="16700"/>
                  </a:lnTo>
                  <a:lnTo>
                    <a:pt x="2043" y="18000"/>
                  </a:lnTo>
                  <a:lnTo>
                    <a:pt x="97" y="20800"/>
                  </a:lnTo>
                  <a:lnTo>
                    <a:pt x="0" y="21100"/>
                  </a:lnTo>
                  <a:lnTo>
                    <a:pt x="0" y="21200"/>
                  </a:lnTo>
                  <a:lnTo>
                    <a:pt x="292" y="21600"/>
                  </a:lnTo>
                  <a:lnTo>
                    <a:pt x="876" y="21600"/>
                  </a:lnTo>
                  <a:lnTo>
                    <a:pt x="1070" y="21300"/>
                  </a:lnTo>
                  <a:lnTo>
                    <a:pt x="1946" y="20000"/>
                  </a:lnTo>
                  <a:lnTo>
                    <a:pt x="2919" y="18700"/>
                  </a:lnTo>
                  <a:lnTo>
                    <a:pt x="4086" y="17400"/>
                  </a:lnTo>
                  <a:lnTo>
                    <a:pt x="5254" y="16200"/>
                  </a:lnTo>
                  <a:lnTo>
                    <a:pt x="7881" y="13900"/>
                  </a:lnTo>
                  <a:lnTo>
                    <a:pt x="10411" y="11800"/>
                  </a:lnTo>
                  <a:lnTo>
                    <a:pt x="11676" y="10600"/>
                  </a:lnTo>
                  <a:lnTo>
                    <a:pt x="12843" y="9300"/>
                  </a:lnTo>
                  <a:lnTo>
                    <a:pt x="15373" y="6700"/>
                  </a:lnTo>
                  <a:lnTo>
                    <a:pt x="18486" y="3800"/>
                  </a:lnTo>
                  <a:lnTo>
                    <a:pt x="21503" y="900"/>
                  </a:lnTo>
                  <a:lnTo>
                    <a:pt x="21600" y="800"/>
                  </a:lnTo>
                  <a:lnTo>
                    <a:pt x="21600" y="500"/>
                  </a:lnTo>
                  <a:lnTo>
                    <a:pt x="21503" y="100"/>
                  </a:lnTo>
                  <a:lnTo>
                    <a:pt x="21114" y="0"/>
                  </a:lnTo>
                  <a:lnTo>
                    <a:pt x="20919" y="0"/>
                  </a:lnTo>
                  <a:lnTo>
                    <a:pt x="20724" y="1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2" name="chenying0907 755"/>
            <p:cNvSpPr/>
            <p:nvPr/>
          </p:nvSpPr>
          <p:spPr>
            <a:xfrm>
              <a:off x="279476" y="246476"/>
              <a:ext cx="253112" cy="21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91" y="0"/>
                  </a:moveTo>
                  <a:lnTo>
                    <a:pt x="20356" y="440"/>
                  </a:lnTo>
                  <a:lnTo>
                    <a:pt x="19677" y="934"/>
                  </a:lnTo>
                  <a:lnTo>
                    <a:pt x="18942" y="1484"/>
                  </a:lnTo>
                  <a:lnTo>
                    <a:pt x="18320" y="2144"/>
                  </a:lnTo>
                  <a:lnTo>
                    <a:pt x="17133" y="3463"/>
                  </a:lnTo>
                  <a:lnTo>
                    <a:pt x="15946" y="4727"/>
                  </a:lnTo>
                  <a:lnTo>
                    <a:pt x="13005" y="7805"/>
                  </a:lnTo>
                  <a:lnTo>
                    <a:pt x="11479" y="9234"/>
                  </a:lnTo>
                  <a:lnTo>
                    <a:pt x="9895" y="10718"/>
                  </a:lnTo>
                  <a:lnTo>
                    <a:pt x="6729" y="13411"/>
                  </a:lnTo>
                  <a:lnTo>
                    <a:pt x="5259" y="14785"/>
                  </a:lnTo>
                  <a:lnTo>
                    <a:pt x="4524" y="15499"/>
                  </a:lnTo>
                  <a:lnTo>
                    <a:pt x="3788" y="16324"/>
                  </a:lnTo>
                  <a:lnTo>
                    <a:pt x="1018" y="19566"/>
                  </a:lnTo>
                  <a:lnTo>
                    <a:pt x="283" y="20336"/>
                  </a:lnTo>
                  <a:lnTo>
                    <a:pt x="57" y="20776"/>
                  </a:lnTo>
                  <a:lnTo>
                    <a:pt x="0" y="21050"/>
                  </a:lnTo>
                  <a:lnTo>
                    <a:pt x="0" y="21435"/>
                  </a:lnTo>
                  <a:lnTo>
                    <a:pt x="57" y="21545"/>
                  </a:lnTo>
                  <a:lnTo>
                    <a:pt x="283" y="21600"/>
                  </a:lnTo>
                  <a:lnTo>
                    <a:pt x="509" y="21545"/>
                  </a:lnTo>
                  <a:lnTo>
                    <a:pt x="565" y="21435"/>
                  </a:lnTo>
                  <a:lnTo>
                    <a:pt x="565" y="21270"/>
                  </a:lnTo>
                  <a:lnTo>
                    <a:pt x="679" y="20995"/>
                  </a:lnTo>
                  <a:lnTo>
                    <a:pt x="792" y="20611"/>
                  </a:lnTo>
                  <a:lnTo>
                    <a:pt x="1414" y="19951"/>
                  </a:lnTo>
                  <a:lnTo>
                    <a:pt x="2092" y="19237"/>
                  </a:lnTo>
                  <a:lnTo>
                    <a:pt x="2488" y="18742"/>
                  </a:lnTo>
                  <a:lnTo>
                    <a:pt x="3166" y="17863"/>
                  </a:lnTo>
                  <a:lnTo>
                    <a:pt x="3902" y="17093"/>
                  </a:lnTo>
                  <a:lnTo>
                    <a:pt x="5372" y="15499"/>
                  </a:lnTo>
                  <a:lnTo>
                    <a:pt x="6729" y="14235"/>
                  </a:lnTo>
                  <a:lnTo>
                    <a:pt x="8142" y="12916"/>
                  </a:lnTo>
                  <a:lnTo>
                    <a:pt x="9613" y="11707"/>
                  </a:lnTo>
                  <a:lnTo>
                    <a:pt x="11083" y="10553"/>
                  </a:lnTo>
                  <a:lnTo>
                    <a:pt x="11761" y="10058"/>
                  </a:lnTo>
                  <a:lnTo>
                    <a:pt x="12440" y="9453"/>
                  </a:lnTo>
                  <a:lnTo>
                    <a:pt x="13684" y="8189"/>
                  </a:lnTo>
                  <a:lnTo>
                    <a:pt x="16059" y="5606"/>
                  </a:lnTo>
                  <a:lnTo>
                    <a:pt x="17246" y="4232"/>
                  </a:lnTo>
                  <a:lnTo>
                    <a:pt x="18490" y="2803"/>
                  </a:lnTo>
                  <a:lnTo>
                    <a:pt x="19225" y="2144"/>
                  </a:lnTo>
                  <a:lnTo>
                    <a:pt x="19904" y="1484"/>
                  </a:lnTo>
                  <a:lnTo>
                    <a:pt x="20639" y="989"/>
                  </a:lnTo>
                  <a:lnTo>
                    <a:pt x="21430" y="550"/>
                  </a:lnTo>
                  <a:lnTo>
                    <a:pt x="21543" y="495"/>
                  </a:lnTo>
                  <a:lnTo>
                    <a:pt x="21600" y="330"/>
                  </a:lnTo>
                  <a:lnTo>
                    <a:pt x="21600" y="275"/>
                  </a:lnTo>
                  <a:lnTo>
                    <a:pt x="21543" y="110"/>
                  </a:lnTo>
                  <a:lnTo>
                    <a:pt x="21374" y="0"/>
                  </a:lnTo>
                  <a:lnTo>
                    <a:pt x="21091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3" name="chenying0907 756"/>
            <p:cNvSpPr/>
            <p:nvPr/>
          </p:nvSpPr>
          <p:spPr>
            <a:xfrm>
              <a:off x="408669" y="342826"/>
              <a:ext cx="232019" cy="21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9" y="229"/>
                  </a:moveTo>
                  <a:lnTo>
                    <a:pt x="20868" y="458"/>
                  </a:lnTo>
                  <a:lnTo>
                    <a:pt x="20624" y="745"/>
                  </a:lnTo>
                  <a:lnTo>
                    <a:pt x="20075" y="1432"/>
                  </a:lnTo>
                  <a:lnTo>
                    <a:pt x="19037" y="2578"/>
                  </a:lnTo>
                  <a:lnTo>
                    <a:pt x="17573" y="4068"/>
                  </a:lnTo>
                  <a:lnTo>
                    <a:pt x="16047" y="5558"/>
                  </a:lnTo>
                  <a:lnTo>
                    <a:pt x="12936" y="8422"/>
                  </a:lnTo>
                  <a:lnTo>
                    <a:pt x="9824" y="11172"/>
                  </a:lnTo>
                  <a:lnTo>
                    <a:pt x="7139" y="13808"/>
                  </a:lnTo>
                  <a:lnTo>
                    <a:pt x="5858" y="15068"/>
                  </a:lnTo>
                  <a:lnTo>
                    <a:pt x="4515" y="16501"/>
                  </a:lnTo>
                  <a:lnTo>
                    <a:pt x="3966" y="17016"/>
                  </a:lnTo>
                  <a:lnTo>
                    <a:pt x="3356" y="17532"/>
                  </a:lnTo>
                  <a:lnTo>
                    <a:pt x="2807" y="18048"/>
                  </a:lnTo>
                  <a:lnTo>
                    <a:pt x="2319" y="18678"/>
                  </a:lnTo>
                  <a:lnTo>
                    <a:pt x="1953" y="19251"/>
                  </a:lnTo>
                  <a:lnTo>
                    <a:pt x="1464" y="19996"/>
                  </a:lnTo>
                  <a:lnTo>
                    <a:pt x="1220" y="20340"/>
                  </a:lnTo>
                  <a:lnTo>
                    <a:pt x="976" y="20626"/>
                  </a:lnTo>
                  <a:lnTo>
                    <a:pt x="671" y="20741"/>
                  </a:lnTo>
                  <a:lnTo>
                    <a:pt x="244" y="20912"/>
                  </a:lnTo>
                  <a:lnTo>
                    <a:pt x="183" y="20970"/>
                  </a:lnTo>
                  <a:lnTo>
                    <a:pt x="0" y="21314"/>
                  </a:lnTo>
                  <a:lnTo>
                    <a:pt x="122" y="21428"/>
                  </a:lnTo>
                  <a:lnTo>
                    <a:pt x="244" y="21485"/>
                  </a:lnTo>
                  <a:lnTo>
                    <a:pt x="366" y="21600"/>
                  </a:lnTo>
                  <a:lnTo>
                    <a:pt x="732" y="21600"/>
                  </a:lnTo>
                  <a:lnTo>
                    <a:pt x="915" y="21485"/>
                  </a:lnTo>
                  <a:lnTo>
                    <a:pt x="1037" y="21371"/>
                  </a:lnTo>
                  <a:lnTo>
                    <a:pt x="1403" y="21084"/>
                  </a:lnTo>
                  <a:lnTo>
                    <a:pt x="1708" y="20741"/>
                  </a:lnTo>
                  <a:lnTo>
                    <a:pt x="2746" y="19423"/>
                  </a:lnTo>
                  <a:lnTo>
                    <a:pt x="3234" y="18735"/>
                  </a:lnTo>
                  <a:lnTo>
                    <a:pt x="3844" y="18048"/>
                  </a:lnTo>
                  <a:lnTo>
                    <a:pt x="5431" y="16501"/>
                  </a:lnTo>
                  <a:lnTo>
                    <a:pt x="7078" y="14782"/>
                  </a:lnTo>
                  <a:lnTo>
                    <a:pt x="9458" y="12376"/>
                  </a:lnTo>
                  <a:lnTo>
                    <a:pt x="10434" y="11631"/>
                  </a:lnTo>
                  <a:lnTo>
                    <a:pt x="12081" y="10198"/>
                  </a:lnTo>
                  <a:lnTo>
                    <a:pt x="13729" y="8709"/>
                  </a:lnTo>
                  <a:lnTo>
                    <a:pt x="16963" y="5558"/>
                  </a:lnTo>
                  <a:lnTo>
                    <a:pt x="18549" y="4125"/>
                  </a:lnTo>
                  <a:lnTo>
                    <a:pt x="19281" y="3380"/>
                  </a:lnTo>
                  <a:lnTo>
                    <a:pt x="20014" y="2578"/>
                  </a:lnTo>
                  <a:lnTo>
                    <a:pt x="20441" y="2005"/>
                  </a:lnTo>
                  <a:lnTo>
                    <a:pt x="20929" y="1490"/>
                  </a:lnTo>
                  <a:lnTo>
                    <a:pt x="21356" y="974"/>
                  </a:lnTo>
                  <a:lnTo>
                    <a:pt x="21600" y="401"/>
                  </a:lnTo>
                  <a:lnTo>
                    <a:pt x="21600" y="172"/>
                  </a:lnTo>
                  <a:lnTo>
                    <a:pt x="21356" y="0"/>
                  </a:lnTo>
                  <a:lnTo>
                    <a:pt x="21112" y="0"/>
                  </a:lnTo>
                  <a:lnTo>
                    <a:pt x="21051" y="57"/>
                  </a:lnTo>
                  <a:lnTo>
                    <a:pt x="20929" y="2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4" name="chenying0907 757"/>
            <p:cNvSpPr/>
            <p:nvPr/>
          </p:nvSpPr>
          <p:spPr>
            <a:xfrm>
              <a:off x="155558" y="100831"/>
              <a:ext cx="50097" cy="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29" y="0"/>
                  </a:moveTo>
                  <a:lnTo>
                    <a:pt x="18049" y="251"/>
                  </a:lnTo>
                  <a:lnTo>
                    <a:pt x="16866" y="1005"/>
                  </a:lnTo>
                  <a:lnTo>
                    <a:pt x="15090" y="2260"/>
                  </a:lnTo>
                  <a:lnTo>
                    <a:pt x="13315" y="4270"/>
                  </a:lnTo>
                  <a:lnTo>
                    <a:pt x="11836" y="6279"/>
                  </a:lnTo>
                  <a:lnTo>
                    <a:pt x="9173" y="9544"/>
                  </a:lnTo>
                  <a:lnTo>
                    <a:pt x="5918" y="12809"/>
                  </a:lnTo>
                  <a:lnTo>
                    <a:pt x="3255" y="16074"/>
                  </a:lnTo>
                  <a:lnTo>
                    <a:pt x="296" y="19088"/>
                  </a:lnTo>
                  <a:lnTo>
                    <a:pt x="0" y="19842"/>
                  </a:lnTo>
                  <a:lnTo>
                    <a:pt x="0" y="20847"/>
                  </a:lnTo>
                  <a:lnTo>
                    <a:pt x="296" y="21349"/>
                  </a:lnTo>
                  <a:lnTo>
                    <a:pt x="1479" y="21600"/>
                  </a:lnTo>
                  <a:lnTo>
                    <a:pt x="2663" y="21349"/>
                  </a:lnTo>
                  <a:lnTo>
                    <a:pt x="3847" y="20847"/>
                  </a:lnTo>
                  <a:lnTo>
                    <a:pt x="4142" y="20093"/>
                  </a:lnTo>
                  <a:lnTo>
                    <a:pt x="4438" y="19088"/>
                  </a:lnTo>
                  <a:lnTo>
                    <a:pt x="8877" y="15070"/>
                  </a:lnTo>
                  <a:lnTo>
                    <a:pt x="12132" y="10800"/>
                  </a:lnTo>
                  <a:lnTo>
                    <a:pt x="15682" y="6279"/>
                  </a:lnTo>
                  <a:lnTo>
                    <a:pt x="18049" y="4019"/>
                  </a:lnTo>
                  <a:lnTo>
                    <a:pt x="19233" y="3265"/>
                  </a:lnTo>
                  <a:lnTo>
                    <a:pt x="20416" y="3014"/>
                  </a:lnTo>
                  <a:lnTo>
                    <a:pt x="21008" y="2763"/>
                  </a:lnTo>
                  <a:lnTo>
                    <a:pt x="21600" y="2260"/>
                  </a:lnTo>
                  <a:lnTo>
                    <a:pt x="21600" y="1256"/>
                  </a:lnTo>
                  <a:lnTo>
                    <a:pt x="20712" y="251"/>
                  </a:lnTo>
                  <a:lnTo>
                    <a:pt x="20416" y="0"/>
                  </a:lnTo>
                  <a:lnTo>
                    <a:pt x="19529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5" name="chenying0907 758"/>
            <p:cNvSpPr/>
            <p:nvPr/>
          </p:nvSpPr>
          <p:spPr>
            <a:xfrm>
              <a:off x="279476" y="100831"/>
              <a:ext cx="39551" cy="3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68" y="343"/>
                  </a:moveTo>
                  <a:lnTo>
                    <a:pt x="12884" y="4114"/>
                  </a:lnTo>
                  <a:lnTo>
                    <a:pt x="5305" y="10971"/>
                  </a:lnTo>
                  <a:lnTo>
                    <a:pt x="3411" y="13371"/>
                  </a:lnTo>
                  <a:lnTo>
                    <a:pt x="1895" y="16114"/>
                  </a:lnTo>
                  <a:lnTo>
                    <a:pt x="379" y="19200"/>
                  </a:lnTo>
                  <a:lnTo>
                    <a:pt x="0" y="19886"/>
                  </a:lnTo>
                  <a:lnTo>
                    <a:pt x="758" y="21257"/>
                  </a:lnTo>
                  <a:lnTo>
                    <a:pt x="1516" y="21600"/>
                  </a:lnTo>
                  <a:lnTo>
                    <a:pt x="3411" y="21600"/>
                  </a:lnTo>
                  <a:lnTo>
                    <a:pt x="3789" y="21257"/>
                  </a:lnTo>
                  <a:lnTo>
                    <a:pt x="4168" y="20229"/>
                  </a:lnTo>
                  <a:lnTo>
                    <a:pt x="5684" y="17486"/>
                  </a:lnTo>
                  <a:lnTo>
                    <a:pt x="7200" y="15429"/>
                  </a:lnTo>
                  <a:lnTo>
                    <a:pt x="11368" y="10971"/>
                  </a:lnTo>
                  <a:lnTo>
                    <a:pt x="15537" y="7200"/>
                  </a:lnTo>
                  <a:lnTo>
                    <a:pt x="20842" y="3771"/>
                  </a:lnTo>
                  <a:lnTo>
                    <a:pt x="21600" y="2400"/>
                  </a:lnTo>
                  <a:lnTo>
                    <a:pt x="21221" y="1029"/>
                  </a:lnTo>
                  <a:lnTo>
                    <a:pt x="20842" y="343"/>
                  </a:lnTo>
                  <a:lnTo>
                    <a:pt x="20084" y="0"/>
                  </a:lnTo>
                  <a:lnTo>
                    <a:pt x="19326" y="0"/>
                  </a:lnTo>
                  <a:lnTo>
                    <a:pt x="18568" y="3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6" name="chenying0907 759"/>
            <p:cNvSpPr/>
            <p:nvPr/>
          </p:nvSpPr>
          <p:spPr>
            <a:xfrm>
              <a:off x="382303" y="82906"/>
              <a:ext cx="42186" cy="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486" y="704"/>
                  </a:moveTo>
                  <a:lnTo>
                    <a:pt x="7200" y="9626"/>
                  </a:lnTo>
                  <a:lnTo>
                    <a:pt x="4457" y="11974"/>
                  </a:lnTo>
                  <a:lnTo>
                    <a:pt x="2743" y="14087"/>
                  </a:lnTo>
                  <a:lnTo>
                    <a:pt x="1029" y="16904"/>
                  </a:lnTo>
                  <a:lnTo>
                    <a:pt x="0" y="19722"/>
                  </a:lnTo>
                  <a:lnTo>
                    <a:pt x="0" y="20896"/>
                  </a:lnTo>
                  <a:lnTo>
                    <a:pt x="1371" y="21600"/>
                  </a:lnTo>
                  <a:lnTo>
                    <a:pt x="2743" y="21130"/>
                  </a:lnTo>
                  <a:lnTo>
                    <a:pt x="3086" y="20896"/>
                  </a:lnTo>
                  <a:lnTo>
                    <a:pt x="3771" y="20661"/>
                  </a:lnTo>
                  <a:lnTo>
                    <a:pt x="4457" y="17843"/>
                  </a:lnTo>
                  <a:lnTo>
                    <a:pt x="6514" y="15026"/>
                  </a:lnTo>
                  <a:lnTo>
                    <a:pt x="8571" y="12913"/>
                  </a:lnTo>
                  <a:lnTo>
                    <a:pt x="10971" y="10565"/>
                  </a:lnTo>
                  <a:lnTo>
                    <a:pt x="15771" y="6104"/>
                  </a:lnTo>
                  <a:lnTo>
                    <a:pt x="21257" y="2113"/>
                  </a:lnTo>
                  <a:lnTo>
                    <a:pt x="21600" y="1643"/>
                  </a:lnTo>
                  <a:lnTo>
                    <a:pt x="21600" y="939"/>
                  </a:lnTo>
                  <a:lnTo>
                    <a:pt x="20571" y="235"/>
                  </a:lnTo>
                  <a:lnTo>
                    <a:pt x="18857" y="0"/>
                  </a:lnTo>
                  <a:lnTo>
                    <a:pt x="18514" y="235"/>
                  </a:lnTo>
                  <a:lnTo>
                    <a:pt x="17486" y="70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7" name="chenying0907 760"/>
            <p:cNvSpPr/>
            <p:nvPr/>
          </p:nvSpPr>
          <p:spPr>
            <a:xfrm>
              <a:off x="464036" y="94109"/>
              <a:ext cx="34277" cy="4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31" y="810"/>
                  </a:moveTo>
                  <a:lnTo>
                    <a:pt x="14538" y="2970"/>
                  </a:lnTo>
                  <a:lnTo>
                    <a:pt x="12462" y="5130"/>
                  </a:lnTo>
                  <a:lnTo>
                    <a:pt x="8308" y="9990"/>
                  </a:lnTo>
                  <a:lnTo>
                    <a:pt x="4569" y="14850"/>
                  </a:lnTo>
                  <a:lnTo>
                    <a:pt x="2492" y="17010"/>
                  </a:lnTo>
                  <a:lnTo>
                    <a:pt x="415" y="19440"/>
                  </a:lnTo>
                  <a:lnTo>
                    <a:pt x="0" y="20250"/>
                  </a:lnTo>
                  <a:lnTo>
                    <a:pt x="0" y="20520"/>
                  </a:lnTo>
                  <a:lnTo>
                    <a:pt x="415" y="21330"/>
                  </a:lnTo>
                  <a:lnTo>
                    <a:pt x="831" y="21600"/>
                  </a:lnTo>
                  <a:lnTo>
                    <a:pt x="3738" y="21600"/>
                  </a:lnTo>
                  <a:lnTo>
                    <a:pt x="4569" y="21060"/>
                  </a:lnTo>
                  <a:lnTo>
                    <a:pt x="7062" y="18900"/>
                  </a:lnTo>
                  <a:lnTo>
                    <a:pt x="8308" y="16740"/>
                  </a:lnTo>
                  <a:lnTo>
                    <a:pt x="12462" y="11880"/>
                  </a:lnTo>
                  <a:lnTo>
                    <a:pt x="16200" y="7290"/>
                  </a:lnTo>
                  <a:lnTo>
                    <a:pt x="20354" y="2970"/>
                  </a:lnTo>
                  <a:lnTo>
                    <a:pt x="21185" y="2160"/>
                  </a:lnTo>
                  <a:lnTo>
                    <a:pt x="21600" y="1890"/>
                  </a:lnTo>
                  <a:lnTo>
                    <a:pt x="20354" y="810"/>
                  </a:lnTo>
                  <a:lnTo>
                    <a:pt x="18692" y="0"/>
                  </a:lnTo>
                  <a:lnTo>
                    <a:pt x="18277" y="540"/>
                  </a:lnTo>
                  <a:lnTo>
                    <a:pt x="17031" y="81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8" name="chenying0907 761"/>
            <p:cNvSpPr/>
            <p:nvPr/>
          </p:nvSpPr>
          <p:spPr>
            <a:xfrm>
              <a:off x="543133" y="100831"/>
              <a:ext cx="42187" cy="42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171" y="288"/>
                  </a:moveTo>
                  <a:lnTo>
                    <a:pt x="13371" y="4896"/>
                  </a:lnTo>
                  <a:lnTo>
                    <a:pt x="8571" y="9216"/>
                  </a:lnTo>
                  <a:lnTo>
                    <a:pt x="4114" y="14112"/>
                  </a:lnTo>
                  <a:lnTo>
                    <a:pt x="343" y="19008"/>
                  </a:lnTo>
                  <a:lnTo>
                    <a:pt x="0" y="19584"/>
                  </a:lnTo>
                  <a:lnTo>
                    <a:pt x="0" y="20448"/>
                  </a:lnTo>
                  <a:lnTo>
                    <a:pt x="2743" y="21600"/>
                  </a:lnTo>
                  <a:lnTo>
                    <a:pt x="3086" y="21024"/>
                  </a:lnTo>
                  <a:lnTo>
                    <a:pt x="3429" y="20736"/>
                  </a:lnTo>
                  <a:lnTo>
                    <a:pt x="7200" y="15840"/>
                  </a:lnTo>
                  <a:lnTo>
                    <a:pt x="11657" y="11232"/>
                  </a:lnTo>
                  <a:lnTo>
                    <a:pt x="16114" y="6912"/>
                  </a:lnTo>
                  <a:lnTo>
                    <a:pt x="20914" y="3168"/>
                  </a:lnTo>
                  <a:lnTo>
                    <a:pt x="21600" y="2304"/>
                  </a:lnTo>
                  <a:lnTo>
                    <a:pt x="21600" y="1440"/>
                  </a:lnTo>
                  <a:lnTo>
                    <a:pt x="20914" y="864"/>
                  </a:lnTo>
                  <a:lnTo>
                    <a:pt x="19543" y="0"/>
                  </a:lnTo>
                  <a:lnTo>
                    <a:pt x="18857" y="0"/>
                  </a:lnTo>
                  <a:lnTo>
                    <a:pt x="18171" y="2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59" name="chenying0907 762"/>
            <p:cNvSpPr/>
            <p:nvPr/>
          </p:nvSpPr>
          <p:spPr>
            <a:xfrm>
              <a:off x="614322" y="105313"/>
              <a:ext cx="39550" cy="44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76" y="547"/>
                  </a:moveTo>
                  <a:lnTo>
                    <a:pt x="8938" y="9843"/>
                  </a:lnTo>
                  <a:lnTo>
                    <a:pt x="4469" y="14218"/>
                  </a:lnTo>
                  <a:lnTo>
                    <a:pt x="745" y="19139"/>
                  </a:lnTo>
                  <a:lnTo>
                    <a:pt x="0" y="19959"/>
                  </a:lnTo>
                  <a:lnTo>
                    <a:pt x="0" y="20780"/>
                  </a:lnTo>
                  <a:lnTo>
                    <a:pt x="1490" y="21327"/>
                  </a:lnTo>
                  <a:lnTo>
                    <a:pt x="2979" y="21600"/>
                  </a:lnTo>
                  <a:lnTo>
                    <a:pt x="3724" y="21327"/>
                  </a:lnTo>
                  <a:lnTo>
                    <a:pt x="4097" y="20780"/>
                  </a:lnTo>
                  <a:lnTo>
                    <a:pt x="7821" y="16132"/>
                  </a:lnTo>
                  <a:lnTo>
                    <a:pt x="12290" y="11484"/>
                  </a:lnTo>
                  <a:lnTo>
                    <a:pt x="17131" y="6835"/>
                  </a:lnTo>
                  <a:lnTo>
                    <a:pt x="21228" y="2187"/>
                  </a:lnTo>
                  <a:lnTo>
                    <a:pt x="21600" y="1367"/>
                  </a:lnTo>
                  <a:lnTo>
                    <a:pt x="21228" y="1094"/>
                  </a:lnTo>
                  <a:lnTo>
                    <a:pt x="20110" y="0"/>
                  </a:lnTo>
                  <a:lnTo>
                    <a:pt x="18248" y="0"/>
                  </a:lnTo>
                  <a:lnTo>
                    <a:pt x="17876" y="54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0" name="chenying0907 763"/>
            <p:cNvSpPr/>
            <p:nvPr/>
          </p:nvSpPr>
          <p:spPr>
            <a:xfrm>
              <a:off x="682872" y="116516"/>
              <a:ext cx="29005" cy="35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182" y="343"/>
                  </a:moveTo>
                  <a:lnTo>
                    <a:pt x="12273" y="4457"/>
                  </a:lnTo>
                  <a:lnTo>
                    <a:pt x="7364" y="8914"/>
                  </a:lnTo>
                  <a:lnTo>
                    <a:pt x="3927" y="13714"/>
                  </a:lnTo>
                  <a:lnTo>
                    <a:pt x="0" y="18514"/>
                  </a:lnTo>
                  <a:lnTo>
                    <a:pt x="0" y="20229"/>
                  </a:lnTo>
                  <a:lnTo>
                    <a:pt x="982" y="20914"/>
                  </a:lnTo>
                  <a:lnTo>
                    <a:pt x="2945" y="21600"/>
                  </a:lnTo>
                  <a:lnTo>
                    <a:pt x="4418" y="20914"/>
                  </a:lnTo>
                  <a:lnTo>
                    <a:pt x="4909" y="20571"/>
                  </a:lnTo>
                  <a:lnTo>
                    <a:pt x="8345" y="16114"/>
                  </a:lnTo>
                  <a:lnTo>
                    <a:pt x="12273" y="11657"/>
                  </a:lnTo>
                  <a:lnTo>
                    <a:pt x="16691" y="7200"/>
                  </a:lnTo>
                  <a:lnTo>
                    <a:pt x="21109" y="3086"/>
                  </a:lnTo>
                  <a:lnTo>
                    <a:pt x="21600" y="2743"/>
                  </a:lnTo>
                  <a:lnTo>
                    <a:pt x="21600" y="1714"/>
                  </a:lnTo>
                  <a:lnTo>
                    <a:pt x="21109" y="343"/>
                  </a:lnTo>
                  <a:lnTo>
                    <a:pt x="19145" y="0"/>
                  </a:lnTo>
                  <a:lnTo>
                    <a:pt x="18655" y="0"/>
                  </a:lnTo>
                  <a:lnTo>
                    <a:pt x="17182" y="3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1" name="chenying0907 764"/>
            <p:cNvSpPr/>
            <p:nvPr/>
          </p:nvSpPr>
          <p:spPr>
            <a:xfrm>
              <a:off x="761970" y="120997"/>
              <a:ext cx="29004" cy="3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965" y="2400"/>
                  </a:moveTo>
                  <a:lnTo>
                    <a:pt x="15965" y="3086"/>
                  </a:lnTo>
                  <a:lnTo>
                    <a:pt x="9861" y="7543"/>
                  </a:lnTo>
                  <a:lnTo>
                    <a:pt x="6104" y="11657"/>
                  </a:lnTo>
                  <a:lnTo>
                    <a:pt x="4226" y="14057"/>
                  </a:lnTo>
                  <a:lnTo>
                    <a:pt x="2817" y="16114"/>
                  </a:lnTo>
                  <a:lnTo>
                    <a:pt x="939" y="18514"/>
                  </a:lnTo>
                  <a:lnTo>
                    <a:pt x="0" y="19886"/>
                  </a:lnTo>
                  <a:lnTo>
                    <a:pt x="939" y="21257"/>
                  </a:lnTo>
                  <a:lnTo>
                    <a:pt x="1878" y="21600"/>
                  </a:lnTo>
                  <a:lnTo>
                    <a:pt x="3757" y="21600"/>
                  </a:lnTo>
                  <a:lnTo>
                    <a:pt x="4696" y="21257"/>
                  </a:lnTo>
                  <a:lnTo>
                    <a:pt x="6574" y="18857"/>
                  </a:lnTo>
                  <a:lnTo>
                    <a:pt x="10330" y="13371"/>
                  </a:lnTo>
                  <a:lnTo>
                    <a:pt x="12678" y="11314"/>
                  </a:lnTo>
                  <a:lnTo>
                    <a:pt x="15496" y="8914"/>
                  </a:lnTo>
                  <a:lnTo>
                    <a:pt x="20661" y="5143"/>
                  </a:lnTo>
                  <a:lnTo>
                    <a:pt x="21600" y="2400"/>
                  </a:lnTo>
                  <a:lnTo>
                    <a:pt x="21600" y="1371"/>
                  </a:lnTo>
                  <a:lnTo>
                    <a:pt x="20661" y="1029"/>
                  </a:lnTo>
                  <a:lnTo>
                    <a:pt x="20191" y="343"/>
                  </a:lnTo>
                  <a:lnTo>
                    <a:pt x="18783" y="0"/>
                  </a:lnTo>
                  <a:lnTo>
                    <a:pt x="16904" y="1029"/>
                  </a:lnTo>
                  <a:lnTo>
                    <a:pt x="16435" y="1371"/>
                  </a:lnTo>
                  <a:lnTo>
                    <a:pt x="15965" y="2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2" name="chenying0907 765"/>
            <p:cNvSpPr/>
            <p:nvPr/>
          </p:nvSpPr>
          <p:spPr>
            <a:xfrm>
              <a:off x="110736" y="165811"/>
              <a:ext cx="717148" cy="45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41" y="3392"/>
                  </a:moveTo>
                  <a:lnTo>
                    <a:pt x="21481" y="3260"/>
                  </a:lnTo>
                  <a:lnTo>
                    <a:pt x="21441" y="3101"/>
                  </a:lnTo>
                  <a:lnTo>
                    <a:pt x="21362" y="2756"/>
                  </a:lnTo>
                  <a:lnTo>
                    <a:pt x="21322" y="2465"/>
                  </a:lnTo>
                  <a:lnTo>
                    <a:pt x="21243" y="1908"/>
                  </a:lnTo>
                  <a:lnTo>
                    <a:pt x="21183" y="1670"/>
                  </a:lnTo>
                  <a:lnTo>
                    <a:pt x="21084" y="1431"/>
                  </a:lnTo>
                  <a:lnTo>
                    <a:pt x="20925" y="1193"/>
                  </a:lnTo>
                  <a:lnTo>
                    <a:pt x="20726" y="954"/>
                  </a:lnTo>
                  <a:lnTo>
                    <a:pt x="20568" y="848"/>
                  </a:lnTo>
                  <a:lnTo>
                    <a:pt x="20409" y="689"/>
                  </a:lnTo>
                  <a:lnTo>
                    <a:pt x="20051" y="530"/>
                  </a:lnTo>
                  <a:lnTo>
                    <a:pt x="19654" y="424"/>
                  </a:lnTo>
                  <a:lnTo>
                    <a:pt x="19237" y="345"/>
                  </a:lnTo>
                  <a:lnTo>
                    <a:pt x="18821" y="345"/>
                  </a:lnTo>
                  <a:lnTo>
                    <a:pt x="18404" y="318"/>
                  </a:lnTo>
                  <a:lnTo>
                    <a:pt x="17689" y="345"/>
                  </a:lnTo>
                  <a:lnTo>
                    <a:pt x="15743" y="292"/>
                  </a:lnTo>
                  <a:lnTo>
                    <a:pt x="13401" y="186"/>
                  </a:lnTo>
                  <a:lnTo>
                    <a:pt x="11038" y="106"/>
                  </a:lnTo>
                  <a:lnTo>
                    <a:pt x="9986" y="106"/>
                  </a:lnTo>
                  <a:lnTo>
                    <a:pt x="9113" y="133"/>
                  </a:lnTo>
                  <a:lnTo>
                    <a:pt x="7365" y="133"/>
                  </a:lnTo>
                  <a:lnTo>
                    <a:pt x="5638" y="53"/>
                  </a:lnTo>
                  <a:lnTo>
                    <a:pt x="4785" y="0"/>
                  </a:lnTo>
                  <a:lnTo>
                    <a:pt x="3038" y="0"/>
                  </a:lnTo>
                  <a:lnTo>
                    <a:pt x="2184" y="106"/>
                  </a:lnTo>
                  <a:lnTo>
                    <a:pt x="1886" y="133"/>
                  </a:lnTo>
                  <a:lnTo>
                    <a:pt x="1370" y="292"/>
                  </a:lnTo>
                  <a:lnTo>
                    <a:pt x="1171" y="398"/>
                  </a:lnTo>
                  <a:lnTo>
                    <a:pt x="953" y="530"/>
                  </a:lnTo>
                  <a:lnTo>
                    <a:pt x="774" y="663"/>
                  </a:lnTo>
                  <a:lnTo>
                    <a:pt x="615" y="848"/>
                  </a:lnTo>
                  <a:lnTo>
                    <a:pt x="496" y="1007"/>
                  </a:lnTo>
                  <a:lnTo>
                    <a:pt x="357" y="1219"/>
                  </a:lnTo>
                  <a:lnTo>
                    <a:pt x="258" y="1458"/>
                  </a:lnTo>
                  <a:lnTo>
                    <a:pt x="179" y="1696"/>
                  </a:lnTo>
                  <a:lnTo>
                    <a:pt x="99" y="1988"/>
                  </a:lnTo>
                  <a:lnTo>
                    <a:pt x="60" y="2306"/>
                  </a:lnTo>
                  <a:lnTo>
                    <a:pt x="20" y="2650"/>
                  </a:lnTo>
                  <a:lnTo>
                    <a:pt x="0" y="3366"/>
                  </a:lnTo>
                  <a:lnTo>
                    <a:pt x="0" y="17784"/>
                  </a:lnTo>
                  <a:lnTo>
                    <a:pt x="20" y="18526"/>
                  </a:lnTo>
                  <a:lnTo>
                    <a:pt x="60" y="18870"/>
                  </a:lnTo>
                  <a:lnTo>
                    <a:pt x="99" y="19162"/>
                  </a:lnTo>
                  <a:lnTo>
                    <a:pt x="179" y="19453"/>
                  </a:lnTo>
                  <a:lnTo>
                    <a:pt x="258" y="19692"/>
                  </a:lnTo>
                  <a:lnTo>
                    <a:pt x="357" y="19930"/>
                  </a:lnTo>
                  <a:lnTo>
                    <a:pt x="496" y="20142"/>
                  </a:lnTo>
                  <a:lnTo>
                    <a:pt x="615" y="20328"/>
                  </a:lnTo>
                  <a:lnTo>
                    <a:pt x="774" y="20487"/>
                  </a:lnTo>
                  <a:lnTo>
                    <a:pt x="953" y="20619"/>
                  </a:lnTo>
                  <a:lnTo>
                    <a:pt x="1171" y="20778"/>
                  </a:lnTo>
                  <a:lnTo>
                    <a:pt x="1370" y="20884"/>
                  </a:lnTo>
                  <a:lnTo>
                    <a:pt x="1628" y="20937"/>
                  </a:lnTo>
                  <a:lnTo>
                    <a:pt x="1886" y="21017"/>
                  </a:lnTo>
                  <a:lnTo>
                    <a:pt x="2184" y="21070"/>
                  </a:lnTo>
                  <a:lnTo>
                    <a:pt x="3097" y="21149"/>
                  </a:lnTo>
                  <a:lnTo>
                    <a:pt x="4050" y="21255"/>
                  </a:lnTo>
                  <a:lnTo>
                    <a:pt x="6075" y="21361"/>
                  </a:lnTo>
                  <a:lnTo>
                    <a:pt x="8100" y="21414"/>
                  </a:lnTo>
                  <a:lnTo>
                    <a:pt x="9966" y="21520"/>
                  </a:lnTo>
                  <a:lnTo>
                    <a:pt x="11753" y="21573"/>
                  </a:lnTo>
                  <a:lnTo>
                    <a:pt x="13837" y="21600"/>
                  </a:lnTo>
                  <a:lnTo>
                    <a:pt x="17729" y="21573"/>
                  </a:lnTo>
                  <a:lnTo>
                    <a:pt x="18880" y="21573"/>
                  </a:lnTo>
                  <a:lnTo>
                    <a:pt x="19297" y="21520"/>
                  </a:lnTo>
                  <a:lnTo>
                    <a:pt x="19674" y="21467"/>
                  </a:lnTo>
                  <a:lnTo>
                    <a:pt x="20071" y="21361"/>
                  </a:lnTo>
                  <a:lnTo>
                    <a:pt x="20429" y="21176"/>
                  </a:lnTo>
                  <a:lnTo>
                    <a:pt x="20587" y="21070"/>
                  </a:lnTo>
                  <a:lnTo>
                    <a:pt x="20746" y="20937"/>
                  </a:lnTo>
                  <a:lnTo>
                    <a:pt x="20985" y="20699"/>
                  </a:lnTo>
                  <a:lnTo>
                    <a:pt x="21143" y="20460"/>
                  </a:lnTo>
                  <a:lnTo>
                    <a:pt x="21302" y="19983"/>
                  </a:lnTo>
                  <a:lnTo>
                    <a:pt x="21362" y="19453"/>
                  </a:lnTo>
                  <a:lnTo>
                    <a:pt x="21421" y="19135"/>
                  </a:lnTo>
                  <a:lnTo>
                    <a:pt x="21481" y="18791"/>
                  </a:lnTo>
                  <a:lnTo>
                    <a:pt x="21501" y="18579"/>
                  </a:lnTo>
                  <a:lnTo>
                    <a:pt x="21481" y="18420"/>
                  </a:lnTo>
                  <a:lnTo>
                    <a:pt x="21481" y="18234"/>
                  </a:lnTo>
                  <a:lnTo>
                    <a:pt x="21441" y="18102"/>
                  </a:lnTo>
                  <a:lnTo>
                    <a:pt x="21421" y="17969"/>
                  </a:lnTo>
                  <a:lnTo>
                    <a:pt x="21421" y="17757"/>
                  </a:lnTo>
                  <a:lnTo>
                    <a:pt x="21441" y="17227"/>
                  </a:lnTo>
                  <a:lnTo>
                    <a:pt x="21521" y="16326"/>
                  </a:lnTo>
                  <a:lnTo>
                    <a:pt x="21521" y="14868"/>
                  </a:lnTo>
                  <a:lnTo>
                    <a:pt x="21560" y="14073"/>
                  </a:lnTo>
                  <a:lnTo>
                    <a:pt x="21580" y="13278"/>
                  </a:lnTo>
                  <a:lnTo>
                    <a:pt x="21600" y="12509"/>
                  </a:lnTo>
                  <a:lnTo>
                    <a:pt x="21600" y="11714"/>
                  </a:lnTo>
                  <a:lnTo>
                    <a:pt x="21521" y="7553"/>
                  </a:lnTo>
                  <a:lnTo>
                    <a:pt x="21481" y="5248"/>
                  </a:lnTo>
                  <a:lnTo>
                    <a:pt x="21441" y="3392"/>
                  </a:lnTo>
                  <a:close/>
                  <a:moveTo>
                    <a:pt x="20310" y="19904"/>
                  </a:moveTo>
                  <a:lnTo>
                    <a:pt x="19972" y="20063"/>
                  </a:lnTo>
                  <a:lnTo>
                    <a:pt x="19635" y="20169"/>
                  </a:lnTo>
                  <a:lnTo>
                    <a:pt x="19257" y="20275"/>
                  </a:lnTo>
                  <a:lnTo>
                    <a:pt x="18920" y="20328"/>
                  </a:lnTo>
                  <a:lnTo>
                    <a:pt x="17689" y="20381"/>
                  </a:lnTo>
                  <a:lnTo>
                    <a:pt x="17054" y="20434"/>
                  </a:lnTo>
                  <a:lnTo>
                    <a:pt x="16438" y="20460"/>
                  </a:lnTo>
                  <a:lnTo>
                    <a:pt x="13381" y="20434"/>
                  </a:lnTo>
                  <a:lnTo>
                    <a:pt x="11713" y="20381"/>
                  </a:lnTo>
                  <a:lnTo>
                    <a:pt x="10304" y="20328"/>
                  </a:lnTo>
                  <a:lnTo>
                    <a:pt x="8854" y="20222"/>
                  </a:lnTo>
                  <a:lnTo>
                    <a:pt x="7226" y="20063"/>
                  </a:lnTo>
                  <a:lnTo>
                    <a:pt x="5599" y="19983"/>
                  </a:lnTo>
                  <a:lnTo>
                    <a:pt x="4844" y="19930"/>
                  </a:lnTo>
                  <a:lnTo>
                    <a:pt x="4149" y="19904"/>
                  </a:lnTo>
                  <a:lnTo>
                    <a:pt x="2978" y="19930"/>
                  </a:lnTo>
                  <a:lnTo>
                    <a:pt x="2422" y="19904"/>
                  </a:lnTo>
                  <a:lnTo>
                    <a:pt x="2124" y="19877"/>
                  </a:lnTo>
                  <a:lnTo>
                    <a:pt x="1846" y="19798"/>
                  </a:lnTo>
                  <a:lnTo>
                    <a:pt x="1529" y="19665"/>
                  </a:lnTo>
                  <a:lnTo>
                    <a:pt x="1290" y="19533"/>
                  </a:lnTo>
                  <a:lnTo>
                    <a:pt x="1132" y="19321"/>
                  </a:lnTo>
                  <a:lnTo>
                    <a:pt x="1032" y="19109"/>
                  </a:lnTo>
                  <a:lnTo>
                    <a:pt x="953" y="18817"/>
                  </a:lnTo>
                  <a:lnTo>
                    <a:pt x="913" y="18552"/>
                  </a:lnTo>
                  <a:lnTo>
                    <a:pt x="913" y="17784"/>
                  </a:lnTo>
                  <a:lnTo>
                    <a:pt x="874" y="17625"/>
                  </a:lnTo>
                  <a:lnTo>
                    <a:pt x="913" y="17439"/>
                  </a:lnTo>
                  <a:lnTo>
                    <a:pt x="913" y="2597"/>
                  </a:lnTo>
                  <a:lnTo>
                    <a:pt x="953" y="2332"/>
                  </a:lnTo>
                  <a:lnTo>
                    <a:pt x="1032" y="2041"/>
                  </a:lnTo>
                  <a:lnTo>
                    <a:pt x="1132" y="1855"/>
                  </a:lnTo>
                  <a:lnTo>
                    <a:pt x="1290" y="1643"/>
                  </a:lnTo>
                  <a:lnTo>
                    <a:pt x="1529" y="1484"/>
                  </a:lnTo>
                  <a:lnTo>
                    <a:pt x="1846" y="1405"/>
                  </a:lnTo>
                  <a:lnTo>
                    <a:pt x="2124" y="1299"/>
                  </a:lnTo>
                  <a:lnTo>
                    <a:pt x="2422" y="1246"/>
                  </a:lnTo>
                  <a:lnTo>
                    <a:pt x="2978" y="1219"/>
                  </a:lnTo>
                  <a:lnTo>
                    <a:pt x="4149" y="1246"/>
                  </a:lnTo>
                  <a:lnTo>
                    <a:pt x="5559" y="1299"/>
                  </a:lnTo>
                  <a:lnTo>
                    <a:pt x="7087" y="1325"/>
                  </a:lnTo>
                  <a:lnTo>
                    <a:pt x="8636" y="1352"/>
                  </a:lnTo>
                  <a:lnTo>
                    <a:pt x="9371" y="1352"/>
                  </a:lnTo>
                  <a:lnTo>
                    <a:pt x="10721" y="1299"/>
                  </a:lnTo>
                  <a:lnTo>
                    <a:pt x="11475" y="1299"/>
                  </a:lnTo>
                  <a:lnTo>
                    <a:pt x="13222" y="1352"/>
                  </a:lnTo>
                  <a:lnTo>
                    <a:pt x="14949" y="1431"/>
                  </a:lnTo>
                  <a:lnTo>
                    <a:pt x="16418" y="1458"/>
                  </a:lnTo>
                  <a:lnTo>
                    <a:pt x="17014" y="1458"/>
                  </a:lnTo>
                  <a:lnTo>
                    <a:pt x="17629" y="1484"/>
                  </a:lnTo>
                  <a:lnTo>
                    <a:pt x="18880" y="1590"/>
                  </a:lnTo>
                  <a:lnTo>
                    <a:pt x="19218" y="1643"/>
                  </a:lnTo>
                  <a:lnTo>
                    <a:pt x="19575" y="1696"/>
                  </a:lnTo>
                  <a:lnTo>
                    <a:pt x="19932" y="1855"/>
                  </a:lnTo>
                  <a:lnTo>
                    <a:pt x="20250" y="1988"/>
                  </a:lnTo>
                  <a:lnTo>
                    <a:pt x="20349" y="2094"/>
                  </a:lnTo>
                  <a:lnTo>
                    <a:pt x="20429" y="2226"/>
                  </a:lnTo>
                  <a:lnTo>
                    <a:pt x="20468" y="2385"/>
                  </a:lnTo>
                  <a:lnTo>
                    <a:pt x="20488" y="2571"/>
                  </a:lnTo>
                  <a:lnTo>
                    <a:pt x="20508" y="2995"/>
                  </a:lnTo>
                  <a:lnTo>
                    <a:pt x="20568" y="3339"/>
                  </a:lnTo>
                  <a:lnTo>
                    <a:pt x="20568" y="5354"/>
                  </a:lnTo>
                  <a:lnTo>
                    <a:pt x="20627" y="7765"/>
                  </a:lnTo>
                  <a:lnTo>
                    <a:pt x="20726" y="12165"/>
                  </a:lnTo>
                  <a:lnTo>
                    <a:pt x="20726" y="12960"/>
                  </a:lnTo>
                  <a:lnTo>
                    <a:pt x="20667" y="13729"/>
                  </a:lnTo>
                  <a:lnTo>
                    <a:pt x="20627" y="15319"/>
                  </a:lnTo>
                  <a:lnTo>
                    <a:pt x="20587" y="16087"/>
                  </a:lnTo>
                  <a:lnTo>
                    <a:pt x="20548" y="16962"/>
                  </a:lnTo>
                  <a:lnTo>
                    <a:pt x="20548" y="18208"/>
                  </a:lnTo>
                  <a:lnTo>
                    <a:pt x="20587" y="18526"/>
                  </a:lnTo>
                  <a:lnTo>
                    <a:pt x="20568" y="18870"/>
                  </a:lnTo>
                  <a:lnTo>
                    <a:pt x="20548" y="19268"/>
                  </a:lnTo>
                  <a:lnTo>
                    <a:pt x="20508" y="19480"/>
                  </a:lnTo>
                  <a:lnTo>
                    <a:pt x="20468" y="19665"/>
                  </a:lnTo>
                  <a:lnTo>
                    <a:pt x="20409" y="19798"/>
                  </a:lnTo>
                  <a:lnTo>
                    <a:pt x="20310" y="1990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3" name="chenying0907 766"/>
            <p:cNvSpPr/>
            <p:nvPr/>
          </p:nvSpPr>
          <p:spPr>
            <a:xfrm>
              <a:off x="250475" y="212866"/>
              <a:ext cx="421852" cy="356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3" y="13042"/>
                  </a:moveTo>
                  <a:lnTo>
                    <a:pt x="21499" y="12125"/>
                  </a:lnTo>
                  <a:lnTo>
                    <a:pt x="21499" y="8253"/>
                  </a:lnTo>
                  <a:lnTo>
                    <a:pt x="21465" y="5604"/>
                  </a:lnTo>
                  <a:lnTo>
                    <a:pt x="21465" y="4381"/>
                  </a:lnTo>
                  <a:lnTo>
                    <a:pt x="21432" y="3464"/>
                  </a:lnTo>
                  <a:lnTo>
                    <a:pt x="21330" y="2649"/>
                  </a:lnTo>
                  <a:lnTo>
                    <a:pt x="21297" y="2275"/>
                  </a:lnTo>
                  <a:lnTo>
                    <a:pt x="21229" y="1902"/>
                  </a:lnTo>
                  <a:lnTo>
                    <a:pt x="20960" y="1291"/>
                  </a:lnTo>
                  <a:lnTo>
                    <a:pt x="20724" y="1053"/>
                  </a:lnTo>
                  <a:lnTo>
                    <a:pt x="20387" y="883"/>
                  </a:lnTo>
                  <a:lnTo>
                    <a:pt x="20185" y="747"/>
                  </a:lnTo>
                  <a:lnTo>
                    <a:pt x="19915" y="679"/>
                  </a:lnTo>
                  <a:lnTo>
                    <a:pt x="17725" y="611"/>
                  </a:lnTo>
                  <a:lnTo>
                    <a:pt x="14995" y="475"/>
                  </a:lnTo>
                  <a:lnTo>
                    <a:pt x="12232" y="306"/>
                  </a:lnTo>
                  <a:lnTo>
                    <a:pt x="10042" y="102"/>
                  </a:lnTo>
                  <a:lnTo>
                    <a:pt x="9435" y="34"/>
                  </a:lnTo>
                  <a:lnTo>
                    <a:pt x="8761" y="0"/>
                  </a:lnTo>
                  <a:lnTo>
                    <a:pt x="7312" y="0"/>
                  </a:lnTo>
                  <a:lnTo>
                    <a:pt x="4617" y="34"/>
                  </a:lnTo>
                  <a:lnTo>
                    <a:pt x="2729" y="34"/>
                  </a:lnTo>
                  <a:lnTo>
                    <a:pt x="2258" y="102"/>
                  </a:lnTo>
                  <a:lnTo>
                    <a:pt x="1752" y="136"/>
                  </a:lnTo>
                  <a:lnTo>
                    <a:pt x="1314" y="204"/>
                  </a:lnTo>
                  <a:lnTo>
                    <a:pt x="842" y="306"/>
                  </a:lnTo>
                  <a:lnTo>
                    <a:pt x="640" y="408"/>
                  </a:lnTo>
                  <a:lnTo>
                    <a:pt x="505" y="543"/>
                  </a:lnTo>
                  <a:lnTo>
                    <a:pt x="303" y="883"/>
                  </a:lnTo>
                  <a:lnTo>
                    <a:pt x="270" y="1019"/>
                  </a:lnTo>
                  <a:lnTo>
                    <a:pt x="202" y="1155"/>
                  </a:lnTo>
                  <a:lnTo>
                    <a:pt x="202" y="1426"/>
                  </a:lnTo>
                  <a:lnTo>
                    <a:pt x="168" y="1562"/>
                  </a:lnTo>
                  <a:lnTo>
                    <a:pt x="168" y="14196"/>
                  </a:lnTo>
                  <a:lnTo>
                    <a:pt x="135" y="15011"/>
                  </a:lnTo>
                  <a:lnTo>
                    <a:pt x="34" y="15894"/>
                  </a:lnTo>
                  <a:lnTo>
                    <a:pt x="0" y="16845"/>
                  </a:lnTo>
                  <a:lnTo>
                    <a:pt x="0" y="18238"/>
                  </a:lnTo>
                  <a:lnTo>
                    <a:pt x="34" y="18747"/>
                  </a:lnTo>
                  <a:lnTo>
                    <a:pt x="135" y="19189"/>
                  </a:lnTo>
                  <a:lnTo>
                    <a:pt x="270" y="19596"/>
                  </a:lnTo>
                  <a:lnTo>
                    <a:pt x="438" y="19936"/>
                  </a:lnTo>
                  <a:lnTo>
                    <a:pt x="607" y="20309"/>
                  </a:lnTo>
                  <a:lnTo>
                    <a:pt x="876" y="20615"/>
                  </a:lnTo>
                  <a:lnTo>
                    <a:pt x="1213" y="20819"/>
                  </a:lnTo>
                  <a:lnTo>
                    <a:pt x="1483" y="20955"/>
                  </a:lnTo>
                  <a:lnTo>
                    <a:pt x="1752" y="21023"/>
                  </a:lnTo>
                  <a:lnTo>
                    <a:pt x="2123" y="21091"/>
                  </a:lnTo>
                  <a:lnTo>
                    <a:pt x="2460" y="21091"/>
                  </a:lnTo>
                  <a:lnTo>
                    <a:pt x="3168" y="21125"/>
                  </a:lnTo>
                  <a:lnTo>
                    <a:pt x="3740" y="21125"/>
                  </a:lnTo>
                  <a:lnTo>
                    <a:pt x="4718" y="21192"/>
                  </a:lnTo>
                  <a:lnTo>
                    <a:pt x="5695" y="21226"/>
                  </a:lnTo>
                  <a:lnTo>
                    <a:pt x="6638" y="21260"/>
                  </a:lnTo>
                  <a:lnTo>
                    <a:pt x="7616" y="21362"/>
                  </a:lnTo>
                  <a:lnTo>
                    <a:pt x="8795" y="21498"/>
                  </a:lnTo>
                  <a:lnTo>
                    <a:pt x="10311" y="21600"/>
                  </a:lnTo>
                  <a:lnTo>
                    <a:pt x="19949" y="21600"/>
                  </a:lnTo>
                  <a:lnTo>
                    <a:pt x="20151" y="21498"/>
                  </a:lnTo>
                  <a:lnTo>
                    <a:pt x="20286" y="21396"/>
                  </a:lnTo>
                  <a:lnTo>
                    <a:pt x="20353" y="21328"/>
                  </a:lnTo>
                  <a:lnTo>
                    <a:pt x="20488" y="21328"/>
                  </a:lnTo>
                  <a:lnTo>
                    <a:pt x="20859" y="21192"/>
                  </a:lnTo>
                  <a:lnTo>
                    <a:pt x="21061" y="21023"/>
                  </a:lnTo>
                  <a:lnTo>
                    <a:pt x="21229" y="20751"/>
                  </a:lnTo>
                  <a:lnTo>
                    <a:pt x="21364" y="20479"/>
                  </a:lnTo>
                  <a:lnTo>
                    <a:pt x="21432" y="20174"/>
                  </a:lnTo>
                  <a:lnTo>
                    <a:pt x="21465" y="19868"/>
                  </a:lnTo>
                  <a:lnTo>
                    <a:pt x="21465" y="17660"/>
                  </a:lnTo>
                  <a:lnTo>
                    <a:pt x="21600" y="14604"/>
                  </a:lnTo>
                  <a:lnTo>
                    <a:pt x="21600" y="13823"/>
                  </a:lnTo>
                  <a:lnTo>
                    <a:pt x="21533" y="13042"/>
                  </a:lnTo>
                  <a:close/>
                  <a:moveTo>
                    <a:pt x="3437" y="19528"/>
                  </a:moveTo>
                  <a:lnTo>
                    <a:pt x="2932" y="19460"/>
                  </a:lnTo>
                  <a:lnTo>
                    <a:pt x="2561" y="19291"/>
                  </a:lnTo>
                  <a:lnTo>
                    <a:pt x="2258" y="19087"/>
                  </a:lnTo>
                  <a:lnTo>
                    <a:pt x="2022" y="18815"/>
                  </a:lnTo>
                  <a:lnTo>
                    <a:pt x="1853" y="18509"/>
                  </a:lnTo>
                  <a:lnTo>
                    <a:pt x="1752" y="18170"/>
                  </a:lnTo>
                  <a:lnTo>
                    <a:pt x="1719" y="17762"/>
                  </a:lnTo>
                  <a:lnTo>
                    <a:pt x="1719" y="1732"/>
                  </a:lnTo>
                  <a:lnTo>
                    <a:pt x="1685" y="1732"/>
                  </a:lnTo>
                  <a:lnTo>
                    <a:pt x="2157" y="1630"/>
                  </a:lnTo>
                  <a:lnTo>
                    <a:pt x="2595" y="1596"/>
                  </a:lnTo>
                  <a:lnTo>
                    <a:pt x="3505" y="1562"/>
                  </a:lnTo>
                  <a:lnTo>
                    <a:pt x="5324" y="1596"/>
                  </a:lnTo>
                  <a:lnTo>
                    <a:pt x="7919" y="1562"/>
                  </a:lnTo>
                  <a:lnTo>
                    <a:pt x="9334" y="1596"/>
                  </a:lnTo>
                  <a:lnTo>
                    <a:pt x="10514" y="1698"/>
                  </a:lnTo>
                  <a:lnTo>
                    <a:pt x="12502" y="1868"/>
                  </a:lnTo>
                  <a:lnTo>
                    <a:pt x="15029" y="2038"/>
                  </a:lnTo>
                  <a:lnTo>
                    <a:pt x="17523" y="2174"/>
                  </a:lnTo>
                  <a:lnTo>
                    <a:pt x="19511" y="2208"/>
                  </a:lnTo>
                  <a:lnTo>
                    <a:pt x="19612" y="2309"/>
                  </a:lnTo>
                  <a:lnTo>
                    <a:pt x="19646" y="2411"/>
                  </a:lnTo>
                  <a:lnTo>
                    <a:pt x="19780" y="2751"/>
                  </a:lnTo>
                  <a:lnTo>
                    <a:pt x="19881" y="3226"/>
                  </a:lnTo>
                  <a:lnTo>
                    <a:pt x="19949" y="3872"/>
                  </a:lnTo>
                  <a:lnTo>
                    <a:pt x="20016" y="5400"/>
                  </a:lnTo>
                  <a:lnTo>
                    <a:pt x="20050" y="7200"/>
                  </a:lnTo>
                  <a:lnTo>
                    <a:pt x="19949" y="10596"/>
                  </a:lnTo>
                  <a:lnTo>
                    <a:pt x="19949" y="12566"/>
                  </a:lnTo>
                  <a:lnTo>
                    <a:pt x="20016" y="14026"/>
                  </a:lnTo>
                  <a:lnTo>
                    <a:pt x="20016" y="16472"/>
                  </a:lnTo>
                  <a:lnTo>
                    <a:pt x="20050" y="18781"/>
                  </a:lnTo>
                  <a:lnTo>
                    <a:pt x="20084" y="19800"/>
                  </a:lnTo>
                  <a:lnTo>
                    <a:pt x="19881" y="19902"/>
                  </a:lnTo>
                  <a:lnTo>
                    <a:pt x="19713" y="20038"/>
                  </a:lnTo>
                  <a:lnTo>
                    <a:pt x="17961" y="19970"/>
                  </a:lnTo>
                  <a:lnTo>
                    <a:pt x="11558" y="19970"/>
                  </a:lnTo>
                  <a:lnTo>
                    <a:pt x="9300" y="19936"/>
                  </a:lnTo>
                  <a:lnTo>
                    <a:pt x="7144" y="19868"/>
                  </a:lnTo>
                  <a:lnTo>
                    <a:pt x="5156" y="19732"/>
                  </a:lnTo>
                  <a:lnTo>
                    <a:pt x="4212" y="19630"/>
                  </a:lnTo>
                  <a:lnTo>
                    <a:pt x="3437" y="1952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4" name="chenying0907 767"/>
            <p:cNvSpPr/>
            <p:nvPr/>
          </p:nvSpPr>
          <p:spPr>
            <a:xfrm>
              <a:off x="-1" y="143404"/>
              <a:ext cx="50097" cy="759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52" y="17089"/>
                  </a:moveTo>
                  <a:lnTo>
                    <a:pt x="17225" y="16690"/>
                  </a:lnTo>
                  <a:lnTo>
                    <a:pt x="16952" y="16116"/>
                  </a:lnTo>
                  <a:lnTo>
                    <a:pt x="15858" y="14714"/>
                  </a:lnTo>
                  <a:lnTo>
                    <a:pt x="14765" y="13295"/>
                  </a:lnTo>
                  <a:lnTo>
                    <a:pt x="13944" y="12322"/>
                  </a:lnTo>
                  <a:lnTo>
                    <a:pt x="13944" y="9788"/>
                  </a:lnTo>
                  <a:lnTo>
                    <a:pt x="14491" y="7205"/>
                  </a:lnTo>
                  <a:lnTo>
                    <a:pt x="13944" y="5914"/>
                  </a:lnTo>
                  <a:lnTo>
                    <a:pt x="13671" y="5276"/>
                  </a:lnTo>
                  <a:lnTo>
                    <a:pt x="13397" y="4623"/>
                  </a:lnTo>
                  <a:lnTo>
                    <a:pt x="13124" y="4304"/>
                  </a:lnTo>
                  <a:lnTo>
                    <a:pt x="13124" y="4001"/>
                  </a:lnTo>
                  <a:lnTo>
                    <a:pt x="13671" y="3379"/>
                  </a:lnTo>
                  <a:lnTo>
                    <a:pt x="15038" y="2774"/>
                  </a:lnTo>
                  <a:lnTo>
                    <a:pt x="16678" y="2136"/>
                  </a:lnTo>
                  <a:lnTo>
                    <a:pt x="16952" y="1785"/>
                  </a:lnTo>
                  <a:lnTo>
                    <a:pt x="17772" y="1243"/>
                  </a:lnTo>
                  <a:lnTo>
                    <a:pt x="18319" y="956"/>
                  </a:lnTo>
                  <a:lnTo>
                    <a:pt x="19139" y="685"/>
                  </a:lnTo>
                  <a:lnTo>
                    <a:pt x="20233" y="430"/>
                  </a:lnTo>
                  <a:lnTo>
                    <a:pt x="21600" y="223"/>
                  </a:lnTo>
                  <a:lnTo>
                    <a:pt x="19139" y="96"/>
                  </a:lnTo>
                  <a:lnTo>
                    <a:pt x="17772" y="64"/>
                  </a:lnTo>
                  <a:lnTo>
                    <a:pt x="15858" y="16"/>
                  </a:lnTo>
                  <a:lnTo>
                    <a:pt x="14491" y="0"/>
                  </a:lnTo>
                  <a:lnTo>
                    <a:pt x="13124" y="0"/>
                  </a:lnTo>
                  <a:lnTo>
                    <a:pt x="9296" y="32"/>
                  </a:lnTo>
                  <a:lnTo>
                    <a:pt x="7656" y="351"/>
                  </a:lnTo>
                  <a:lnTo>
                    <a:pt x="6289" y="685"/>
                  </a:lnTo>
                  <a:lnTo>
                    <a:pt x="4648" y="1387"/>
                  </a:lnTo>
                  <a:lnTo>
                    <a:pt x="3828" y="2056"/>
                  </a:lnTo>
                  <a:lnTo>
                    <a:pt x="3281" y="2343"/>
                  </a:lnTo>
                  <a:lnTo>
                    <a:pt x="3008" y="2598"/>
                  </a:lnTo>
                  <a:lnTo>
                    <a:pt x="1094" y="3268"/>
                  </a:lnTo>
                  <a:lnTo>
                    <a:pt x="0" y="4639"/>
                  </a:lnTo>
                  <a:lnTo>
                    <a:pt x="0" y="5356"/>
                  </a:lnTo>
                  <a:lnTo>
                    <a:pt x="820" y="6743"/>
                  </a:lnTo>
                  <a:lnTo>
                    <a:pt x="1641" y="7444"/>
                  </a:lnTo>
                  <a:lnTo>
                    <a:pt x="1641" y="8130"/>
                  </a:lnTo>
                  <a:lnTo>
                    <a:pt x="1094" y="9883"/>
                  </a:lnTo>
                  <a:lnTo>
                    <a:pt x="547" y="12067"/>
                  </a:lnTo>
                  <a:lnTo>
                    <a:pt x="547" y="13167"/>
                  </a:lnTo>
                  <a:lnTo>
                    <a:pt x="820" y="14251"/>
                  </a:lnTo>
                  <a:lnTo>
                    <a:pt x="1641" y="15192"/>
                  </a:lnTo>
                  <a:lnTo>
                    <a:pt x="2187" y="15606"/>
                  </a:lnTo>
                  <a:lnTo>
                    <a:pt x="3008" y="15989"/>
                  </a:lnTo>
                  <a:lnTo>
                    <a:pt x="3828" y="16324"/>
                  </a:lnTo>
                  <a:lnTo>
                    <a:pt x="3828" y="16674"/>
                  </a:lnTo>
                  <a:lnTo>
                    <a:pt x="4101" y="17344"/>
                  </a:lnTo>
                  <a:lnTo>
                    <a:pt x="3828" y="18013"/>
                  </a:lnTo>
                  <a:lnTo>
                    <a:pt x="3281" y="18699"/>
                  </a:lnTo>
                  <a:lnTo>
                    <a:pt x="3281" y="19002"/>
                  </a:lnTo>
                  <a:lnTo>
                    <a:pt x="4101" y="19320"/>
                  </a:lnTo>
                  <a:lnTo>
                    <a:pt x="5468" y="19974"/>
                  </a:lnTo>
                  <a:lnTo>
                    <a:pt x="6835" y="20596"/>
                  </a:lnTo>
                  <a:lnTo>
                    <a:pt x="7656" y="20930"/>
                  </a:lnTo>
                  <a:lnTo>
                    <a:pt x="7656" y="21233"/>
                  </a:lnTo>
                  <a:lnTo>
                    <a:pt x="7929" y="21329"/>
                  </a:lnTo>
                  <a:lnTo>
                    <a:pt x="8476" y="21377"/>
                  </a:lnTo>
                  <a:lnTo>
                    <a:pt x="9023" y="21441"/>
                  </a:lnTo>
                  <a:lnTo>
                    <a:pt x="9843" y="21504"/>
                  </a:lnTo>
                  <a:lnTo>
                    <a:pt x="10937" y="21552"/>
                  </a:lnTo>
                  <a:lnTo>
                    <a:pt x="12030" y="21568"/>
                  </a:lnTo>
                  <a:lnTo>
                    <a:pt x="13944" y="21600"/>
                  </a:lnTo>
                  <a:lnTo>
                    <a:pt x="17225" y="21552"/>
                  </a:lnTo>
                  <a:lnTo>
                    <a:pt x="18319" y="21504"/>
                  </a:lnTo>
                  <a:lnTo>
                    <a:pt x="19139" y="21441"/>
                  </a:lnTo>
                  <a:lnTo>
                    <a:pt x="19686" y="21377"/>
                  </a:lnTo>
                  <a:lnTo>
                    <a:pt x="20233" y="21329"/>
                  </a:lnTo>
                  <a:lnTo>
                    <a:pt x="20233" y="20755"/>
                  </a:lnTo>
                  <a:lnTo>
                    <a:pt x="19413" y="20277"/>
                  </a:lnTo>
                  <a:lnTo>
                    <a:pt x="18319" y="19799"/>
                  </a:lnTo>
                  <a:lnTo>
                    <a:pt x="16952" y="19320"/>
                  </a:lnTo>
                  <a:lnTo>
                    <a:pt x="16132" y="19049"/>
                  </a:lnTo>
                  <a:lnTo>
                    <a:pt x="15858" y="18778"/>
                  </a:lnTo>
                  <a:lnTo>
                    <a:pt x="15585" y="18492"/>
                  </a:lnTo>
                  <a:lnTo>
                    <a:pt x="15858" y="18221"/>
                  </a:lnTo>
                  <a:lnTo>
                    <a:pt x="16678" y="17647"/>
                  </a:lnTo>
                  <a:lnTo>
                    <a:pt x="16952" y="1708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5" name="chenying0907 768"/>
            <p:cNvSpPr/>
            <p:nvPr/>
          </p:nvSpPr>
          <p:spPr>
            <a:xfrm>
              <a:off x="18456" y="871630"/>
              <a:ext cx="1260283" cy="181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89" y="3057"/>
                  </a:moveTo>
                  <a:lnTo>
                    <a:pt x="21566" y="2725"/>
                  </a:lnTo>
                  <a:lnTo>
                    <a:pt x="21555" y="2393"/>
                  </a:lnTo>
                  <a:lnTo>
                    <a:pt x="21521" y="2127"/>
                  </a:lnTo>
                  <a:lnTo>
                    <a:pt x="21498" y="1927"/>
                  </a:lnTo>
                  <a:lnTo>
                    <a:pt x="21453" y="1728"/>
                  </a:lnTo>
                  <a:lnTo>
                    <a:pt x="21408" y="1662"/>
                  </a:lnTo>
                  <a:lnTo>
                    <a:pt x="21318" y="1595"/>
                  </a:lnTo>
                  <a:lnTo>
                    <a:pt x="21228" y="1662"/>
                  </a:lnTo>
                  <a:lnTo>
                    <a:pt x="21183" y="1728"/>
                  </a:lnTo>
                  <a:lnTo>
                    <a:pt x="21138" y="1927"/>
                  </a:lnTo>
                  <a:lnTo>
                    <a:pt x="21115" y="2127"/>
                  </a:lnTo>
                  <a:lnTo>
                    <a:pt x="21081" y="2393"/>
                  </a:lnTo>
                  <a:lnTo>
                    <a:pt x="21070" y="2725"/>
                  </a:lnTo>
                  <a:lnTo>
                    <a:pt x="21070" y="7842"/>
                  </a:lnTo>
                  <a:lnTo>
                    <a:pt x="21059" y="9504"/>
                  </a:lnTo>
                  <a:lnTo>
                    <a:pt x="21059" y="10102"/>
                  </a:lnTo>
                  <a:lnTo>
                    <a:pt x="20991" y="11166"/>
                  </a:lnTo>
                  <a:lnTo>
                    <a:pt x="20968" y="11697"/>
                  </a:lnTo>
                  <a:lnTo>
                    <a:pt x="20867" y="12628"/>
                  </a:lnTo>
                  <a:lnTo>
                    <a:pt x="20754" y="13425"/>
                  </a:lnTo>
                  <a:lnTo>
                    <a:pt x="20607" y="14090"/>
                  </a:lnTo>
                  <a:lnTo>
                    <a:pt x="20461" y="14688"/>
                  </a:lnTo>
                  <a:lnTo>
                    <a:pt x="20303" y="15286"/>
                  </a:lnTo>
                  <a:lnTo>
                    <a:pt x="20122" y="15818"/>
                  </a:lnTo>
                  <a:lnTo>
                    <a:pt x="19976" y="16283"/>
                  </a:lnTo>
                  <a:lnTo>
                    <a:pt x="19818" y="16682"/>
                  </a:lnTo>
                  <a:lnTo>
                    <a:pt x="19649" y="16948"/>
                  </a:lnTo>
                  <a:lnTo>
                    <a:pt x="19333" y="17346"/>
                  </a:lnTo>
                  <a:lnTo>
                    <a:pt x="19152" y="17413"/>
                  </a:lnTo>
                  <a:lnTo>
                    <a:pt x="18814" y="17479"/>
                  </a:lnTo>
                  <a:lnTo>
                    <a:pt x="18543" y="17546"/>
                  </a:lnTo>
                  <a:lnTo>
                    <a:pt x="18284" y="17745"/>
                  </a:lnTo>
                  <a:lnTo>
                    <a:pt x="18024" y="18011"/>
                  </a:lnTo>
                  <a:lnTo>
                    <a:pt x="17765" y="18210"/>
                  </a:lnTo>
                  <a:lnTo>
                    <a:pt x="17348" y="18343"/>
                  </a:lnTo>
                  <a:lnTo>
                    <a:pt x="16863" y="18476"/>
                  </a:lnTo>
                  <a:lnTo>
                    <a:pt x="15723" y="18476"/>
                  </a:lnTo>
                  <a:lnTo>
                    <a:pt x="14607" y="18277"/>
                  </a:lnTo>
                  <a:lnTo>
                    <a:pt x="13693" y="18210"/>
                  </a:lnTo>
                  <a:lnTo>
                    <a:pt x="12272" y="18343"/>
                  </a:lnTo>
                  <a:lnTo>
                    <a:pt x="10839" y="18543"/>
                  </a:lnTo>
                  <a:lnTo>
                    <a:pt x="10501" y="18543"/>
                  </a:lnTo>
                  <a:lnTo>
                    <a:pt x="10174" y="18476"/>
                  </a:lnTo>
                  <a:lnTo>
                    <a:pt x="9531" y="18011"/>
                  </a:lnTo>
                  <a:lnTo>
                    <a:pt x="8866" y="17679"/>
                  </a:lnTo>
                  <a:lnTo>
                    <a:pt x="8538" y="17479"/>
                  </a:lnTo>
                  <a:lnTo>
                    <a:pt x="8223" y="17479"/>
                  </a:lnTo>
                  <a:lnTo>
                    <a:pt x="7433" y="17346"/>
                  </a:lnTo>
                  <a:lnTo>
                    <a:pt x="6486" y="17081"/>
                  </a:lnTo>
                  <a:lnTo>
                    <a:pt x="5549" y="16815"/>
                  </a:lnTo>
                  <a:lnTo>
                    <a:pt x="4760" y="16682"/>
                  </a:lnTo>
                  <a:lnTo>
                    <a:pt x="4636" y="16682"/>
                  </a:lnTo>
                  <a:lnTo>
                    <a:pt x="4489" y="16615"/>
                  </a:lnTo>
                  <a:lnTo>
                    <a:pt x="4185" y="16350"/>
                  </a:lnTo>
                  <a:lnTo>
                    <a:pt x="3914" y="16084"/>
                  </a:lnTo>
                  <a:lnTo>
                    <a:pt x="3756" y="16017"/>
                  </a:lnTo>
                  <a:lnTo>
                    <a:pt x="3609" y="15951"/>
                  </a:lnTo>
                  <a:lnTo>
                    <a:pt x="3260" y="15818"/>
                  </a:lnTo>
                  <a:lnTo>
                    <a:pt x="2888" y="15552"/>
                  </a:lnTo>
                  <a:lnTo>
                    <a:pt x="2188" y="14954"/>
                  </a:lnTo>
                  <a:lnTo>
                    <a:pt x="1996" y="14821"/>
                  </a:lnTo>
                  <a:lnTo>
                    <a:pt x="1816" y="14422"/>
                  </a:lnTo>
                  <a:lnTo>
                    <a:pt x="1647" y="14023"/>
                  </a:lnTo>
                  <a:lnTo>
                    <a:pt x="1489" y="13558"/>
                  </a:lnTo>
                  <a:lnTo>
                    <a:pt x="1342" y="12960"/>
                  </a:lnTo>
                  <a:lnTo>
                    <a:pt x="1196" y="12295"/>
                  </a:lnTo>
                  <a:lnTo>
                    <a:pt x="1049" y="11564"/>
                  </a:lnTo>
                  <a:lnTo>
                    <a:pt x="914" y="10767"/>
                  </a:lnTo>
                  <a:lnTo>
                    <a:pt x="835" y="10368"/>
                  </a:lnTo>
                  <a:lnTo>
                    <a:pt x="767" y="9836"/>
                  </a:lnTo>
                  <a:lnTo>
                    <a:pt x="711" y="9305"/>
                  </a:lnTo>
                  <a:lnTo>
                    <a:pt x="665" y="8773"/>
                  </a:lnTo>
                  <a:lnTo>
                    <a:pt x="609" y="7643"/>
                  </a:lnTo>
                  <a:lnTo>
                    <a:pt x="564" y="6447"/>
                  </a:lnTo>
                  <a:lnTo>
                    <a:pt x="530" y="5250"/>
                  </a:lnTo>
                  <a:lnTo>
                    <a:pt x="519" y="3988"/>
                  </a:lnTo>
                  <a:lnTo>
                    <a:pt x="519" y="1130"/>
                  </a:lnTo>
                  <a:lnTo>
                    <a:pt x="474" y="598"/>
                  </a:lnTo>
                  <a:lnTo>
                    <a:pt x="440" y="465"/>
                  </a:lnTo>
                  <a:lnTo>
                    <a:pt x="395" y="266"/>
                  </a:lnTo>
                  <a:lnTo>
                    <a:pt x="350" y="133"/>
                  </a:lnTo>
                  <a:lnTo>
                    <a:pt x="259" y="0"/>
                  </a:lnTo>
                  <a:lnTo>
                    <a:pt x="158" y="133"/>
                  </a:lnTo>
                  <a:lnTo>
                    <a:pt x="135" y="266"/>
                  </a:lnTo>
                  <a:lnTo>
                    <a:pt x="90" y="465"/>
                  </a:lnTo>
                  <a:lnTo>
                    <a:pt x="56" y="598"/>
                  </a:lnTo>
                  <a:lnTo>
                    <a:pt x="11" y="1130"/>
                  </a:lnTo>
                  <a:lnTo>
                    <a:pt x="0" y="1529"/>
                  </a:lnTo>
                  <a:lnTo>
                    <a:pt x="11" y="3522"/>
                  </a:lnTo>
                  <a:lnTo>
                    <a:pt x="34" y="5317"/>
                  </a:lnTo>
                  <a:lnTo>
                    <a:pt x="68" y="7045"/>
                  </a:lnTo>
                  <a:lnTo>
                    <a:pt x="147" y="8706"/>
                  </a:lnTo>
                  <a:lnTo>
                    <a:pt x="192" y="9504"/>
                  </a:lnTo>
                  <a:lnTo>
                    <a:pt x="248" y="10302"/>
                  </a:lnTo>
                  <a:lnTo>
                    <a:pt x="327" y="10966"/>
                  </a:lnTo>
                  <a:lnTo>
                    <a:pt x="395" y="11764"/>
                  </a:lnTo>
                  <a:lnTo>
                    <a:pt x="485" y="12428"/>
                  </a:lnTo>
                  <a:lnTo>
                    <a:pt x="587" y="13159"/>
                  </a:lnTo>
                  <a:lnTo>
                    <a:pt x="711" y="13824"/>
                  </a:lnTo>
                  <a:lnTo>
                    <a:pt x="835" y="14555"/>
                  </a:lnTo>
                  <a:lnTo>
                    <a:pt x="959" y="15153"/>
                  </a:lnTo>
                  <a:lnTo>
                    <a:pt x="1094" y="15685"/>
                  </a:lnTo>
                  <a:lnTo>
                    <a:pt x="1241" y="16217"/>
                  </a:lnTo>
                  <a:lnTo>
                    <a:pt x="1387" y="16615"/>
                  </a:lnTo>
                  <a:lnTo>
                    <a:pt x="1692" y="17413"/>
                  </a:lnTo>
                  <a:lnTo>
                    <a:pt x="2019" y="18011"/>
                  </a:lnTo>
                  <a:lnTo>
                    <a:pt x="2357" y="18476"/>
                  </a:lnTo>
                  <a:lnTo>
                    <a:pt x="2696" y="18809"/>
                  </a:lnTo>
                  <a:lnTo>
                    <a:pt x="3350" y="18942"/>
                  </a:lnTo>
                  <a:lnTo>
                    <a:pt x="3745" y="19074"/>
                  </a:lnTo>
                  <a:lnTo>
                    <a:pt x="4128" y="19207"/>
                  </a:lnTo>
                  <a:lnTo>
                    <a:pt x="5662" y="20271"/>
                  </a:lnTo>
                  <a:lnTo>
                    <a:pt x="6068" y="20470"/>
                  </a:lnTo>
                  <a:lnTo>
                    <a:pt x="6452" y="20537"/>
                  </a:lnTo>
                  <a:lnTo>
                    <a:pt x="6914" y="20537"/>
                  </a:lnTo>
                  <a:lnTo>
                    <a:pt x="7456" y="20736"/>
                  </a:lnTo>
                  <a:lnTo>
                    <a:pt x="9824" y="21401"/>
                  </a:lnTo>
                  <a:lnTo>
                    <a:pt x="10377" y="21600"/>
                  </a:lnTo>
                  <a:lnTo>
                    <a:pt x="10839" y="21600"/>
                  </a:lnTo>
                  <a:lnTo>
                    <a:pt x="11685" y="21467"/>
                  </a:lnTo>
                  <a:lnTo>
                    <a:pt x="12509" y="21401"/>
                  </a:lnTo>
                  <a:lnTo>
                    <a:pt x="13355" y="21334"/>
                  </a:lnTo>
                  <a:lnTo>
                    <a:pt x="14189" y="21201"/>
                  </a:lnTo>
                  <a:lnTo>
                    <a:pt x="17517" y="21201"/>
                  </a:lnTo>
                  <a:lnTo>
                    <a:pt x="17675" y="21135"/>
                  </a:lnTo>
                  <a:lnTo>
                    <a:pt x="18002" y="20869"/>
                  </a:lnTo>
                  <a:lnTo>
                    <a:pt x="18306" y="20603"/>
                  </a:lnTo>
                  <a:lnTo>
                    <a:pt x="18476" y="20537"/>
                  </a:lnTo>
                  <a:lnTo>
                    <a:pt x="18634" y="20537"/>
                  </a:lnTo>
                  <a:lnTo>
                    <a:pt x="18983" y="20470"/>
                  </a:lnTo>
                  <a:lnTo>
                    <a:pt x="19310" y="20271"/>
                  </a:lnTo>
                  <a:lnTo>
                    <a:pt x="19626" y="19938"/>
                  </a:lnTo>
                  <a:lnTo>
                    <a:pt x="19919" y="19407"/>
                  </a:lnTo>
                  <a:lnTo>
                    <a:pt x="20213" y="18809"/>
                  </a:lnTo>
                  <a:lnTo>
                    <a:pt x="20495" y="18011"/>
                  </a:lnTo>
                  <a:lnTo>
                    <a:pt x="20788" y="17081"/>
                  </a:lnTo>
                  <a:lnTo>
                    <a:pt x="21070" y="15951"/>
                  </a:lnTo>
                  <a:lnTo>
                    <a:pt x="21183" y="15286"/>
                  </a:lnTo>
                  <a:lnTo>
                    <a:pt x="21273" y="14688"/>
                  </a:lnTo>
                  <a:lnTo>
                    <a:pt x="21363" y="14023"/>
                  </a:lnTo>
                  <a:lnTo>
                    <a:pt x="21476" y="12561"/>
                  </a:lnTo>
                  <a:lnTo>
                    <a:pt x="21521" y="11697"/>
                  </a:lnTo>
                  <a:lnTo>
                    <a:pt x="21555" y="10767"/>
                  </a:lnTo>
                  <a:lnTo>
                    <a:pt x="21566" y="9903"/>
                  </a:lnTo>
                  <a:lnTo>
                    <a:pt x="21600" y="8175"/>
                  </a:lnTo>
                  <a:lnTo>
                    <a:pt x="21600" y="6380"/>
                  </a:lnTo>
                  <a:lnTo>
                    <a:pt x="21589" y="305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6" name="chenying0907 769"/>
            <p:cNvSpPr/>
            <p:nvPr/>
          </p:nvSpPr>
          <p:spPr>
            <a:xfrm>
              <a:off x="875341" y="118757"/>
              <a:ext cx="406034" cy="79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8509"/>
                  </a:moveTo>
                  <a:lnTo>
                    <a:pt x="21495" y="5484"/>
                  </a:lnTo>
                  <a:lnTo>
                    <a:pt x="21389" y="4476"/>
                  </a:lnTo>
                  <a:lnTo>
                    <a:pt x="21319" y="4124"/>
                  </a:lnTo>
                  <a:lnTo>
                    <a:pt x="21179" y="3773"/>
                  </a:lnTo>
                  <a:lnTo>
                    <a:pt x="21073" y="3422"/>
                  </a:lnTo>
                  <a:lnTo>
                    <a:pt x="21038" y="3055"/>
                  </a:lnTo>
                  <a:lnTo>
                    <a:pt x="21038" y="2902"/>
                  </a:lnTo>
                  <a:lnTo>
                    <a:pt x="21003" y="2765"/>
                  </a:lnTo>
                  <a:lnTo>
                    <a:pt x="20792" y="2505"/>
                  </a:lnTo>
                  <a:lnTo>
                    <a:pt x="20581" y="2215"/>
                  </a:lnTo>
                  <a:lnTo>
                    <a:pt x="20300" y="1955"/>
                  </a:lnTo>
                  <a:lnTo>
                    <a:pt x="19914" y="1680"/>
                  </a:lnTo>
                  <a:lnTo>
                    <a:pt x="19528" y="1436"/>
                  </a:lnTo>
                  <a:lnTo>
                    <a:pt x="19001" y="1222"/>
                  </a:lnTo>
                  <a:lnTo>
                    <a:pt x="18474" y="1023"/>
                  </a:lnTo>
                  <a:lnTo>
                    <a:pt x="17877" y="855"/>
                  </a:lnTo>
                  <a:lnTo>
                    <a:pt x="17210" y="703"/>
                  </a:lnTo>
                  <a:lnTo>
                    <a:pt x="16613" y="565"/>
                  </a:lnTo>
                  <a:lnTo>
                    <a:pt x="15945" y="443"/>
                  </a:lnTo>
                  <a:lnTo>
                    <a:pt x="15067" y="306"/>
                  </a:lnTo>
                  <a:lnTo>
                    <a:pt x="14154" y="199"/>
                  </a:lnTo>
                  <a:lnTo>
                    <a:pt x="13276" y="122"/>
                  </a:lnTo>
                  <a:lnTo>
                    <a:pt x="12363" y="61"/>
                  </a:lnTo>
                  <a:lnTo>
                    <a:pt x="10466" y="0"/>
                  </a:lnTo>
                  <a:lnTo>
                    <a:pt x="8570" y="0"/>
                  </a:lnTo>
                  <a:lnTo>
                    <a:pt x="4601" y="61"/>
                  </a:lnTo>
                  <a:lnTo>
                    <a:pt x="492" y="107"/>
                  </a:lnTo>
                  <a:lnTo>
                    <a:pt x="316" y="122"/>
                  </a:lnTo>
                  <a:lnTo>
                    <a:pt x="176" y="168"/>
                  </a:lnTo>
                  <a:lnTo>
                    <a:pt x="70" y="229"/>
                  </a:lnTo>
                  <a:lnTo>
                    <a:pt x="35" y="260"/>
                  </a:lnTo>
                  <a:lnTo>
                    <a:pt x="0" y="336"/>
                  </a:lnTo>
                  <a:lnTo>
                    <a:pt x="35" y="428"/>
                  </a:lnTo>
                  <a:lnTo>
                    <a:pt x="70" y="504"/>
                  </a:lnTo>
                  <a:lnTo>
                    <a:pt x="211" y="596"/>
                  </a:lnTo>
                  <a:lnTo>
                    <a:pt x="351" y="718"/>
                  </a:lnTo>
                  <a:lnTo>
                    <a:pt x="527" y="825"/>
                  </a:lnTo>
                  <a:lnTo>
                    <a:pt x="3442" y="779"/>
                  </a:lnTo>
                  <a:lnTo>
                    <a:pt x="7024" y="718"/>
                  </a:lnTo>
                  <a:lnTo>
                    <a:pt x="8851" y="703"/>
                  </a:lnTo>
                  <a:lnTo>
                    <a:pt x="10607" y="703"/>
                  </a:lnTo>
                  <a:lnTo>
                    <a:pt x="12117" y="749"/>
                  </a:lnTo>
                  <a:lnTo>
                    <a:pt x="12820" y="779"/>
                  </a:lnTo>
                  <a:lnTo>
                    <a:pt x="13452" y="825"/>
                  </a:lnTo>
                  <a:lnTo>
                    <a:pt x="14224" y="917"/>
                  </a:lnTo>
                  <a:lnTo>
                    <a:pt x="15067" y="1023"/>
                  </a:lnTo>
                  <a:lnTo>
                    <a:pt x="15805" y="1161"/>
                  </a:lnTo>
                  <a:lnTo>
                    <a:pt x="16542" y="1329"/>
                  </a:lnTo>
                  <a:lnTo>
                    <a:pt x="17210" y="1528"/>
                  </a:lnTo>
                  <a:lnTo>
                    <a:pt x="17877" y="1741"/>
                  </a:lnTo>
                  <a:lnTo>
                    <a:pt x="18474" y="2001"/>
                  </a:lnTo>
                  <a:lnTo>
                    <a:pt x="18685" y="2154"/>
                  </a:lnTo>
                  <a:lnTo>
                    <a:pt x="18931" y="2307"/>
                  </a:lnTo>
                  <a:lnTo>
                    <a:pt x="19141" y="2521"/>
                  </a:lnTo>
                  <a:lnTo>
                    <a:pt x="19282" y="2719"/>
                  </a:lnTo>
                  <a:lnTo>
                    <a:pt x="19317" y="2933"/>
                  </a:lnTo>
                  <a:lnTo>
                    <a:pt x="19387" y="3147"/>
                  </a:lnTo>
                  <a:lnTo>
                    <a:pt x="19387" y="3559"/>
                  </a:lnTo>
                  <a:lnTo>
                    <a:pt x="19422" y="3773"/>
                  </a:lnTo>
                  <a:lnTo>
                    <a:pt x="19528" y="3972"/>
                  </a:lnTo>
                  <a:lnTo>
                    <a:pt x="19703" y="4399"/>
                  </a:lnTo>
                  <a:lnTo>
                    <a:pt x="19809" y="4812"/>
                  </a:lnTo>
                  <a:lnTo>
                    <a:pt x="19844" y="5224"/>
                  </a:lnTo>
                  <a:lnTo>
                    <a:pt x="19844" y="6523"/>
                  </a:lnTo>
                  <a:lnTo>
                    <a:pt x="19914" y="7393"/>
                  </a:lnTo>
                  <a:lnTo>
                    <a:pt x="19984" y="8279"/>
                  </a:lnTo>
                  <a:lnTo>
                    <a:pt x="20020" y="9150"/>
                  </a:lnTo>
                  <a:lnTo>
                    <a:pt x="19984" y="10128"/>
                  </a:lnTo>
                  <a:lnTo>
                    <a:pt x="19914" y="11090"/>
                  </a:lnTo>
                  <a:lnTo>
                    <a:pt x="19844" y="12068"/>
                  </a:lnTo>
                  <a:lnTo>
                    <a:pt x="19844" y="21340"/>
                  </a:lnTo>
                  <a:lnTo>
                    <a:pt x="19879" y="21401"/>
                  </a:lnTo>
                  <a:lnTo>
                    <a:pt x="19984" y="21463"/>
                  </a:lnTo>
                  <a:lnTo>
                    <a:pt x="20055" y="21524"/>
                  </a:lnTo>
                  <a:lnTo>
                    <a:pt x="20195" y="21539"/>
                  </a:lnTo>
                  <a:lnTo>
                    <a:pt x="20336" y="21585"/>
                  </a:lnTo>
                  <a:lnTo>
                    <a:pt x="20617" y="21600"/>
                  </a:lnTo>
                  <a:lnTo>
                    <a:pt x="20933" y="21585"/>
                  </a:lnTo>
                  <a:lnTo>
                    <a:pt x="21073" y="21539"/>
                  </a:lnTo>
                  <a:lnTo>
                    <a:pt x="21179" y="21524"/>
                  </a:lnTo>
                  <a:lnTo>
                    <a:pt x="21249" y="21463"/>
                  </a:lnTo>
                  <a:lnTo>
                    <a:pt x="21354" y="21401"/>
                  </a:lnTo>
                  <a:lnTo>
                    <a:pt x="21389" y="21340"/>
                  </a:lnTo>
                  <a:lnTo>
                    <a:pt x="21460" y="21264"/>
                  </a:lnTo>
                  <a:lnTo>
                    <a:pt x="21460" y="11457"/>
                  </a:lnTo>
                  <a:lnTo>
                    <a:pt x="21530" y="10479"/>
                  </a:lnTo>
                  <a:lnTo>
                    <a:pt x="21600" y="9486"/>
                  </a:lnTo>
                  <a:lnTo>
                    <a:pt x="21600" y="85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7" name="chenying0907 770"/>
            <p:cNvSpPr/>
            <p:nvPr/>
          </p:nvSpPr>
          <p:spPr>
            <a:xfrm>
              <a:off x="18456" y="0"/>
              <a:ext cx="885890" cy="161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88" y="16966"/>
                  </a:moveTo>
                  <a:lnTo>
                    <a:pt x="21054" y="15023"/>
                  </a:lnTo>
                  <a:lnTo>
                    <a:pt x="20572" y="13154"/>
                  </a:lnTo>
                  <a:lnTo>
                    <a:pt x="20058" y="11435"/>
                  </a:lnTo>
                  <a:lnTo>
                    <a:pt x="19560" y="9866"/>
                  </a:lnTo>
                  <a:lnTo>
                    <a:pt x="19014" y="8296"/>
                  </a:lnTo>
                  <a:lnTo>
                    <a:pt x="18468" y="6951"/>
                  </a:lnTo>
                  <a:lnTo>
                    <a:pt x="17922" y="5680"/>
                  </a:lnTo>
                  <a:lnTo>
                    <a:pt x="17360" y="4484"/>
                  </a:lnTo>
                  <a:lnTo>
                    <a:pt x="16975" y="3812"/>
                  </a:lnTo>
                  <a:lnTo>
                    <a:pt x="16557" y="3139"/>
                  </a:lnTo>
                  <a:lnTo>
                    <a:pt x="16124" y="2541"/>
                  </a:lnTo>
                  <a:lnTo>
                    <a:pt x="15658" y="2018"/>
                  </a:lnTo>
                  <a:lnTo>
                    <a:pt x="15144" y="1644"/>
                  </a:lnTo>
                  <a:lnTo>
                    <a:pt x="14646" y="1271"/>
                  </a:lnTo>
                  <a:lnTo>
                    <a:pt x="13618" y="747"/>
                  </a:lnTo>
                  <a:lnTo>
                    <a:pt x="12591" y="374"/>
                  </a:lnTo>
                  <a:lnTo>
                    <a:pt x="11579" y="75"/>
                  </a:lnTo>
                  <a:lnTo>
                    <a:pt x="10631" y="0"/>
                  </a:lnTo>
                  <a:lnTo>
                    <a:pt x="9041" y="0"/>
                  </a:lnTo>
                  <a:lnTo>
                    <a:pt x="8303" y="75"/>
                  </a:lnTo>
                  <a:lnTo>
                    <a:pt x="7564" y="374"/>
                  </a:lnTo>
                  <a:lnTo>
                    <a:pt x="6809" y="673"/>
                  </a:lnTo>
                  <a:lnTo>
                    <a:pt x="6070" y="1271"/>
                  </a:lnTo>
                  <a:lnTo>
                    <a:pt x="5717" y="1644"/>
                  </a:lnTo>
                  <a:lnTo>
                    <a:pt x="5332" y="2018"/>
                  </a:lnTo>
                  <a:lnTo>
                    <a:pt x="4978" y="2392"/>
                  </a:lnTo>
                  <a:lnTo>
                    <a:pt x="4641" y="2990"/>
                  </a:lnTo>
                  <a:lnTo>
                    <a:pt x="4288" y="3588"/>
                  </a:lnTo>
                  <a:lnTo>
                    <a:pt x="3951" y="4260"/>
                  </a:lnTo>
                  <a:lnTo>
                    <a:pt x="3405" y="5456"/>
                  </a:lnTo>
                  <a:lnTo>
                    <a:pt x="2826" y="6727"/>
                  </a:lnTo>
                  <a:lnTo>
                    <a:pt x="2216" y="8296"/>
                  </a:lnTo>
                  <a:lnTo>
                    <a:pt x="1895" y="9193"/>
                  </a:lnTo>
                  <a:lnTo>
                    <a:pt x="1606" y="10015"/>
                  </a:lnTo>
                  <a:lnTo>
                    <a:pt x="1333" y="10912"/>
                  </a:lnTo>
                  <a:lnTo>
                    <a:pt x="1060" y="12033"/>
                  </a:lnTo>
                  <a:lnTo>
                    <a:pt x="803" y="13080"/>
                  </a:lnTo>
                  <a:lnTo>
                    <a:pt x="578" y="14126"/>
                  </a:lnTo>
                  <a:lnTo>
                    <a:pt x="385" y="15397"/>
                  </a:lnTo>
                  <a:lnTo>
                    <a:pt x="209" y="16667"/>
                  </a:lnTo>
                  <a:lnTo>
                    <a:pt x="80" y="17938"/>
                  </a:lnTo>
                  <a:lnTo>
                    <a:pt x="0" y="19433"/>
                  </a:lnTo>
                  <a:lnTo>
                    <a:pt x="0" y="20180"/>
                  </a:lnTo>
                  <a:lnTo>
                    <a:pt x="64" y="20778"/>
                  </a:lnTo>
                  <a:lnTo>
                    <a:pt x="112" y="21002"/>
                  </a:lnTo>
                  <a:lnTo>
                    <a:pt x="305" y="21451"/>
                  </a:lnTo>
                  <a:lnTo>
                    <a:pt x="418" y="21600"/>
                  </a:lnTo>
                  <a:lnTo>
                    <a:pt x="482" y="21451"/>
                  </a:lnTo>
                  <a:lnTo>
                    <a:pt x="546" y="21376"/>
                  </a:lnTo>
                  <a:lnTo>
                    <a:pt x="610" y="21152"/>
                  </a:lnTo>
                  <a:lnTo>
                    <a:pt x="658" y="21002"/>
                  </a:lnTo>
                  <a:lnTo>
                    <a:pt x="691" y="20703"/>
                  </a:lnTo>
                  <a:lnTo>
                    <a:pt x="723" y="20329"/>
                  </a:lnTo>
                  <a:lnTo>
                    <a:pt x="803" y="19059"/>
                  </a:lnTo>
                  <a:lnTo>
                    <a:pt x="931" y="17788"/>
                  </a:lnTo>
                  <a:lnTo>
                    <a:pt x="1092" y="16592"/>
                  </a:lnTo>
                  <a:lnTo>
                    <a:pt x="1301" y="15397"/>
                  </a:lnTo>
                  <a:lnTo>
                    <a:pt x="1542" y="14425"/>
                  </a:lnTo>
                  <a:lnTo>
                    <a:pt x="1783" y="13379"/>
                  </a:lnTo>
                  <a:lnTo>
                    <a:pt x="2056" y="12482"/>
                  </a:lnTo>
                  <a:lnTo>
                    <a:pt x="2361" y="11585"/>
                  </a:lnTo>
                  <a:lnTo>
                    <a:pt x="2666" y="10837"/>
                  </a:lnTo>
                  <a:lnTo>
                    <a:pt x="2987" y="10015"/>
                  </a:lnTo>
                  <a:lnTo>
                    <a:pt x="3613" y="8670"/>
                  </a:lnTo>
                  <a:lnTo>
                    <a:pt x="4208" y="7399"/>
                  </a:lnTo>
                  <a:lnTo>
                    <a:pt x="4738" y="6428"/>
                  </a:lnTo>
                  <a:lnTo>
                    <a:pt x="5043" y="5830"/>
                  </a:lnTo>
                  <a:lnTo>
                    <a:pt x="5396" y="5381"/>
                  </a:lnTo>
                  <a:lnTo>
                    <a:pt x="5797" y="4933"/>
                  </a:lnTo>
                  <a:lnTo>
                    <a:pt x="6215" y="4634"/>
                  </a:lnTo>
                  <a:lnTo>
                    <a:pt x="6665" y="4410"/>
                  </a:lnTo>
                  <a:lnTo>
                    <a:pt x="7130" y="4111"/>
                  </a:lnTo>
                  <a:lnTo>
                    <a:pt x="8078" y="3662"/>
                  </a:lnTo>
                  <a:lnTo>
                    <a:pt x="9941" y="3363"/>
                  </a:lnTo>
                  <a:lnTo>
                    <a:pt x="12237" y="3363"/>
                  </a:lnTo>
                  <a:lnTo>
                    <a:pt x="12960" y="3588"/>
                  </a:lnTo>
                  <a:lnTo>
                    <a:pt x="13699" y="3887"/>
                  </a:lnTo>
                  <a:lnTo>
                    <a:pt x="14437" y="4260"/>
                  </a:lnTo>
                  <a:lnTo>
                    <a:pt x="15176" y="4858"/>
                  </a:lnTo>
                  <a:lnTo>
                    <a:pt x="15883" y="5680"/>
                  </a:lnTo>
                  <a:lnTo>
                    <a:pt x="16220" y="6129"/>
                  </a:lnTo>
                  <a:lnTo>
                    <a:pt x="16573" y="6727"/>
                  </a:lnTo>
                  <a:lnTo>
                    <a:pt x="16943" y="7325"/>
                  </a:lnTo>
                  <a:lnTo>
                    <a:pt x="17264" y="7997"/>
                  </a:lnTo>
                  <a:lnTo>
                    <a:pt x="17778" y="9044"/>
                  </a:lnTo>
                  <a:lnTo>
                    <a:pt x="18276" y="10239"/>
                  </a:lnTo>
                  <a:lnTo>
                    <a:pt x="18757" y="11510"/>
                  </a:lnTo>
                  <a:lnTo>
                    <a:pt x="19239" y="12855"/>
                  </a:lnTo>
                  <a:lnTo>
                    <a:pt x="19705" y="14350"/>
                  </a:lnTo>
                  <a:lnTo>
                    <a:pt x="20155" y="15920"/>
                  </a:lnTo>
                  <a:lnTo>
                    <a:pt x="20572" y="17639"/>
                  </a:lnTo>
                  <a:lnTo>
                    <a:pt x="20974" y="19358"/>
                  </a:lnTo>
                  <a:lnTo>
                    <a:pt x="21038" y="19657"/>
                  </a:lnTo>
                  <a:lnTo>
                    <a:pt x="21118" y="19806"/>
                  </a:lnTo>
                  <a:lnTo>
                    <a:pt x="21182" y="19881"/>
                  </a:lnTo>
                  <a:lnTo>
                    <a:pt x="21247" y="19881"/>
                  </a:lnTo>
                  <a:lnTo>
                    <a:pt x="21375" y="19731"/>
                  </a:lnTo>
                  <a:lnTo>
                    <a:pt x="21488" y="19358"/>
                  </a:lnTo>
                  <a:lnTo>
                    <a:pt x="21552" y="18835"/>
                  </a:lnTo>
                  <a:lnTo>
                    <a:pt x="21600" y="18536"/>
                  </a:lnTo>
                  <a:lnTo>
                    <a:pt x="21600" y="17863"/>
                  </a:lnTo>
                  <a:lnTo>
                    <a:pt x="21584" y="17564"/>
                  </a:lnTo>
                  <a:lnTo>
                    <a:pt x="21552" y="17265"/>
                  </a:lnTo>
                  <a:lnTo>
                    <a:pt x="21488" y="1696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8" name="chenying0907 771"/>
            <p:cNvSpPr/>
            <p:nvPr/>
          </p:nvSpPr>
          <p:spPr>
            <a:xfrm>
              <a:off x="917527" y="481749"/>
              <a:ext cx="263658" cy="71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6" y="1361"/>
                  </a:moveTo>
                  <a:lnTo>
                    <a:pt x="17506" y="1871"/>
                  </a:lnTo>
                  <a:lnTo>
                    <a:pt x="16591" y="1871"/>
                  </a:lnTo>
                  <a:lnTo>
                    <a:pt x="12928" y="850"/>
                  </a:lnTo>
                  <a:lnTo>
                    <a:pt x="11096" y="680"/>
                  </a:lnTo>
                  <a:lnTo>
                    <a:pt x="8726" y="680"/>
                  </a:lnTo>
                  <a:lnTo>
                    <a:pt x="6518" y="510"/>
                  </a:lnTo>
                  <a:lnTo>
                    <a:pt x="4148" y="340"/>
                  </a:lnTo>
                  <a:lnTo>
                    <a:pt x="1831" y="0"/>
                  </a:lnTo>
                  <a:lnTo>
                    <a:pt x="1616" y="340"/>
                  </a:lnTo>
                  <a:lnTo>
                    <a:pt x="1347" y="340"/>
                  </a:lnTo>
                  <a:lnTo>
                    <a:pt x="1023" y="1191"/>
                  </a:lnTo>
                  <a:lnTo>
                    <a:pt x="808" y="2041"/>
                  </a:lnTo>
                  <a:lnTo>
                    <a:pt x="646" y="3402"/>
                  </a:lnTo>
                  <a:lnTo>
                    <a:pt x="377" y="4082"/>
                  </a:lnTo>
                  <a:lnTo>
                    <a:pt x="162" y="4932"/>
                  </a:lnTo>
                  <a:lnTo>
                    <a:pt x="0" y="6293"/>
                  </a:lnTo>
                  <a:lnTo>
                    <a:pt x="0" y="7654"/>
                  </a:lnTo>
                  <a:lnTo>
                    <a:pt x="162" y="9184"/>
                  </a:lnTo>
                  <a:lnTo>
                    <a:pt x="162" y="13606"/>
                  </a:lnTo>
                  <a:lnTo>
                    <a:pt x="215" y="15137"/>
                  </a:lnTo>
                  <a:lnTo>
                    <a:pt x="269" y="16498"/>
                  </a:lnTo>
                  <a:lnTo>
                    <a:pt x="485" y="17858"/>
                  </a:lnTo>
                  <a:lnTo>
                    <a:pt x="808" y="18879"/>
                  </a:lnTo>
                  <a:lnTo>
                    <a:pt x="1077" y="19899"/>
                  </a:lnTo>
                  <a:lnTo>
                    <a:pt x="1347" y="20239"/>
                  </a:lnTo>
                  <a:lnTo>
                    <a:pt x="1724" y="20750"/>
                  </a:lnTo>
                  <a:lnTo>
                    <a:pt x="2101" y="21090"/>
                  </a:lnTo>
                  <a:lnTo>
                    <a:pt x="2963" y="21430"/>
                  </a:lnTo>
                  <a:lnTo>
                    <a:pt x="3878" y="21600"/>
                  </a:lnTo>
                  <a:lnTo>
                    <a:pt x="4794" y="21430"/>
                  </a:lnTo>
                  <a:lnTo>
                    <a:pt x="5710" y="21090"/>
                  </a:lnTo>
                  <a:lnTo>
                    <a:pt x="7218" y="20920"/>
                  </a:lnTo>
                  <a:lnTo>
                    <a:pt x="9319" y="20750"/>
                  </a:lnTo>
                  <a:lnTo>
                    <a:pt x="15567" y="20750"/>
                  </a:lnTo>
                  <a:lnTo>
                    <a:pt x="16860" y="20920"/>
                  </a:lnTo>
                  <a:lnTo>
                    <a:pt x="18422" y="20920"/>
                  </a:lnTo>
                  <a:lnTo>
                    <a:pt x="19230" y="20750"/>
                  </a:lnTo>
                  <a:lnTo>
                    <a:pt x="19930" y="20239"/>
                  </a:lnTo>
                  <a:lnTo>
                    <a:pt x="20307" y="19899"/>
                  </a:lnTo>
                  <a:lnTo>
                    <a:pt x="20577" y="19389"/>
                  </a:lnTo>
                  <a:lnTo>
                    <a:pt x="20792" y="18709"/>
                  </a:lnTo>
                  <a:lnTo>
                    <a:pt x="20954" y="18028"/>
                  </a:lnTo>
                  <a:lnTo>
                    <a:pt x="21223" y="16668"/>
                  </a:lnTo>
                  <a:lnTo>
                    <a:pt x="21385" y="15137"/>
                  </a:lnTo>
                  <a:lnTo>
                    <a:pt x="21492" y="13776"/>
                  </a:lnTo>
                  <a:lnTo>
                    <a:pt x="21600" y="12246"/>
                  </a:lnTo>
                  <a:lnTo>
                    <a:pt x="21600" y="9354"/>
                  </a:lnTo>
                  <a:lnTo>
                    <a:pt x="21277" y="6633"/>
                  </a:lnTo>
                  <a:lnTo>
                    <a:pt x="21169" y="5443"/>
                  </a:lnTo>
                  <a:lnTo>
                    <a:pt x="20846" y="4252"/>
                  </a:lnTo>
                  <a:lnTo>
                    <a:pt x="20577" y="3402"/>
                  </a:lnTo>
                  <a:lnTo>
                    <a:pt x="20253" y="2721"/>
                  </a:lnTo>
                  <a:lnTo>
                    <a:pt x="19876" y="2041"/>
                  </a:lnTo>
                  <a:lnTo>
                    <a:pt x="19445" y="1531"/>
                  </a:lnTo>
                  <a:lnTo>
                    <a:pt x="18961" y="1361"/>
                  </a:lnTo>
                  <a:lnTo>
                    <a:pt x="18476" y="1361"/>
                  </a:lnTo>
                  <a:close/>
                  <a:moveTo>
                    <a:pt x="18907" y="13606"/>
                  </a:moveTo>
                  <a:lnTo>
                    <a:pt x="18745" y="13606"/>
                  </a:lnTo>
                  <a:lnTo>
                    <a:pt x="18476" y="13436"/>
                  </a:lnTo>
                  <a:lnTo>
                    <a:pt x="17345" y="13096"/>
                  </a:lnTo>
                  <a:lnTo>
                    <a:pt x="13897" y="12926"/>
                  </a:lnTo>
                  <a:lnTo>
                    <a:pt x="8188" y="12926"/>
                  </a:lnTo>
                  <a:lnTo>
                    <a:pt x="5494" y="13096"/>
                  </a:lnTo>
                  <a:lnTo>
                    <a:pt x="4255" y="13096"/>
                  </a:lnTo>
                  <a:lnTo>
                    <a:pt x="2909" y="12926"/>
                  </a:lnTo>
                  <a:lnTo>
                    <a:pt x="2855" y="12926"/>
                  </a:lnTo>
                  <a:lnTo>
                    <a:pt x="2747" y="12416"/>
                  </a:lnTo>
                  <a:lnTo>
                    <a:pt x="2693" y="11395"/>
                  </a:lnTo>
                  <a:lnTo>
                    <a:pt x="2532" y="7824"/>
                  </a:lnTo>
                  <a:lnTo>
                    <a:pt x="5171" y="7994"/>
                  </a:lnTo>
                  <a:lnTo>
                    <a:pt x="7810" y="8504"/>
                  </a:lnTo>
                  <a:lnTo>
                    <a:pt x="13035" y="9524"/>
                  </a:lnTo>
                  <a:lnTo>
                    <a:pt x="15136" y="10035"/>
                  </a:lnTo>
                  <a:lnTo>
                    <a:pt x="16213" y="10035"/>
                  </a:lnTo>
                  <a:lnTo>
                    <a:pt x="17183" y="9865"/>
                  </a:lnTo>
                  <a:lnTo>
                    <a:pt x="19122" y="9014"/>
                  </a:lnTo>
                  <a:lnTo>
                    <a:pt x="19014" y="9184"/>
                  </a:lnTo>
                  <a:lnTo>
                    <a:pt x="18961" y="9524"/>
                  </a:lnTo>
                  <a:lnTo>
                    <a:pt x="18907" y="11225"/>
                  </a:lnTo>
                  <a:lnTo>
                    <a:pt x="18907" y="1360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69" name="chenying0907 772"/>
            <p:cNvSpPr/>
            <p:nvPr/>
          </p:nvSpPr>
          <p:spPr>
            <a:xfrm>
              <a:off x="155558" y="221829"/>
              <a:ext cx="76462" cy="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56"/>
                  </a:moveTo>
                  <a:lnTo>
                    <a:pt x="21224" y="8308"/>
                  </a:lnTo>
                  <a:lnTo>
                    <a:pt x="20849" y="5697"/>
                  </a:lnTo>
                  <a:lnTo>
                    <a:pt x="20849" y="4510"/>
                  </a:lnTo>
                  <a:lnTo>
                    <a:pt x="20097" y="2611"/>
                  </a:lnTo>
                  <a:lnTo>
                    <a:pt x="19534" y="1662"/>
                  </a:lnTo>
                  <a:lnTo>
                    <a:pt x="19158" y="1187"/>
                  </a:lnTo>
                  <a:lnTo>
                    <a:pt x="18407" y="949"/>
                  </a:lnTo>
                  <a:lnTo>
                    <a:pt x="17280" y="475"/>
                  </a:lnTo>
                  <a:lnTo>
                    <a:pt x="16529" y="237"/>
                  </a:lnTo>
                  <a:lnTo>
                    <a:pt x="11457" y="475"/>
                  </a:lnTo>
                  <a:lnTo>
                    <a:pt x="11270" y="475"/>
                  </a:lnTo>
                  <a:lnTo>
                    <a:pt x="10518" y="237"/>
                  </a:lnTo>
                  <a:lnTo>
                    <a:pt x="7325" y="237"/>
                  </a:lnTo>
                  <a:lnTo>
                    <a:pt x="5635" y="0"/>
                  </a:lnTo>
                  <a:lnTo>
                    <a:pt x="4132" y="237"/>
                  </a:lnTo>
                  <a:lnTo>
                    <a:pt x="3381" y="949"/>
                  </a:lnTo>
                  <a:lnTo>
                    <a:pt x="2630" y="1187"/>
                  </a:lnTo>
                  <a:lnTo>
                    <a:pt x="1878" y="2136"/>
                  </a:lnTo>
                  <a:lnTo>
                    <a:pt x="1315" y="3086"/>
                  </a:lnTo>
                  <a:lnTo>
                    <a:pt x="563" y="5459"/>
                  </a:lnTo>
                  <a:lnTo>
                    <a:pt x="188" y="8070"/>
                  </a:lnTo>
                  <a:lnTo>
                    <a:pt x="0" y="10444"/>
                  </a:lnTo>
                  <a:lnTo>
                    <a:pt x="0" y="13292"/>
                  </a:lnTo>
                  <a:lnTo>
                    <a:pt x="188" y="14479"/>
                  </a:lnTo>
                  <a:lnTo>
                    <a:pt x="376" y="15429"/>
                  </a:lnTo>
                  <a:lnTo>
                    <a:pt x="939" y="16378"/>
                  </a:lnTo>
                  <a:lnTo>
                    <a:pt x="1315" y="17327"/>
                  </a:lnTo>
                  <a:lnTo>
                    <a:pt x="2442" y="19226"/>
                  </a:lnTo>
                  <a:lnTo>
                    <a:pt x="3569" y="20176"/>
                  </a:lnTo>
                  <a:lnTo>
                    <a:pt x="5071" y="21125"/>
                  </a:lnTo>
                  <a:lnTo>
                    <a:pt x="6762" y="21363"/>
                  </a:lnTo>
                  <a:lnTo>
                    <a:pt x="13711" y="21600"/>
                  </a:lnTo>
                  <a:lnTo>
                    <a:pt x="15402" y="21600"/>
                  </a:lnTo>
                  <a:lnTo>
                    <a:pt x="17092" y="21125"/>
                  </a:lnTo>
                  <a:lnTo>
                    <a:pt x="18783" y="20413"/>
                  </a:lnTo>
                  <a:lnTo>
                    <a:pt x="20285" y="19226"/>
                  </a:lnTo>
                  <a:lnTo>
                    <a:pt x="20849" y="18277"/>
                  </a:lnTo>
                  <a:lnTo>
                    <a:pt x="21037" y="17327"/>
                  </a:lnTo>
                  <a:lnTo>
                    <a:pt x="21600" y="15429"/>
                  </a:lnTo>
                  <a:lnTo>
                    <a:pt x="21600" y="111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0" name="chenying0907 773"/>
            <p:cNvSpPr/>
            <p:nvPr/>
          </p:nvSpPr>
          <p:spPr>
            <a:xfrm>
              <a:off x="155558" y="313696"/>
              <a:ext cx="76462" cy="49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280"/>
                  </a:moveTo>
                  <a:lnTo>
                    <a:pt x="21224" y="8160"/>
                  </a:lnTo>
                  <a:lnTo>
                    <a:pt x="20849" y="5760"/>
                  </a:lnTo>
                  <a:lnTo>
                    <a:pt x="20849" y="4800"/>
                  </a:lnTo>
                  <a:lnTo>
                    <a:pt x="20473" y="3360"/>
                  </a:lnTo>
                  <a:lnTo>
                    <a:pt x="20097" y="2640"/>
                  </a:lnTo>
                  <a:lnTo>
                    <a:pt x="19534" y="1920"/>
                  </a:lnTo>
                  <a:lnTo>
                    <a:pt x="19158" y="1200"/>
                  </a:lnTo>
                  <a:lnTo>
                    <a:pt x="18407" y="720"/>
                  </a:lnTo>
                  <a:lnTo>
                    <a:pt x="17280" y="240"/>
                  </a:lnTo>
                  <a:lnTo>
                    <a:pt x="11270" y="240"/>
                  </a:lnTo>
                  <a:lnTo>
                    <a:pt x="10518" y="0"/>
                  </a:lnTo>
                  <a:lnTo>
                    <a:pt x="9203" y="0"/>
                  </a:lnTo>
                  <a:lnTo>
                    <a:pt x="7325" y="240"/>
                  </a:lnTo>
                  <a:lnTo>
                    <a:pt x="5635" y="0"/>
                  </a:lnTo>
                  <a:lnTo>
                    <a:pt x="4132" y="240"/>
                  </a:lnTo>
                  <a:lnTo>
                    <a:pt x="2630" y="1200"/>
                  </a:lnTo>
                  <a:lnTo>
                    <a:pt x="1878" y="1920"/>
                  </a:lnTo>
                  <a:lnTo>
                    <a:pt x="1315" y="2880"/>
                  </a:lnTo>
                  <a:lnTo>
                    <a:pt x="563" y="5280"/>
                  </a:lnTo>
                  <a:lnTo>
                    <a:pt x="188" y="7920"/>
                  </a:lnTo>
                  <a:lnTo>
                    <a:pt x="0" y="10800"/>
                  </a:lnTo>
                  <a:lnTo>
                    <a:pt x="0" y="13200"/>
                  </a:lnTo>
                  <a:lnTo>
                    <a:pt x="376" y="15600"/>
                  </a:lnTo>
                  <a:lnTo>
                    <a:pt x="939" y="16560"/>
                  </a:lnTo>
                  <a:lnTo>
                    <a:pt x="1315" y="17280"/>
                  </a:lnTo>
                  <a:lnTo>
                    <a:pt x="2442" y="19200"/>
                  </a:lnTo>
                  <a:lnTo>
                    <a:pt x="3569" y="20400"/>
                  </a:lnTo>
                  <a:lnTo>
                    <a:pt x="5071" y="21120"/>
                  </a:lnTo>
                  <a:lnTo>
                    <a:pt x="6762" y="21360"/>
                  </a:lnTo>
                  <a:lnTo>
                    <a:pt x="13711" y="21600"/>
                  </a:lnTo>
                  <a:lnTo>
                    <a:pt x="15402" y="21600"/>
                  </a:lnTo>
                  <a:lnTo>
                    <a:pt x="17092" y="21360"/>
                  </a:lnTo>
                  <a:lnTo>
                    <a:pt x="18783" y="20400"/>
                  </a:lnTo>
                  <a:lnTo>
                    <a:pt x="20285" y="19200"/>
                  </a:lnTo>
                  <a:lnTo>
                    <a:pt x="20849" y="18240"/>
                  </a:lnTo>
                  <a:lnTo>
                    <a:pt x="21037" y="17280"/>
                  </a:lnTo>
                  <a:lnTo>
                    <a:pt x="21600" y="15360"/>
                  </a:lnTo>
                  <a:lnTo>
                    <a:pt x="21600" y="112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1" name="chenying0907 774"/>
            <p:cNvSpPr/>
            <p:nvPr/>
          </p:nvSpPr>
          <p:spPr>
            <a:xfrm>
              <a:off x="155558" y="403324"/>
              <a:ext cx="76462" cy="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35"/>
                  </a:moveTo>
                  <a:lnTo>
                    <a:pt x="21224" y="8452"/>
                  </a:lnTo>
                  <a:lnTo>
                    <a:pt x="20849" y="5635"/>
                  </a:lnTo>
                  <a:lnTo>
                    <a:pt x="20849" y="4696"/>
                  </a:lnTo>
                  <a:lnTo>
                    <a:pt x="20097" y="2817"/>
                  </a:lnTo>
                  <a:lnTo>
                    <a:pt x="19534" y="1878"/>
                  </a:lnTo>
                  <a:lnTo>
                    <a:pt x="19158" y="1174"/>
                  </a:lnTo>
                  <a:lnTo>
                    <a:pt x="18407" y="704"/>
                  </a:lnTo>
                  <a:lnTo>
                    <a:pt x="17280" y="470"/>
                  </a:lnTo>
                  <a:lnTo>
                    <a:pt x="16529" y="470"/>
                  </a:lnTo>
                  <a:lnTo>
                    <a:pt x="11457" y="704"/>
                  </a:lnTo>
                  <a:lnTo>
                    <a:pt x="11270" y="704"/>
                  </a:lnTo>
                  <a:lnTo>
                    <a:pt x="10518" y="470"/>
                  </a:lnTo>
                  <a:lnTo>
                    <a:pt x="7325" y="470"/>
                  </a:lnTo>
                  <a:lnTo>
                    <a:pt x="5635" y="0"/>
                  </a:lnTo>
                  <a:lnTo>
                    <a:pt x="3381" y="704"/>
                  </a:lnTo>
                  <a:lnTo>
                    <a:pt x="2630" y="1174"/>
                  </a:lnTo>
                  <a:lnTo>
                    <a:pt x="1878" y="2113"/>
                  </a:lnTo>
                  <a:lnTo>
                    <a:pt x="1315" y="3052"/>
                  </a:lnTo>
                  <a:lnTo>
                    <a:pt x="563" y="5165"/>
                  </a:lnTo>
                  <a:lnTo>
                    <a:pt x="188" y="7983"/>
                  </a:lnTo>
                  <a:lnTo>
                    <a:pt x="0" y="10565"/>
                  </a:lnTo>
                  <a:lnTo>
                    <a:pt x="0" y="13383"/>
                  </a:lnTo>
                  <a:lnTo>
                    <a:pt x="188" y="14557"/>
                  </a:lnTo>
                  <a:lnTo>
                    <a:pt x="376" y="15496"/>
                  </a:lnTo>
                  <a:lnTo>
                    <a:pt x="939" y="16435"/>
                  </a:lnTo>
                  <a:lnTo>
                    <a:pt x="1315" y="17374"/>
                  </a:lnTo>
                  <a:lnTo>
                    <a:pt x="2442" y="18783"/>
                  </a:lnTo>
                  <a:lnTo>
                    <a:pt x="3569" y="19957"/>
                  </a:lnTo>
                  <a:lnTo>
                    <a:pt x="5071" y="20896"/>
                  </a:lnTo>
                  <a:lnTo>
                    <a:pt x="6762" y="21365"/>
                  </a:lnTo>
                  <a:lnTo>
                    <a:pt x="13711" y="21600"/>
                  </a:lnTo>
                  <a:lnTo>
                    <a:pt x="15402" y="21600"/>
                  </a:lnTo>
                  <a:lnTo>
                    <a:pt x="17092" y="20896"/>
                  </a:lnTo>
                  <a:lnTo>
                    <a:pt x="18783" y="19957"/>
                  </a:lnTo>
                  <a:lnTo>
                    <a:pt x="20285" y="18783"/>
                  </a:lnTo>
                  <a:lnTo>
                    <a:pt x="20849" y="18078"/>
                  </a:lnTo>
                  <a:lnTo>
                    <a:pt x="21037" y="17374"/>
                  </a:lnTo>
                  <a:lnTo>
                    <a:pt x="21600" y="15026"/>
                  </a:lnTo>
                  <a:lnTo>
                    <a:pt x="21600" y="1103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2" name="chenying0907 775"/>
            <p:cNvSpPr/>
            <p:nvPr/>
          </p:nvSpPr>
          <p:spPr>
            <a:xfrm>
              <a:off x="155558" y="495193"/>
              <a:ext cx="76462" cy="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40"/>
                  </a:moveTo>
                  <a:lnTo>
                    <a:pt x="21224" y="8160"/>
                  </a:lnTo>
                  <a:lnTo>
                    <a:pt x="20849" y="5520"/>
                  </a:lnTo>
                  <a:lnTo>
                    <a:pt x="20849" y="4320"/>
                  </a:lnTo>
                  <a:lnTo>
                    <a:pt x="20097" y="2400"/>
                  </a:lnTo>
                  <a:lnTo>
                    <a:pt x="19534" y="1920"/>
                  </a:lnTo>
                  <a:lnTo>
                    <a:pt x="19158" y="960"/>
                  </a:lnTo>
                  <a:lnTo>
                    <a:pt x="18407" y="480"/>
                  </a:lnTo>
                  <a:lnTo>
                    <a:pt x="17280" y="240"/>
                  </a:lnTo>
                  <a:lnTo>
                    <a:pt x="16529" y="0"/>
                  </a:lnTo>
                  <a:lnTo>
                    <a:pt x="11457" y="240"/>
                  </a:lnTo>
                  <a:lnTo>
                    <a:pt x="11270" y="240"/>
                  </a:lnTo>
                  <a:lnTo>
                    <a:pt x="10518" y="0"/>
                  </a:lnTo>
                  <a:lnTo>
                    <a:pt x="5635" y="0"/>
                  </a:lnTo>
                  <a:lnTo>
                    <a:pt x="4132" y="240"/>
                  </a:lnTo>
                  <a:lnTo>
                    <a:pt x="3381" y="480"/>
                  </a:lnTo>
                  <a:lnTo>
                    <a:pt x="1878" y="1920"/>
                  </a:lnTo>
                  <a:lnTo>
                    <a:pt x="1315" y="2880"/>
                  </a:lnTo>
                  <a:lnTo>
                    <a:pt x="563" y="5280"/>
                  </a:lnTo>
                  <a:lnTo>
                    <a:pt x="188" y="7680"/>
                  </a:lnTo>
                  <a:lnTo>
                    <a:pt x="0" y="10320"/>
                  </a:lnTo>
                  <a:lnTo>
                    <a:pt x="0" y="13200"/>
                  </a:lnTo>
                  <a:lnTo>
                    <a:pt x="376" y="15600"/>
                  </a:lnTo>
                  <a:lnTo>
                    <a:pt x="939" y="16560"/>
                  </a:lnTo>
                  <a:lnTo>
                    <a:pt x="1315" y="17280"/>
                  </a:lnTo>
                  <a:lnTo>
                    <a:pt x="2442" y="19200"/>
                  </a:lnTo>
                  <a:lnTo>
                    <a:pt x="3569" y="20400"/>
                  </a:lnTo>
                  <a:lnTo>
                    <a:pt x="5071" y="20880"/>
                  </a:lnTo>
                  <a:lnTo>
                    <a:pt x="6762" y="21360"/>
                  </a:lnTo>
                  <a:lnTo>
                    <a:pt x="13711" y="21600"/>
                  </a:lnTo>
                  <a:lnTo>
                    <a:pt x="15402" y="21600"/>
                  </a:lnTo>
                  <a:lnTo>
                    <a:pt x="17092" y="21360"/>
                  </a:lnTo>
                  <a:lnTo>
                    <a:pt x="18783" y="20400"/>
                  </a:lnTo>
                  <a:lnTo>
                    <a:pt x="20285" y="19200"/>
                  </a:lnTo>
                  <a:lnTo>
                    <a:pt x="20849" y="18240"/>
                  </a:lnTo>
                  <a:lnTo>
                    <a:pt x="21037" y="17280"/>
                  </a:lnTo>
                  <a:lnTo>
                    <a:pt x="21600" y="15360"/>
                  </a:lnTo>
                  <a:lnTo>
                    <a:pt x="21600" y="110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3" name="chenying0907 776"/>
            <p:cNvSpPr/>
            <p:nvPr/>
          </p:nvSpPr>
          <p:spPr>
            <a:xfrm>
              <a:off x="696055" y="230792"/>
              <a:ext cx="76462" cy="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56"/>
                  </a:moveTo>
                  <a:lnTo>
                    <a:pt x="21600" y="8308"/>
                  </a:lnTo>
                  <a:lnTo>
                    <a:pt x="21221" y="5934"/>
                  </a:lnTo>
                  <a:lnTo>
                    <a:pt x="21221" y="4747"/>
                  </a:lnTo>
                  <a:lnTo>
                    <a:pt x="20463" y="2848"/>
                  </a:lnTo>
                  <a:lnTo>
                    <a:pt x="19895" y="1899"/>
                  </a:lnTo>
                  <a:lnTo>
                    <a:pt x="19137" y="1187"/>
                  </a:lnTo>
                  <a:lnTo>
                    <a:pt x="17621" y="712"/>
                  </a:lnTo>
                  <a:lnTo>
                    <a:pt x="16863" y="237"/>
                  </a:lnTo>
                  <a:lnTo>
                    <a:pt x="11747" y="712"/>
                  </a:lnTo>
                  <a:lnTo>
                    <a:pt x="11558" y="712"/>
                  </a:lnTo>
                  <a:lnTo>
                    <a:pt x="10421" y="237"/>
                  </a:lnTo>
                  <a:lnTo>
                    <a:pt x="7579" y="237"/>
                  </a:lnTo>
                  <a:lnTo>
                    <a:pt x="5684" y="0"/>
                  </a:lnTo>
                  <a:lnTo>
                    <a:pt x="3979" y="237"/>
                  </a:lnTo>
                  <a:lnTo>
                    <a:pt x="3221" y="949"/>
                  </a:lnTo>
                  <a:lnTo>
                    <a:pt x="2842" y="1187"/>
                  </a:lnTo>
                  <a:lnTo>
                    <a:pt x="2084" y="2136"/>
                  </a:lnTo>
                  <a:lnTo>
                    <a:pt x="1516" y="3086"/>
                  </a:lnTo>
                  <a:lnTo>
                    <a:pt x="568" y="5459"/>
                  </a:lnTo>
                  <a:lnTo>
                    <a:pt x="379" y="8070"/>
                  </a:lnTo>
                  <a:lnTo>
                    <a:pt x="0" y="10444"/>
                  </a:lnTo>
                  <a:lnTo>
                    <a:pt x="0" y="14479"/>
                  </a:lnTo>
                  <a:lnTo>
                    <a:pt x="568" y="15429"/>
                  </a:lnTo>
                  <a:lnTo>
                    <a:pt x="758" y="16378"/>
                  </a:lnTo>
                  <a:lnTo>
                    <a:pt x="1516" y="17327"/>
                  </a:lnTo>
                  <a:lnTo>
                    <a:pt x="2274" y="19226"/>
                  </a:lnTo>
                  <a:lnTo>
                    <a:pt x="3789" y="20413"/>
                  </a:lnTo>
                  <a:lnTo>
                    <a:pt x="5305" y="21125"/>
                  </a:lnTo>
                  <a:lnTo>
                    <a:pt x="7011" y="21363"/>
                  </a:lnTo>
                  <a:lnTo>
                    <a:pt x="14021" y="21600"/>
                  </a:lnTo>
                  <a:lnTo>
                    <a:pt x="15726" y="21600"/>
                  </a:lnTo>
                  <a:lnTo>
                    <a:pt x="17432" y="21125"/>
                  </a:lnTo>
                  <a:lnTo>
                    <a:pt x="19137" y="20413"/>
                  </a:lnTo>
                  <a:lnTo>
                    <a:pt x="20463" y="19226"/>
                  </a:lnTo>
                  <a:lnTo>
                    <a:pt x="20842" y="18277"/>
                  </a:lnTo>
                  <a:lnTo>
                    <a:pt x="21411" y="17327"/>
                  </a:lnTo>
                  <a:lnTo>
                    <a:pt x="21600" y="15429"/>
                  </a:lnTo>
                  <a:lnTo>
                    <a:pt x="21600" y="111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4" name="chenying0907 777"/>
            <p:cNvSpPr/>
            <p:nvPr/>
          </p:nvSpPr>
          <p:spPr>
            <a:xfrm>
              <a:off x="696055" y="322659"/>
              <a:ext cx="76462" cy="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56"/>
                  </a:moveTo>
                  <a:lnTo>
                    <a:pt x="21600" y="8070"/>
                  </a:lnTo>
                  <a:lnTo>
                    <a:pt x="21221" y="5697"/>
                  </a:lnTo>
                  <a:lnTo>
                    <a:pt x="21221" y="4747"/>
                  </a:lnTo>
                  <a:lnTo>
                    <a:pt x="20842" y="3560"/>
                  </a:lnTo>
                  <a:lnTo>
                    <a:pt x="20463" y="2611"/>
                  </a:lnTo>
                  <a:lnTo>
                    <a:pt x="19895" y="1899"/>
                  </a:lnTo>
                  <a:lnTo>
                    <a:pt x="19137" y="1424"/>
                  </a:lnTo>
                  <a:lnTo>
                    <a:pt x="18379" y="712"/>
                  </a:lnTo>
                  <a:lnTo>
                    <a:pt x="17621" y="475"/>
                  </a:lnTo>
                  <a:lnTo>
                    <a:pt x="11558" y="475"/>
                  </a:lnTo>
                  <a:lnTo>
                    <a:pt x="10421" y="0"/>
                  </a:lnTo>
                  <a:lnTo>
                    <a:pt x="9474" y="0"/>
                  </a:lnTo>
                  <a:lnTo>
                    <a:pt x="7579" y="475"/>
                  </a:lnTo>
                  <a:lnTo>
                    <a:pt x="5684" y="0"/>
                  </a:lnTo>
                  <a:lnTo>
                    <a:pt x="3979" y="475"/>
                  </a:lnTo>
                  <a:lnTo>
                    <a:pt x="3221" y="712"/>
                  </a:lnTo>
                  <a:lnTo>
                    <a:pt x="2842" y="1424"/>
                  </a:lnTo>
                  <a:lnTo>
                    <a:pt x="2084" y="1899"/>
                  </a:lnTo>
                  <a:lnTo>
                    <a:pt x="1516" y="2848"/>
                  </a:lnTo>
                  <a:lnTo>
                    <a:pt x="568" y="5459"/>
                  </a:lnTo>
                  <a:lnTo>
                    <a:pt x="379" y="7833"/>
                  </a:lnTo>
                  <a:lnTo>
                    <a:pt x="0" y="10681"/>
                  </a:lnTo>
                  <a:lnTo>
                    <a:pt x="0" y="14479"/>
                  </a:lnTo>
                  <a:lnTo>
                    <a:pt x="568" y="15666"/>
                  </a:lnTo>
                  <a:lnTo>
                    <a:pt x="758" y="16615"/>
                  </a:lnTo>
                  <a:lnTo>
                    <a:pt x="1516" y="17090"/>
                  </a:lnTo>
                  <a:lnTo>
                    <a:pt x="2274" y="18989"/>
                  </a:lnTo>
                  <a:lnTo>
                    <a:pt x="3789" y="20176"/>
                  </a:lnTo>
                  <a:lnTo>
                    <a:pt x="5305" y="20888"/>
                  </a:lnTo>
                  <a:lnTo>
                    <a:pt x="7011" y="21125"/>
                  </a:lnTo>
                  <a:lnTo>
                    <a:pt x="14021" y="21600"/>
                  </a:lnTo>
                  <a:lnTo>
                    <a:pt x="15726" y="21600"/>
                  </a:lnTo>
                  <a:lnTo>
                    <a:pt x="17432" y="21125"/>
                  </a:lnTo>
                  <a:lnTo>
                    <a:pt x="19137" y="20176"/>
                  </a:lnTo>
                  <a:lnTo>
                    <a:pt x="20463" y="18989"/>
                  </a:lnTo>
                  <a:lnTo>
                    <a:pt x="20842" y="18040"/>
                  </a:lnTo>
                  <a:lnTo>
                    <a:pt x="21411" y="17090"/>
                  </a:lnTo>
                  <a:lnTo>
                    <a:pt x="21600" y="15191"/>
                  </a:lnTo>
                  <a:lnTo>
                    <a:pt x="21600" y="111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5" name="chenying0907 778"/>
            <p:cNvSpPr/>
            <p:nvPr/>
          </p:nvSpPr>
          <p:spPr>
            <a:xfrm>
              <a:off x="696055" y="414528"/>
              <a:ext cx="76462" cy="51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56"/>
                  </a:moveTo>
                  <a:lnTo>
                    <a:pt x="21600" y="8308"/>
                  </a:lnTo>
                  <a:lnTo>
                    <a:pt x="21221" y="5459"/>
                  </a:lnTo>
                  <a:lnTo>
                    <a:pt x="21221" y="4510"/>
                  </a:lnTo>
                  <a:lnTo>
                    <a:pt x="20463" y="2611"/>
                  </a:lnTo>
                  <a:lnTo>
                    <a:pt x="19895" y="1662"/>
                  </a:lnTo>
                  <a:lnTo>
                    <a:pt x="19137" y="1187"/>
                  </a:lnTo>
                  <a:lnTo>
                    <a:pt x="18379" y="475"/>
                  </a:lnTo>
                  <a:lnTo>
                    <a:pt x="17621" y="237"/>
                  </a:lnTo>
                  <a:lnTo>
                    <a:pt x="16863" y="237"/>
                  </a:lnTo>
                  <a:lnTo>
                    <a:pt x="11747" y="475"/>
                  </a:lnTo>
                  <a:lnTo>
                    <a:pt x="11558" y="475"/>
                  </a:lnTo>
                  <a:lnTo>
                    <a:pt x="10421" y="237"/>
                  </a:lnTo>
                  <a:lnTo>
                    <a:pt x="7579" y="237"/>
                  </a:lnTo>
                  <a:lnTo>
                    <a:pt x="5684" y="0"/>
                  </a:lnTo>
                  <a:lnTo>
                    <a:pt x="3979" y="237"/>
                  </a:lnTo>
                  <a:lnTo>
                    <a:pt x="3221" y="475"/>
                  </a:lnTo>
                  <a:lnTo>
                    <a:pt x="2842" y="1187"/>
                  </a:lnTo>
                  <a:lnTo>
                    <a:pt x="2084" y="2136"/>
                  </a:lnTo>
                  <a:lnTo>
                    <a:pt x="1516" y="3086"/>
                  </a:lnTo>
                  <a:lnTo>
                    <a:pt x="568" y="5222"/>
                  </a:lnTo>
                  <a:lnTo>
                    <a:pt x="379" y="8070"/>
                  </a:lnTo>
                  <a:lnTo>
                    <a:pt x="0" y="10444"/>
                  </a:lnTo>
                  <a:lnTo>
                    <a:pt x="0" y="14479"/>
                  </a:lnTo>
                  <a:lnTo>
                    <a:pt x="568" y="15429"/>
                  </a:lnTo>
                  <a:lnTo>
                    <a:pt x="758" y="16378"/>
                  </a:lnTo>
                  <a:lnTo>
                    <a:pt x="1516" y="17327"/>
                  </a:lnTo>
                  <a:lnTo>
                    <a:pt x="1895" y="18277"/>
                  </a:lnTo>
                  <a:lnTo>
                    <a:pt x="2274" y="18752"/>
                  </a:lnTo>
                  <a:lnTo>
                    <a:pt x="3789" y="20176"/>
                  </a:lnTo>
                  <a:lnTo>
                    <a:pt x="5305" y="21125"/>
                  </a:lnTo>
                  <a:lnTo>
                    <a:pt x="7011" y="21363"/>
                  </a:lnTo>
                  <a:lnTo>
                    <a:pt x="14021" y="21600"/>
                  </a:lnTo>
                  <a:lnTo>
                    <a:pt x="15726" y="21600"/>
                  </a:lnTo>
                  <a:lnTo>
                    <a:pt x="17432" y="21125"/>
                  </a:lnTo>
                  <a:lnTo>
                    <a:pt x="19137" y="20176"/>
                  </a:lnTo>
                  <a:lnTo>
                    <a:pt x="20463" y="18752"/>
                  </a:lnTo>
                  <a:lnTo>
                    <a:pt x="20842" y="18277"/>
                  </a:lnTo>
                  <a:lnTo>
                    <a:pt x="21411" y="17327"/>
                  </a:lnTo>
                  <a:lnTo>
                    <a:pt x="21600" y="15191"/>
                  </a:lnTo>
                  <a:lnTo>
                    <a:pt x="21600" y="1115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76" name="chenying0907 779"/>
            <p:cNvSpPr/>
            <p:nvPr/>
          </p:nvSpPr>
          <p:spPr>
            <a:xfrm>
              <a:off x="696055" y="506396"/>
              <a:ext cx="76462" cy="49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40"/>
                  </a:moveTo>
                  <a:lnTo>
                    <a:pt x="21600" y="8160"/>
                  </a:lnTo>
                  <a:lnTo>
                    <a:pt x="21221" y="5760"/>
                  </a:lnTo>
                  <a:lnTo>
                    <a:pt x="21221" y="4320"/>
                  </a:lnTo>
                  <a:lnTo>
                    <a:pt x="20842" y="3360"/>
                  </a:lnTo>
                  <a:lnTo>
                    <a:pt x="20463" y="2640"/>
                  </a:lnTo>
                  <a:lnTo>
                    <a:pt x="19137" y="960"/>
                  </a:lnTo>
                  <a:lnTo>
                    <a:pt x="18379" y="720"/>
                  </a:lnTo>
                  <a:lnTo>
                    <a:pt x="17621" y="240"/>
                  </a:lnTo>
                  <a:lnTo>
                    <a:pt x="16863" y="0"/>
                  </a:lnTo>
                  <a:lnTo>
                    <a:pt x="11747" y="240"/>
                  </a:lnTo>
                  <a:lnTo>
                    <a:pt x="11558" y="240"/>
                  </a:lnTo>
                  <a:lnTo>
                    <a:pt x="10421" y="0"/>
                  </a:lnTo>
                  <a:lnTo>
                    <a:pt x="5684" y="0"/>
                  </a:lnTo>
                  <a:lnTo>
                    <a:pt x="3979" y="240"/>
                  </a:lnTo>
                  <a:lnTo>
                    <a:pt x="3221" y="720"/>
                  </a:lnTo>
                  <a:lnTo>
                    <a:pt x="2842" y="1200"/>
                  </a:lnTo>
                  <a:lnTo>
                    <a:pt x="2084" y="1920"/>
                  </a:lnTo>
                  <a:lnTo>
                    <a:pt x="1516" y="2880"/>
                  </a:lnTo>
                  <a:lnTo>
                    <a:pt x="568" y="5280"/>
                  </a:lnTo>
                  <a:lnTo>
                    <a:pt x="379" y="7920"/>
                  </a:lnTo>
                  <a:lnTo>
                    <a:pt x="0" y="10320"/>
                  </a:lnTo>
                  <a:lnTo>
                    <a:pt x="0" y="14400"/>
                  </a:lnTo>
                  <a:lnTo>
                    <a:pt x="568" y="15600"/>
                  </a:lnTo>
                  <a:lnTo>
                    <a:pt x="758" y="16560"/>
                  </a:lnTo>
                  <a:lnTo>
                    <a:pt x="1516" y="17280"/>
                  </a:lnTo>
                  <a:lnTo>
                    <a:pt x="2274" y="19200"/>
                  </a:lnTo>
                  <a:lnTo>
                    <a:pt x="3789" y="20400"/>
                  </a:lnTo>
                  <a:lnTo>
                    <a:pt x="5305" y="21120"/>
                  </a:lnTo>
                  <a:lnTo>
                    <a:pt x="7011" y="21360"/>
                  </a:lnTo>
                  <a:lnTo>
                    <a:pt x="14021" y="21600"/>
                  </a:lnTo>
                  <a:lnTo>
                    <a:pt x="15726" y="21600"/>
                  </a:lnTo>
                  <a:lnTo>
                    <a:pt x="17432" y="21360"/>
                  </a:lnTo>
                  <a:lnTo>
                    <a:pt x="19137" y="20400"/>
                  </a:lnTo>
                  <a:lnTo>
                    <a:pt x="20463" y="19200"/>
                  </a:lnTo>
                  <a:lnTo>
                    <a:pt x="20842" y="18240"/>
                  </a:lnTo>
                  <a:lnTo>
                    <a:pt x="21411" y="17280"/>
                  </a:lnTo>
                  <a:lnTo>
                    <a:pt x="21600" y="15360"/>
                  </a:lnTo>
                  <a:lnTo>
                    <a:pt x="21600" y="110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grpSp>
          <p:nvGrpSpPr>
            <p:cNvPr id="679" name="chenying0907 780"/>
            <p:cNvGrpSpPr/>
            <p:nvPr/>
          </p:nvGrpSpPr>
          <p:grpSpPr>
            <a:xfrm>
              <a:off x="298175" y="663450"/>
              <a:ext cx="12701" cy="10794"/>
              <a:chOff x="0" y="0"/>
              <a:chExt cx="12699" cy="10793"/>
            </a:xfrm>
          </p:grpSpPr>
          <p:sp>
            <p:nvSpPr>
              <p:cNvPr id="677" name="線條"/>
              <p:cNvSpPr/>
              <p:nvPr/>
            </p:nvSpPr>
            <p:spPr>
              <a:xfrm flipH="1">
                <a:off x="0" y="-1"/>
                <a:ext cx="12700" cy="10795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78" name="線條"/>
              <p:cNvSpPr/>
              <p:nvPr/>
            </p:nvSpPr>
            <p:spPr>
              <a:xfrm flipV="1">
                <a:off x="0" y="0"/>
                <a:ext cx="12700" cy="10794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680" name="chenying0907 781"/>
            <p:cNvSpPr/>
            <p:nvPr/>
          </p:nvSpPr>
          <p:spPr>
            <a:xfrm>
              <a:off x="174013" y="638598"/>
              <a:ext cx="569501" cy="17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68"/>
                  </a:moveTo>
                  <a:lnTo>
                    <a:pt x="21500" y="18261"/>
                  </a:lnTo>
                  <a:lnTo>
                    <a:pt x="21374" y="17053"/>
                  </a:lnTo>
                  <a:lnTo>
                    <a:pt x="21199" y="15987"/>
                  </a:lnTo>
                  <a:lnTo>
                    <a:pt x="20999" y="14850"/>
                  </a:lnTo>
                  <a:lnTo>
                    <a:pt x="20773" y="13855"/>
                  </a:lnTo>
                  <a:lnTo>
                    <a:pt x="20548" y="12718"/>
                  </a:lnTo>
                  <a:lnTo>
                    <a:pt x="19495" y="8597"/>
                  </a:lnTo>
                  <a:lnTo>
                    <a:pt x="18969" y="6608"/>
                  </a:lnTo>
                  <a:lnTo>
                    <a:pt x="18518" y="4476"/>
                  </a:lnTo>
                  <a:lnTo>
                    <a:pt x="18317" y="3411"/>
                  </a:lnTo>
                  <a:lnTo>
                    <a:pt x="18167" y="2274"/>
                  </a:lnTo>
                  <a:lnTo>
                    <a:pt x="18092" y="1918"/>
                  </a:lnTo>
                  <a:lnTo>
                    <a:pt x="17992" y="1563"/>
                  </a:lnTo>
                  <a:lnTo>
                    <a:pt x="17942" y="1279"/>
                  </a:lnTo>
                  <a:lnTo>
                    <a:pt x="17791" y="1066"/>
                  </a:lnTo>
                  <a:lnTo>
                    <a:pt x="17666" y="924"/>
                  </a:lnTo>
                  <a:lnTo>
                    <a:pt x="17516" y="853"/>
                  </a:lnTo>
                  <a:lnTo>
                    <a:pt x="15937" y="853"/>
                  </a:lnTo>
                  <a:lnTo>
                    <a:pt x="14333" y="711"/>
                  </a:lnTo>
                  <a:lnTo>
                    <a:pt x="7968" y="142"/>
                  </a:lnTo>
                  <a:lnTo>
                    <a:pt x="6390" y="71"/>
                  </a:lnTo>
                  <a:lnTo>
                    <a:pt x="4786" y="0"/>
                  </a:lnTo>
                  <a:lnTo>
                    <a:pt x="4535" y="142"/>
                  </a:lnTo>
                  <a:lnTo>
                    <a:pt x="4435" y="355"/>
                  </a:lnTo>
                  <a:lnTo>
                    <a:pt x="4360" y="639"/>
                  </a:lnTo>
                  <a:lnTo>
                    <a:pt x="4260" y="853"/>
                  </a:lnTo>
                  <a:lnTo>
                    <a:pt x="4260" y="924"/>
                  </a:lnTo>
                  <a:lnTo>
                    <a:pt x="4160" y="1066"/>
                  </a:lnTo>
                  <a:lnTo>
                    <a:pt x="4110" y="1350"/>
                  </a:lnTo>
                  <a:lnTo>
                    <a:pt x="4009" y="1634"/>
                  </a:lnTo>
                  <a:lnTo>
                    <a:pt x="3959" y="1918"/>
                  </a:lnTo>
                  <a:lnTo>
                    <a:pt x="3909" y="2132"/>
                  </a:lnTo>
                  <a:lnTo>
                    <a:pt x="3633" y="3126"/>
                  </a:lnTo>
                  <a:lnTo>
                    <a:pt x="3383" y="4050"/>
                  </a:lnTo>
                  <a:lnTo>
                    <a:pt x="2882" y="6182"/>
                  </a:lnTo>
                  <a:lnTo>
                    <a:pt x="1879" y="10303"/>
                  </a:lnTo>
                  <a:lnTo>
                    <a:pt x="1403" y="11795"/>
                  </a:lnTo>
                  <a:lnTo>
                    <a:pt x="952" y="13287"/>
                  </a:lnTo>
                  <a:lnTo>
                    <a:pt x="677" y="13997"/>
                  </a:lnTo>
                  <a:lnTo>
                    <a:pt x="501" y="14850"/>
                  </a:lnTo>
                  <a:lnTo>
                    <a:pt x="301" y="15561"/>
                  </a:lnTo>
                  <a:lnTo>
                    <a:pt x="125" y="16555"/>
                  </a:lnTo>
                  <a:lnTo>
                    <a:pt x="25" y="16911"/>
                  </a:lnTo>
                  <a:lnTo>
                    <a:pt x="0" y="17337"/>
                  </a:lnTo>
                  <a:lnTo>
                    <a:pt x="0" y="17834"/>
                  </a:lnTo>
                  <a:lnTo>
                    <a:pt x="25" y="18261"/>
                  </a:lnTo>
                  <a:lnTo>
                    <a:pt x="100" y="18687"/>
                  </a:lnTo>
                  <a:lnTo>
                    <a:pt x="200" y="19042"/>
                  </a:lnTo>
                  <a:lnTo>
                    <a:pt x="351" y="19184"/>
                  </a:lnTo>
                  <a:lnTo>
                    <a:pt x="526" y="19326"/>
                  </a:lnTo>
                  <a:lnTo>
                    <a:pt x="1779" y="19468"/>
                  </a:lnTo>
                  <a:lnTo>
                    <a:pt x="3007" y="19753"/>
                  </a:lnTo>
                  <a:lnTo>
                    <a:pt x="5463" y="20179"/>
                  </a:lnTo>
                  <a:lnTo>
                    <a:pt x="6841" y="20250"/>
                  </a:lnTo>
                  <a:lnTo>
                    <a:pt x="8219" y="20250"/>
                  </a:lnTo>
                  <a:lnTo>
                    <a:pt x="9597" y="20321"/>
                  </a:lnTo>
                  <a:lnTo>
                    <a:pt x="10975" y="20534"/>
                  </a:lnTo>
                  <a:lnTo>
                    <a:pt x="13281" y="20889"/>
                  </a:lnTo>
                  <a:lnTo>
                    <a:pt x="15561" y="21245"/>
                  </a:lnTo>
                  <a:lnTo>
                    <a:pt x="16789" y="21245"/>
                  </a:lnTo>
                  <a:lnTo>
                    <a:pt x="18017" y="21103"/>
                  </a:lnTo>
                  <a:lnTo>
                    <a:pt x="19245" y="21103"/>
                  </a:lnTo>
                  <a:lnTo>
                    <a:pt x="19821" y="21245"/>
                  </a:lnTo>
                  <a:lnTo>
                    <a:pt x="20422" y="21600"/>
                  </a:lnTo>
                  <a:lnTo>
                    <a:pt x="20623" y="21600"/>
                  </a:lnTo>
                  <a:lnTo>
                    <a:pt x="20823" y="21529"/>
                  </a:lnTo>
                  <a:lnTo>
                    <a:pt x="21049" y="21529"/>
                  </a:lnTo>
                  <a:lnTo>
                    <a:pt x="21299" y="21387"/>
                  </a:lnTo>
                  <a:lnTo>
                    <a:pt x="21400" y="21174"/>
                  </a:lnTo>
                  <a:lnTo>
                    <a:pt x="21500" y="20889"/>
                  </a:lnTo>
                  <a:lnTo>
                    <a:pt x="21575" y="20534"/>
                  </a:lnTo>
                  <a:lnTo>
                    <a:pt x="21600" y="20250"/>
                  </a:lnTo>
                  <a:lnTo>
                    <a:pt x="21600" y="19468"/>
                  </a:lnTo>
                  <a:close/>
                  <a:moveTo>
                    <a:pt x="16513" y="17976"/>
                  </a:moveTo>
                  <a:lnTo>
                    <a:pt x="15285" y="17976"/>
                  </a:lnTo>
                  <a:lnTo>
                    <a:pt x="14032" y="17834"/>
                  </a:lnTo>
                  <a:lnTo>
                    <a:pt x="11527" y="17337"/>
                  </a:lnTo>
                  <a:lnTo>
                    <a:pt x="6565" y="16626"/>
                  </a:lnTo>
                  <a:lnTo>
                    <a:pt x="1529" y="16129"/>
                  </a:lnTo>
                  <a:lnTo>
                    <a:pt x="1829" y="15205"/>
                  </a:lnTo>
                  <a:lnTo>
                    <a:pt x="2130" y="14353"/>
                  </a:lnTo>
                  <a:lnTo>
                    <a:pt x="2681" y="12647"/>
                  </a:lnTo>
                  <a:lnTo>
                    <a:pt x="2982" y="11724"/>
                  </a:lnTo>
                  <a:lnTo>
                    <a:pt x="3232" y="10658"/>
                  </a:lnTo>
                  <a:lnTo>
                    <a:pt x="4185" y="6395"/>
                  </a:lnTo>
                  <a:lnTo>
                    <a:pt x="4435" y="5400"/>
                  </a:lnTo>
                  <a:lnTo>
                    <a:pt x="4711" y="4476"/>
                  </a:lnTo>
                  <a:lnTo>
                    <a:pt x="4811" y="3908"/>
                  </a:lnTo>
                  <a:lnTo>
                    <a:pt x="4861" y="3908"/>
                  </a:lnTo>
                  <a:lnTo>
                    <a:pt x="4961" y="3624"/>
                  </a:lnTo>
                  <a:lnTo>
                    <a:pt x="5037" y="3268"/>
                  </a:lnTo>
                  <a:lnTo>
                    <a:pt x="8094" y="3411"/>
                  </a:lnTo>
                  <a:lnTo>
                    <a:pt x="11101" y="3695"/>
                  </a:lnTo>
                  <a:lnTo>
                    <a:pt x="14158" y="3979"/>
                  </a:lnTo>
                  <a:lnTo>
                    <a:pt x="17215" y="4050"/>
                  </a:lnTo>
                  <a:lnTo>
                    <a:pt x="17365" y="5116"/>
                  </a:lnTo>
                  <a:lnTo>
                    <a:pt x="17566" y="6111"/>
                  </a:lnTo>
                  <a:lnTo>
                    <a:pt x="18017" y="8100"/>
                  </a:lnTo>
                  <a:lnTo>
                    <a:pt x="18919" y="11795"/>
                  </a:lnTo>
                  <a:lnTo>
                    <a:pt x="19645" y="14850"/>
                  </a:lnTo>
                  <a:lnTo>
                    <a:pt x="19971" y="16555"/>
                  </a:lnTo>
                  <a:lnTo>
                    <a:pt x="20247" y="18189"/>
                  </a:lnTo>
                  <a:lnTo>
                    <a:pt x="19796" y="17976"/>
                  </a:lnTo>
                  <a:lnTo>
                    <a:pt x="19345" y="17905"/>
                  </a:lnTo>
                  <a:lnTo>
                    <a:pt x="18393" y="17834"/>
                  </a:lnTo>
                  <a:lnTo>
                    <a:pt x="16513" y="1797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1" name="chenying0907 782"/>
            <p:cNvSpPr/>
            <p:nvPr/>
          </p:nvSpPr>
          <p:spPr>
            <a:xfrm>
              <a:off x="261021" y="681170"/>
              <a:ext cx="408670" cy="3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53" y="8871"/>
                  </a:moveTo>
                  <a:lnTo>
                    <a:pt x="20623" y="8100"/>
                  </a:lnTo>
                  <a:lnTo>
                    <a:pt x="20588" y="7714"/>
                  </a:lnTo>
                  <a:lnTo>
                    <a:pt x="20448" y="6943"/>
                  </a:lnTo>
                  <a:lnTo>
                    <a:pt x="19367" y="6943"/>
                  </a:lnTo>
                  <a:lnTo>
                    <a:pt x="18180" y="6557"/>
                  </a:lnTo>
                  <a:lnTo>
                    <a:pt x="16924" y="5400"/>
                  </a:lnTo>
                  <a:lnTo>
                    <a:pt x="16261" y="4629"/>
                  </a:lnTo>
                  <a:lnTo>
                    <a:pt x="15528" y="3857"/>
                  </a:lnTo>
                  <a:lnTo>
                    <a:pt x="14063" y="3471"/>
                  </a:lnTo>
                  <a:lnTo>
                    <a:pt x="11132" y="3471"/>
                  </a:lnTo>
                  <a:lnTo>
                    <a:pt x="8479" y="2314"/>
                  </a:lnTo>
                  <a:lnTo>
                    <a:pt x="5862" y="1543"/>
                  </a:lnTo>
                  <a:lnTo>
                    <a:pt x="3245" y="386"/>
                  </a:lnTo>
                  <a:lnTo>
                    <a:pt x="593" y="0"/>
                  </a:lnTo>
                  <a:lnTo>
                    <a:pt x="384" y="386"/>
                  </a:lnTo>
                  <a:lnTo>
                    <a:pt x="174" y="1543"/>
                  </a:lnTo>
                  <a:lnTo>
                    <a:pt x="35" y="3857"/>
                  </a:lnTo>
                  <a:lnTo>
                    <a:pt x="0" y="6557"/>
                  </a:lnTo>
                  <a:lnTo>
                    <a:pt x="0" y="8871"/>
                  </a:lnTo>
                  <a:lnTo>
                    <a:pt x="105" y="10414"/>
                  </a:lnTo>
                  <a:lnTo>
                    <a:pt x="174" y="11571"/>
                  </a:lnTo>
                  <a:lnTo>
                    <a:pt x="279" y="12729"/>
                  </a:lnTo>
                  <a:lnTo>
                    <a:pt x="558" y="13500"/>
                  </a:lnTo>
                  <a:lnTo>
                    <a:pt x="698" y="13500"/>
                  </a:lnTo>
                  <a:lnTo>
                    <a:pt x="837" y="13114"/>
                  </a:lnTo>
                  <a:lnTo>
                    <a:pt x="3734" y="13500"/>
                  </a:lnTo>
                  <a:lnTo>
                    <a:pt x="6700" y="14657"/>
                  </a:lnTo>
                  <a:lnTo>
                    <a:pt x="9631" y="16200"/>
                  </a:lnTo>
                  <a:lnTo>
                    <a:pt x="12597" y="16586"/>
                  </a:lnTo>
                  <a:lnTo>
                    <a:pt x="14028" y="16971"/>
                  </a:lnTo>
                  <a:lnTo>
                    <a:pt x="15389" y="18129"/>
                  </a:lnTo>
                  <a:lnTo>
                    <a:pt x="16784" y="19286"/>
                  </a:lnTo>
                  <a:lnTo>
                    <a:pt x="18215" y="19671"/>
                  </a:lnTo>
                  <a:lnTo>
                    <a:pt x="18564" y="19671"/>
                  </a:lnTo>
                  <a:lnTo>
                    <a:pt x="18983" y="20057"/>
                  </a:lnTo>
                  <a:lnTo>
                    <a:pt x="19855" y="21600"/>
                  </a:lnTo>
                  <a:lnTo>
                    <a:pt x="20274" y="21600"/>
                  </a:lnTo>
                  <a:lnTo>
                    <a:pt x="20693" y="21214"/>
                  </a:lnTo>
                  <a:lnTo>
                    <a:pt x="21077" y="20057"/>
                  </a:lnTo>
                  <a:lnTo>
                    <a:pt x="21216" y="19671"/>
                  </a:lnTo>
                  <a:lnTo>
                    <a:pt x="21426" y="18514"/>
                  </a:lnTo>
                  <a:lnTo>
                    <a:pt x="21495" y="16971"/>
                  </a:lnTo>
                  <a:lnTo>
                    <a:pt x="21565" y="16200"/>
                  </a:lnTo>
                  <a:lnTo>
                    <a:pt x="21600" y="14271"/>
                  </a:lnTo>
                  <a:lnTo>
                    <a:pt x="21565" y="11571"/>
                  </a:lnTo>
                  <a:lnTo>
                    <a:pt x="21426" y="10029"/>
                  </a:lnTo>
                  <a:lnTo>
                    <a:pt x="21216" y="8486"/>
                  </a:lnTo>
                  <a:lnTo>
                    <a:pt x="21042" y="7714"/>
                  </a:lnTo>
                  <a:lnTo>
                    <a:pt x="20763" y="7714"/>
                  </a:lnTo>
                  <a:lnTo>
                    <a:pt x="20553" y="88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2" name="chenying0907 783"/>
            <p:cNvSpPr/>
            <p:nvPr/>
          </p:nvSpPr>
          <p:spPr>
            <a:xfrm>
              <a:off x="226745" y="719263"/>
              <a:ext cx="479857" cy="3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156" y="8000"/>
                  </a:moveTo>
                  <a:lnTo>
                    <a:pt x="15653" y="6400"/>
                  </a:lnTo>
                  <a:lnTo>
                    <a:pt x="12901" y="5200"/>
                  </a:lnTo>
                  <a:lnTo>
                    <a:pt x="10208" y="4800"/>
                  </a:lnTo>
                  <a:lnTo>
                    <a:pt x="8995" y="4000"/>
                  </a:lnTo>
                  <a:lnTo>
                    <a:pt x="7782" y="3600"/>
                  </a:lnTo>
                  <a:lnTo>
                    <a:pt x="6598" y="3200"/>
                  </a:lnTo>
                  <a:lnTo>
                    <a:pt x="5385" y="3200"/>
                  </a:lnTo>
                  <a:lnTo>
                    <a:pt x="4764" y="2400"/>
                  </a:lnTo>
                  <a:lnTo>
                    <a:pt x="4142" y="2000"/>
                  </a:lnTo>
                  <a:lnTo>
                    <a:pt x="2870" y="400"/>
                  </a:lnTo>
                  <a:lnTo>
                    <a:pt x="2249" y="0"/>
                  </a:lnTo>
                  <a:lnTo>
                    <a:pt x="976" y="0"/>
                  </a:lnTo>
                  <a:lnTo>
                    <a:pt x="414" y="1200"/>
                  </a:lnTo>
                  <a:lnTo>
                    <a:pt x="178" y="2000"/>
                  </a:lnTo>
                  <a:lnTo>
                    <a:pt x="59" y="3600"/>
                  </a:lnTo>
                  <a:lnTo>
                    <a:pt x="0" y="6400"/>
                  </a:lnTo>
                  <a:lnTo>
                    <a:pt x="59" y="8800"/>
                  </a:lnTo>
                  <a:lnTo>
                    <a:pt x="118" y="10800"/>
                  </a:lnTo>
                  <a:lnTo>
                    <a:pt x="237" y="13200"/>
                  </a:lnTo>
                  <a:lnTo>
                    <a:pt x="444" y="14000"/>
                  </a:lnTo>
                  <a:lnTo>
                    <a:pt x="681" y="14000"/>
                  </a:lnTo>
                  <a:lnTo>
                    <a:pt x="947" y="13600"/>
                  </a:lnTo>
                  <a:lnTo>
                    <a:pt x="1213" y="13600"/>
                  </a:lnTo>
                  <a:lnTo>
                    <a:pt x="1805" y="14000"/>
                  </a:lnTo>
                  <a:lnTo>
                    <a:pt x="2338" y="15200"/>
                  </a:lnTo>
                  <a:lnTo>
                    <a:pt x="2870" y="16000"/>
                  </a:lnTo>
                  <a:lnTo>
                    <a:pt x="5859" y="16800"/>
                  </a:lnTo>
                  <a:lnTo>
                    <a:pt x="7072" y="17200"/>
                  </a:lnTo>
                  <a:lnTo>
                    <a:pt x="8226" y="17600"/>
                  </a:lnTo>
                  <a:lnTo>
                    <a:pt x="9409" y="17600"/>
                  </a:lnTo>
                  <a:lnTo>
                    <a:pt x="10622" y="18400"/>
                  </a:lnTo>
                  <a:lnTo>
                    <a:pt x="13256" y="18800"/>
                  </a:lnTo>
                  <a:lnTo>
                    <a:pt x="15889" y="20000"/>
                  </a:lnTo>
                  <a:lnTo>
                    <a:pt x="21156" y="21600"/>
                  </a:lnTo>
                  <a:lnTo>
                    <a:pt x="21275" y="20800"/>
                  </a:lnTo>
                  <a:lnTo>
                    <a:pt x="21334" y="20800"/>
                  </a:lnTo>
                  <a:lnTo>
                    <a:pt x="21482" y="19200"/>
                  </a:lnTo>
                  <a:lnTo>
                    <a:pt x="21570" y="16800"/>
                  </a:lnTo>
                  <a:lnTo>
                    <a:pt x="21600" y="14800"/>
                  </a:lnTo>
                  <a:lnTo>
                    <a:pt x="21570" y="12000"/>
                  </a:lnTo>
                  <a:lnTo>
                    <a:pt x="21482" y="10000"/>
                  </a:lnTo>
                  <a:lnTo>
                    <a:pt x="21334" y="8400"/>
                  </a:lnTo>
                  <a:lnTo>
                    <a:pt x="21275" y="8000"/>
                  </a:lnTo>
                  <a:lnTo>
                    <a:pt x="21156" y="80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3" name="chenying0907 784"/>
            <p:cNvSpPr/>
            <p:nvPr/>
          </p:nvSpPr>
          <p:spPr>
            <a:xfrm>
              <a:off x="324299" y="649800"/>
              <a:ext cx="63278" cy="13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097" y="540"/>
                  </a:moveTo>
                  <a:lnTo>
                    <a:pt x="12733" y="1530"/>
                  </a:lnTo>
                  <a:lnTo>
                    <a:pt x="11596" y="2520"/>
                  </a:lnTo>
                  <a:lnTo>
                    <a:pt x="10232" y="3600"/>
                  </a:lnTo>
                  <a:lnTo>
                    <a:pt x="9322" y="4680"/>
                  </a:lnTo>
                  <a:lnTo>
                    <a:pt x="7731" y="6930"/>
                  </a:lnTo>
                  <a:lnTo>
                    <a:pt x="6821" y="9180"/>
                  </a:lnTo>
                  <a:lnTo>
                    <a:pt x="5002" y="11700"/>
                  </a:lnTo>
                  <a:lnTo>
                    <a:pt x="3183" y="14490"/>
                  </a:lnTo>
                  <a:lnTo>
                    <a:pt x="1364" y="17010"/>
                  </a:lnTo>
                  <a:lnTo>
                    <a:pt x="0" y="19620"/>
                  </a:lnTo>
                  <a:lnTo>
                    <a:pt x="0" y="20340"/>
                  </a:lnTo>
                  <a:lnTo>
                    <a:pt x="455" y="20880"/>
                  </a:lnTo>
                  <a:lnTo>
                    <a:pt x="1592" y="21240"/>
                  </a:lnTo>
                  <a:lnTo>
                    <a:pt x="2956" y="21510"/>
                  </a:lnTo>
                  <a:lnTo>
                    <a:pt x="4320" y="21600"/>
                  </a:lnTo>
                  <a:lnTo>
                    <a:pt x="5457" y="21420"/>
                  </a:lnTo>
                  <a:lnTo>
                    <a:pt x="6821" y="21060"/>
                  </a:lnTo>
                  <a:lnTo>
                    <a:pt x="7048" y="20790"/>
                  </a:lnTo>
                  <a:lnTo>
                    <a:pt x="7276" y="20430"/>
                  </a:lnTo>
                  <a:lnTo>
                    <a:pt x="8867" y="18090"/>
                  </a:lnTo>
                  <a:lnTo>
                    <a:pt x="10232" y="15750"/>
                  </a:lnTo>
                  <a:lnTo>
                    <a:pt x="13642" y="11070"/>
                  </a:lnTo>
                  <a:lnTo>
                    <a:pt x="14779" y="8820"/>
                  </a:lnTo>
                  <a:lnTo>
                    <a:pt x="16371" y="6480"/>
                  </a:lnTo>
                  <a:lnTo>
                    <a:pt x="16825" y="5310"/>
                  </a:lnTo>
                  <a:lnTo>
                    <a:pt x="17962" y="4230"/>
                  </a:lnTo>
                  <a:lnTo>
                    <a:pt x="19326" y="3150"/>
                  </a:lnTo>
                  <a:lnTo>
                    <a:pt x="20691" y="2250"/>
                  </a:lnTo>
                  <a:lnTo>
                    <a:pt x="21373" y="1890"/>
                  </a:lnTo>
                  <a:lnTo>
                    <a:pt x="21600" y="1620"/>
                  </a:lnTo>
                  <a:lnTo>
                    <a:pt x="21600" y="990"/>
                  </a:lnTo>
                  <a:lnTo>
                    <a:pt x="20691" y="540"/>
                  </a:lnTo>
                  <a:lnTo>
                    <a:pt x="19781" y="180"/>
                  </a:lnTo>
                  <a:lnTo>
                    <a:pt x="18417" y="0"/>
                  </a:lnTo>
                  <a:lnTo>
                    <a:pt x="16825" y="0"/>
                  </a:lnTo>
                  <a:lnTo>
                    <a:pt x="15461" y="180"/>
                  </a:lnTo>
                  <a:lnTo>
                    <a:pt x="14097" y="5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4" name="chenying0907 785"/>
            <p:cNvSpPr/>
            <p:nvPr/>
          </p:nvSpPr>
          <p:spPr>
            <a:xfrm>
              <a:off x="445581" y="649800"/>
              <a:ext cx="26367" cy="134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2151"/>
                  </a:moveTo>
                  <a:lnTo>
                    <a:pt x="19895" y="1793"/>
                  </a:lnTo>
                  <a:lnTo>
                    <a:pt x="19895" y="1434"/>
                  </a:lnTo>
                  <a:lnTo>
                    <a:pt x="18758" y="717"/>
                  </a:lnTo>
                  <a:lnTo>
                    <a:pt x="17053" y="359"/>
                  </a:lnTo>
                  <a:lnTo>
                    <a:pt x="15916" y="90"/>
                  </a:lnTo>
                  <a:lnTo>
                    <a:pt x="13642" y="0"/>
                  </a:lnTo>
                  <a:lnTo>
                    <a:pt x="9663" y="0"/>
                  </a:lnTo>
                  <a:lnTo>
                    <a:pt x="6253" y="90"/>
                  </a:lnTo>
                  <a:lnTo>
                    <a:pt x="2274" y="359"/>
                  </a:lnTo>
                  <a:lnTo>
                    <a:pt x="568" y="986"/>
                  </a:lnTo>
                  <a:lnTo>
                    <a:pt x="0" y="1524"/>
                  </a:lnTo>
                  <a:lnTo>
                    <a:pt x="0" y="6095"/>
                  </a:lnTo>
                  <a:lnTo>
                    <a:pt x="568" y="10755"/>
                  </a:lnTo>
                  <a:lnTo>
                    <a:pt x="1705" y="15505"/>
                  </a:lnTo>
                  <a:lnTo>
                    <a:pt x="2274" y="20076"/>
                  </a:lnTo>
                  <a:lnTo>
                    <a:pt x="2274" y="20435"/>
                  </a:lnTo>
                  <a:lnTo>
                    <a:pt x="2842" y="20793"/>
                  </a:lnTo>
                  <a:lnTo>
                    <a:pt x="5116" y="21241"/>
                  </a:lnTo>
                  <a:lnTo>
                    <a:pt x="7958" y="21421"/>
                  </a:lnTo>
                  <a:lnTo>
                    <a:pt x="11937" y="21600"/>
                  </a:lnTo>
                  <a:lnTo>
                    <a:pt x="14779" y="21421"/>
                  </a:lnTo>
                  <a:lnTo>
                    <a:pt x="18758" y="21241"/>
                  </a:lnTo>
                  <a:lnTo>
                    <a:pt x="21032" y="20793"/>
                  </a:lnTo>
                  <a:lnTo>
                    <a:pt x="21032" y="20435"/>
                  </a:lnTo>
                  <a:lnTo>
                    <a:pt x="21600" y="20076"/>
                  </a:lnTo>
                  <a:lnTo>
                    <a:pt x="21032" y="15595"/>
                  </a:lnTo>
                  <a:lnTo>
                    <a:pt x="19895" y="11114"/>
                  </a:lnTo>
                  <a:lnTo>
                    <a:pt x="19326" y="6543"/>
                  </a:lnTo>
                  <a:lnTo>
                    <a:pt x="19326" y="215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5" name="chenying0907 786"/>
            <p:cNvSpPr/>
            <p:nvPr/>
          </p:nvSpPr>
          <p:spPr>
            <a:xfrm>
              <a:off x="522041" y="649800"/>
              <a:ext cx="87008" cy="1434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70" y="19247"/>
                  </a:moveTo>
                  <a:lnTo>
                    <a:pt x="19621" y="17061"/>
                  </a:lnTo>
                  <a:lnTo>
                    <a:pt x="17973" y="14792"/>
                  </a:lnTo>
                  <a:lnTo>
                    <a:pt x="14345" y="10338"/>
                  </a:lnTo>
                  <a:lnTo>
                    <a:pt x="13521" y="9161"/>
                  </a:lnTo>
                  <a:lnTo>
                    <a:pt x="12531" y="7816"/>
                  </a:lnTo>
                  <a:lnTo>
                    <a:pt x="11872" y="6640"/>
                  </a:lnTo>
                  <a:lnTo>
                    <a:pt x="10882" y="5295"/>
                  </a:lnTo>
                  <a:lnTo>
                    <a:pt x="9563" y="4118"/>
                  </a:lnTo>
                  <a:lnTo>
                    <a:pt x="6595" y="1933"/>
                  </a:lnTo>
                  <a:lnTo>
                    <a:pt x="5276" y="672"/>
                  </a:lnTo>
                  <a:lnTo>
                    <a:pt x="4782" y="504"/>
                  </a:lnTo>
                  <a:lnTo>
                    <a:pt x="4452" y="252"/>
                  </a:lnTo>
                  <a:lnTo>
                    <a:pt x="3463" y="0"/>
                  </a:lnTo>
                  <a:lnTo>
                    <a:pt x="2473" y="0"/>
                  </a:lnTo>
                  <a:lnTo>
                    <a:pt x="1649" y="252"/>
                  </a:lnTo>
                  <a:lnTo>
                    <a:pt x="660" y="588"/>
                  </a:lnTo>
                  <a:lnTo>
                    <a:pt x="0" y="1009"/>
                  </a:lnTo>
                  <a:lnTo>
                    <a:pt x="0" y="1933"/>
                  </a:lnTo>
                  <a:lnTo>
                    <a:pt x="330" y="2269"/>
                  </a:lnTo>
                  <a:lnTo>
                    <a:pt x="1319" y="3110"/>
                  </a:lnTo>
                  <a:lnTo>
                    <a:pt x="2638" y="3866"/>
                  </a:lnTo>
                  <a:lnTo>
                    <a:pt x="3957" y="4791"/>
                  </a:lnTo>
                  <a:lnTo>
                    <a:pt x="5111" y="5715"/>
                  </a:lnTo>
                  <a:lnTo>
                    <a:pt x="7420" y="8909"/>
                  </a:lnTo>
                  <a:lnTo>
                    <a:pt x="8409" y="10506"/>
                  </a:lnTo>
                  <a:lnTo>
                    <a:pt x="9563" y="12103"/>
                  </a:lnTo>
                  <a:lnTo>
                    <a:pt x="13191" y="16305"/>
                  </a:lnTo>
                  <a:lnTo>
                    <a:pt x="14675" y="18406"/>
                  </a:lnTo>
                  <a:lnTo>
                    <a:pt x="15994" y="20591"/>
                  </a:lnTo>
                  <a:lnTo>
                    <a:pt x="16489" y="21012"/>
                  </a:lnTo>
                  <a:lnTo>
                    <a:pt x="17313" y="21348"/>
                  </a:lnTo>
                  <a:lnTo>
                    <a:pt x="18137" y="21600"/>
                  </a:lnTo>
                  <a:lnTo>
                    <a:pt x="19127" y="21600"/>
                  </a:lnTo>
                  <a:lnTo>
                    <a:pt x="20116" y="21432"/>
                  </a:lnTo>
                  <a:lnTo>
                    <a:pt x="20776" y="21096"/>
                  </a:lnTo>
                  <a:lnTo>
                    <a:pt x="21435" y="20675"/>
                  </a:lnTo>
                  <a:lnTo>
                    <a:pt x="21600" y="20171"/>
                  </a:lnTo>
                  <a:lnTo>
                    <a:pt x="21600" y="20003"/>
                  </a:lnTo>
                  <a:lnTo>
                    <a:pt x="21435" y="19583"/>
                  </a:lnTo>
                  <a:lnTo>
                    <a:pt x="21270" y="1924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6" name="chenying0907 787"/>
            <p:cNvSpPr/>
            <p:nvPr/>
          </p:nvSpPr>
          <p:spPr>
            <a:xfrm>
              <a:off x="60641" y="125478"/>
              <a:ext cx="801519" cy="94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867"/>
                  </a:moveTo>
                  <a:lnTo>
                    <a:pt x="21529" y="16916"/>
                  </a:lnTo>
                  <a:lnTo>
                    <a:pt x="21493" y="14964"/>
                  </a:lnTo>
                  <a:lnTo>
                    <a:pt x="21440" y="13533"/>
                  </a:lnTo>
                  <a:lnTo>
                    <a:pt x="21333" y="10410"/>
                  </a:lnTo>
                  <a:lnTo>
                    <a:pt x="21226" y="9108"/>
                  </a:lnTo>
                  <a:lnTo>
                    <a:pt x="21066" y="7677"/>
                  </a:lnTo>
                  <a:lnTo>
                    <a:pt x="20817" y="6506"/>
                  </a:lnTo>
                  <a:lnTo>
                    <a:pt x="20657" y="5855"/>
                  </a:lnTo>
                  <a:lnTo>
                    <a:pt x="20461" y="5205"/>
                  </a:lnTo>
                  <a:lnTo>
                    <a:pt x="20123" y="4294"/>
                  </a:lnTo>
                  <a:lnTo>
                    <a:pt x="19750" y="3773"/>
                  </a:lnTo>
                  <a:lnTo>
                    <a:pt x="19340" y="3383"/>
                  </a:lnTo>
                  <a:lnTo>
                    <a:pt x="17810" y="3383"/>
                  </a:lnTo>
                  <a:lnTo>
                    <a:pt x="16974" y="3253"/>
                  </a:lnTo>
                  <a:lnTo>
                    <a:pt x="16138" y="2993"/>
                  </a:lnTo>
                  <a:lnTo>
                    <a:pt x="15301" y="2602"/>
                  </a:lnTo>
                  <a:lnTo>
                    <a:pt x="14430" y="2472"/>
                  </a:lnTo>
                  <a:lnTo>
                    <a:pt x="13647" y="2212"/>
                  </a:lnTo>
                  <a:lnTo>
                    <a:pt x="12846" y="2082"/>
                  </a:lnTo>
                  <a:lnTo>
                    <a:pt x="12045" y="1692"/>
                  </a:lnTo>
                  <a:lnTo>
                    <a:pt x="11245" y="1041"/>
                  </a:lnTo>
                  <a:lnTo>
                    <a:pt x="10320" y="520"/>
                  </a:lnTo>
                  <a:lnTo>
                    <a:pt x="9359" y="260"/>
                  </a:lnTo>
                  <a:lnTo>
                    <a:pt x="8416" y="0"/>
                  </a:lnTo>
                  <a:lnTo>
                    <a:pt x="7455" y="0"/>
                  </a:lnTo>
                  <a:lnTo>
                    <a:pt x="6476" y="260"/>
                  </a:lnTo>
                  <a:lnTo>
                    <a:pt x="5516" y="390"/>
                  </a:lnTo>
                  <a:lnTo>
                    <a:pt x="3630" y="1041"/>
                  </a:lnTo>
                  <a:lnTo>
                    <a:pt x="3025" y="1431"/>
                  </a:lnTo>
                  <a:lnTo>
                    <a:pt x="2420" y="2082"/>
                  </a:lnTo>
                  <a:lnTo>
                    <a:pt x="2117" y="2472"/>
                  </a:lnTo>
                  <a:lnTo>
                    <a:pt x="1815" y="3123"/>
                  </a:lnTo>
                  <a:lnTo>
                    <a:pt x="1548" y="3773"/>
                  </a:lnTo>
                  <a:lnTo>
                    <a:pt x="1263" y="4684"/>
                  </a:lnTo>
                  <a:lnTo>
                    <a:pt x="1014" y="5595"/>
                  </a:lnTo>
                  <a:lnTo>
                    <a:pt x="765" y="6896"/>
                  </a:lnTo>
                  <a:lnTo>
                    <a:pt x="569" y="8198"/>
                  </a:lnTo>
                  <a:lnTo>
                    <a:pt x="374" y="9759"/>
                  </a:lnTo>
                  <a:lnTo>
                    <a:pt x="214" y="11581"/>
                  </a:lnTo>
                  <a:lnTo>
                    <a:pt x="107" y="13663"/>
                  </a:lnTo>
                  <a:lnTo>
                    <a:pt x="36" y="15875"/>
                  </a:lnTo>
                  <a:lnTo>
                    <a:pt x="0" y="18477"/>
                  </a:lnTo>
                  <a:lnTo>
                    <a:pt x="0" y="18867"/>
                  </a:lnTo>
                  <a:lnTo>
                    <a:pt x="36" y="19388"/>
                  </a:lnTo>
                  <a:lnTo>
                    <a:pt x="107" y="20169"/>
                  </a:lnTo>
                  <a:lnTo>
                    <a:pt x="196" y="20429"/>
                  </a:lnTo>
                  <a:lnTo>
                    <a:pt x="302" y="20689"/>
                  </a:lnTo>
                  <a:lnTo>
                    <a:pt x="427" y="20429"/>
                  </a:lnTo>
                  <a:lnTo>
                    <a:pt x="516" y="20169"/>
                  </a:lnTo>
                  <a:lnTo>
                    <a:pt x="587" y="19388"/>
                  </a:lnTo>
                  <a:lnTo>
                    <a:pt x="605" y="18867"/>
                  </a:lnTo>
                  <a:lnTo>
                    <a:pt x="605" y="18477"/>
                  </a:lnTo>
                  <a:lnTo>
                    <a:pt x="641" y="17046"/>
                  </a:lnTo>
                  <a:lnTo>
                    <a:pt x="658" y="15745"/>
                  </a:lnTo>
                  <a:lnTo>
                    <a:pt x="712" y="14313"/>
                  </a:lnTo>
                  <a:lnTo>
                    <a:pt x="765" y="13272"/>
                  </a:lnTo>
                  <a:lnTo>
                    <a:pt x="872" y="12101"/>
                  </a:lnTo>
                  <a:lnTo>
                    <a:pt x="961" y="11320"/>
                  </a:lnTo>
                  <a:lnTo>
                    <a:pt x="1068" y="10410"/>
                  </a:lnTo>
                  <a:lnTo>
                    <a:pt x="1352" y="8848"/>
                  </a:lnTo>
                  <a:lnTo>
                    <a:pt x="1512" y="8198"/>
                  </a:lnTo>
                  <a:lnTo>
                    <a:pt x="1850" y="7157"/>
                  </a:lnTo>
                  <a:lnTo>
                    <a:pt x="2224" y="6506"/>
                  </a:lnTo>
                  <a:lnTo>
                    <a:pt x="2615" y="5855"/>
                  </a:lnTo>
                  <a:lnTo>
                    <a:pt x="3007" y="5465"/>
                  </a:lnTo>
                  <a:lnTo>
                    <a:pt x="3434" y="5335"/>
                  </a:lnTo>
                  <a:lnTo>
                    <a:pt x="4235" y="4945"/>
                  </a:lnTo>
                  <a:lnTo>
                    <a:pt x="5640" y="4945"/>
                  </a:lnTo>
                  <a:lnTo>
                    <a:pt x="7028" y="4424"/>
                  </a:lnTo>
                  <a:lnTo>
                    <a:pt x="7740" y="4294"/>
                  </a:lnTo>
                  <a:lnTo>
                    <a:pt x="8451" y="4294"/>
                  </a:lnTo>
                  <a:lnTo>
                    <a:pt x="9145" y="4424"/>
                  </a:lnTo>
                  <a:lnTo>
                    <a:pt x="9875" y="4814"/>
                  </a:lnTo>
                  <a:lnTo>
                    <a:pt x="10569" y="5205"/>
                  </a:lnTo>
                  <a:lnTo>
                    <a:pt x="11245" y="5595"/>
                  </a:lnTo>
                  <a:lnTo>
                    <a:pt x="12366" y="6376"/>
                  </a:lnTo>
                  <a:lnTo>
                    <a:pt x="13504" y="6636"/>
                  </a:lnTo>
                  <a:lnTo>
                    <a:pt x="15764" y="7417"/>
                  </a:lnTo>
                  <a:lnTo>
                    <a:pt x="17134" y="7677"/>
                  </a:lnTo>
                  <a:lnTo>
                    <a:pt x="17828" y="7807"/>
                  </a:lnTo>
                  <a:lnTo>
                    <a:pt x="18931" y="7807"/>
                  </a:lnTo>
                  <a:lnTo>
                    <a:pt x="19323" y="8067"/>
                  </a:lnTo>
                  <a:lnTo>
                    <a:pt x="19714" y="8588"/>
                  </a:lnTo>
                  <a:lnTo>
                    <a:pt x="20123" y="9239"/>
                  </a:lnTo>
                  <a:lnTo>
                    <a:pt x="20230" y="9629"/>
                  </a:lnTo>
                  <a:lnTo>
                    <a:pt x="20355" y="9889"/>
                  </a:lnTo>
                  <a:lnTo>
                    <a:pt x="20461" y="10410"/>
                  </a:lnTo>
                  <a:lnTo>
                    <a:pt x="20532" y="10930"/>
                  </a:lnTo>
                  <a:lnTo>
                    <a:pt x="20675" y="12101"/>
                  </a:lnTo>
                  <a:lnTo>
                    <a:pt x="20764" y="13663"/>
                  </a:lnTo>
                  <a:lnTo>
                    <a:pt x="20835" y="15224"/>
                  </a:lnTo>
                  <a:lnTo>
                    <a:pt x="20888" y="16655"/>
                  </a:lnTo>
                  <a:lnTo>
                    <a:pt x="20959" y="18477"/>
                  </a:lnTo>
                  <a:lnTo>
                    <a:pt x="20995" y="20169"/>
                  </a:lnTo>
                  <a:lnTo>
                    <a:pt x="21048" y="20429"/>
                  </a:lnTo>
                  <a:lnTo>
                    <a:pt x="21066" y="20819"/>
                  </a:lnTo>
                  <a:lnTo>
                    <a:pt x="21155" y="21340"/>
                  </a:lnTo>
                  <a:lnTo>
                    <a:pt x="21280" y="21600"/>
                  </a:lnTo>
                  <a:lnTo>
                    <a:pt x="21386" y="21470"/>
                  </a:lnTo>
                  <a:lnTo>
                    <a:pt x="21511" y="21080"/>
                  </a:lnTo>
                  <a:lnTo>
                    <a:pt x="21582" y="20689"/>
                  </a:lnTo>
                  <a:lnTo>
                    <a:pt x="21600" y="19778"/>
                  </a:lnTo>
                  <a:lnTo>
                    <a:pt x="21600" y="1886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7" name="chenying0907 788"/>
            <p:cNvSpPr/>
            <p:nvPr/>
          </p:nvSpPr>
          <p:spPr>
            <a:xfrm>
              <a:off x="52731" y="194940"/>
              <a:ext cx="812065" cy="656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502"/>
                  </a:moveTo>
                  <a:lnTo>
                    <a:pt x="21600" y="17428"/>
                  </a:lnTo>
                  <a:lnTo>
                    <a:pt x="21582" y="17372"/>
                  </a:lnTo>
                  <a:lnTo>
                    <a:pt x="21512" y="17280"/>
                  </a:lnTo>
                  <a:lnTo>
                    <a:pt x="21424" y="17206"/>
                  </a:lnTo>
                  <a:lnTo>
                    <a:pt x="21301" y="17188"/>
                  </a:lnTo>
                  <a:lnTo>
                    <a:pt x="21195" y="17206"/>
                  </a:lnTo>
                  <a:lnTo>
                    <a:pt x="21090" y="17280"/>
                  </a:lnTo>
                  <a:lnTo>
                    <a:pt x="21020" y="17372"/>
                  </a:lnTo>
                  <a:lnTo>
                    <a:pt x="21002" y="17428"/>
                  </a:lnTo>
                  <a:lnTo>
                    <a:pt x="21002" y="18314"/>
                  </a:lnTo>
                  <a:lnTo>
                    <a:pt x="20984" y="18517"/>
                  </a:lnTo>
                  <a:lnTo>
                    <a:pt x="20932" y="18702"/>
                  </a:lnTo>
                  <a:lnTo>
                    <a:pt x="20861" y="18905"/>
                  </a:lnTo>
                  <a:lnTo>
                    <a:pt x="20773" y="19089"/>
                  </a:lnTo>
                  <a:lnTo>
                    <a:pt x="20668" y="19292"/>
                  </a:lnTo>
                  <a:lnTo>
                    <a:pt x="20527" y="19477"/>
                  </a:lnTo>
                  <a:lnTo>
                    <a:pt x="20369" y="19643"/>
                  </a:lnTo>
                  <a:lnTo>
                    <a:pt x="20193" y="19791"/>
                  </a:lnTo>
                  <a:lnTo>
                    <a:pt x="19876" y="20105"/>
                  </a:lnTo>
                  <a:lnTo>
                    <a:pt x="19524" y="20382"/>
                  </a:lnTo>
                  <a:lnTo>
                    <a:pt x="19401" y="20474"/>
                  </a:lnTo>
                  <a:lnTo>
                    <a:pt x="19261" y="20548"/>
                  </a:lnTo>
                  <a:lnTo>
                    <a:pt x="19102" y="20622"/>
                  </a:lnTo>
                  <a:lnTo>
                    <a:pt x="18962" y="20640"/>
                  </a:lnTo>
                  <a:lnTo>
                    <a:pt x="18663" y="20695"/>
                  </a:lnTo>
                  <a:lnTo>
                    <a:pt x="18364" y="20714"/>
                  </a:lnTo>
                  <a:lnTo>
                    <a:pt x="17431" y="20714"/>
                  </a:lnTo>
                  <a:lnTo>
                    <a:pt x="17132" y="20788"/>
                  </a:lnTo>
                  <a:lnTo>
                    <a:pt x="16868" y="20862"/>
                  </a:lnTo>
                  <a:lnTo>
                    <a:pt x="16587" y="20898"/>
                  </a:lnTo>
                  <a:lnTo>
                    <a:pt x="16288" y="20954"/>
                  </a:lnTo>
                  <a:lnTo>
                    <a:pt x="15989" y="20972"/>
                  </a:lnTo>
                  <a:lnTo>
                    <a:pt x="15408" y="20972"/>
                  </a:lnTo>
                  <a:lnTo>
                    <a:pt x="14810" y="20954"/>
                  </a:lnTo>
                  <a:lnTo>
                    <a:pt x="14195" y="20898"/>
                  </a:lnTo>
                  <a:lnTo>
                    <a:pt x="13614" y="20862"/>
                  </a:lnTo>
                  <a:lnTo>
                    <a:pt x="13016" y="20788"/>
                  </a:lnTo>
                  <a:lnTo>
                    <a:pt x="12453" y="20732"/>
                  </a:lnTo>
                  <a:lnTo>
                    <a:pt x="11257" y="20695"/>
                  </a:lnTo>
                  <a:lnTo>
                    <a:pt x="10026" y="20640"/>
                  </a:lnTo>
                  <a:lnTo>
                    <a:pt x="8830" y="20585"/>
                  </a:lnTo>
                  <a:lnTo>
                    <a:pt x="7634" y="20511"/>
                  </a:lnTo>
                  <a:lnTo>
                    <a:pt x="6965" y="20474"/>
                  </a:lnTo>
                  <a:lnTo>
                    <a:pt x="6332" y="20455"/>
                  </a:lnTo>
                  <a:lnTo>
                    <a:pt x="4995" y="20418"/>
                  </a:lnTo>
                  <a:lnTo>
                    <a:pt x="4327" y="20382"/>
                  </a:lnTo>
                  <a:lnTo>
                    <a:pt x="3659" y="20326"/>
                  </a:lnTo>
                  <a:lnTo>
                    <a:pt x="3008" y="20234"/>
                  </a:lnTo>
                  <a:lnTo>
                    <a:pt x="2375" y="20105"/>
                  </a:lnTo>
                  <a:lnTo>
                    <a:pt x="2040" y="19994"/>
                  </a:lnTo>
                  <a:lnTo>
                    <a:pt x="1777" y="19846"/>
                  </a:lnTo>
                  <a:lnTo>
                    <a:pt x="1548" y="19643"/>
                  </a:lnTo>
                  <a:lnTo>
                    <a:pt x="1337" y="19440"/>
                  </a:lnTo>
                  <a:lnTo>
                    <a:pt x="1143" y="19200"/>
                  </a:lnTo>
                  <a:lnTo>
                    <a:pt x="1003" y="18923"/>
                  </a:lnTo>
                  <a:lnTo>
                    <a:pt x="897" y="18628"/>
                  </a:lnTo>
                  <a:lnTo>
                    <a:pt x="809" y="18314"/>
                  </a:lnTo>
                  <a:lnTo>
                    <a:pt x="739" y="18000"/>
                  </a:lnTo>
                  <a:lnTo>
                    <a:pt x="668" y="17668"/>
                  </a:lnTo>
                  <a:lnTo>
                    <a:pt x="633" y="17354"/>
                  </a:lnTo>
                  <a:lnTo>
                    <a:pt x="616" y="17022"/>
                  </a:lnTo>
                  <a:lnTo>
                    <a:pt x="598" y="16375"/>
                  </a:lnTo>
                  <a:lnTo>
                    <a:pt x="580" y="15748"/>
                  </a:lnTo>
                  <a:lnTo>
                    <a:pt x="598" y="15471"/>
                  </a:lnTo>
                  <a:lnTo>
                    <a:pt x="616" y="15212"/>
                  </a:lnTo>
                  <a:lnTo>
                    <a:pt x="686" y="14658"/>
                  </a:lnTo>
                  <a:lnTo>
                    <a:pt x="774" y="14105"/>
                  </a:lnTo>
                  <a:lnTo>
                    <a:pt x="809" y="13809"/>
                  </a:lnTo>
                  <a:lnTo>
                    <a:pt x="809" y="12960"/>
                  </a:lnTo>
                  <a:lnTo>
                    <a:pt x="827" y="12406"/>
                  </a:lnTo>
                  <a:lnTo>
                    <a:pt x="844" y="11298"/>
                  </a:lnTo>
                  <a:lnTo>
                    <a:pt x="827" y="10578"/>
                  </a:lnTo>
                  <a:lnTo>
                    <a:pt x="809" y="9840"/>
                  </a:lnTo>
                  <a:lnTo>
                    <a:pt x="686" y="8400"/>
                  </a:lnTo>
                  <a:lnTo>
                    <a:pt x="668" y="8068"/>
                  </a:lnTo>
                  <a:lnTo>
                    <a:pt x="668" y="7698"/>
                  </a:lnTo>
                  <a:lnTo>
                    <a:pt x="809" y="6295"/>
                  </a:lnTo>
                  <a:lnTo>
                    <a:pt x="844" y="5631"/>
                  </a:lnTo>
                  <a:lnTo>
                    <a:pt x="879" y="4948"/>
                  </a:lnTo>
                  <a:lnTo>
                    <a:pt x="879" y="4265"/>
                  </a:lnTo>
                  <a:lnTo>
                    <a:pt x="809" y="2972"/>
                  </a:lnTo>
                  <a:lnTo>
                    <a:pt x="756" y="1643"/>
                  </a:lnTo>
                  <a:lnTo>
                    <a:pt x="739" y="960"/>
                  </a:lnTo>
                  <a:lnTo>
                    <a:pt x="704" y="295"/>
                  </a:lnTo>
                  <a:lnTo>
                    <a:pt x="704" y="222"/>
                  </a:lnTo>
                  <a:lnTo>
                    <a:pt x="686" y="166"/>
                  </a:lnTo>
                  <a:lnTo>
                    <a:pt x="616" y="74"/>
                  </a:lnTo>
                  <a:lnTo>
                    <a:pt x="528" y="0"/>
                  </a:lnTo>
                  <a:lnTo>
                    <a:pt x="299" y="0"/>
                  </a:lnTo>
                  <a:lnTo>
                    <a:pt x="211" y="74"/>
                  </a:lnTo>
                  <a:lnTo>
                    <a:pt x="141" y="166"/>
                  </a:lnTo>
                  <a:lnTo>
                    <a:pt x="106" y="222"/>
                  </a:lnTo>
                  <a:lnTo>
                    <a:pt x="106" y="295"/>
                  </a:lnTo>
                  <a:lnTo>
                    <a:pt x="141" y="1052"/>
                  </a:lnTo>
                  <a:lnTo>
                    <a:pt x="158" y="1809"/>
                  </a:lnTo>
                  <a:lnTo>
                    <a:pt x="211" y="3323"/>
                  </a:lnTo>
                  <a:lnTo>
                    <a:pt x="229" y="4080"/>
                  </a:lnTo>
                  <a:lnTo>
                    <a:pt x="229" y="4818"/>
                  </a:lnTo>
                  <a:lnTo>
                    <a:pt x="211" y="5594"/>
                  </a:lnTo>
                  <a:lnTo>
                    <a:pt x="141" y="6351"/>
                  </a:lnTo>
                  <a:lnTo>
                    <a:pt x="106" y="6738"/>
                  </a:lnTo>
                  <a:lnTo>
                    <a:pt x="88" y="7126"/>
                  </a:lnTo>
                  <a:lnTo>
                    <a:pt x="88" y="7902"/>
                  </a:lnTo>
                  <a:lnTo>
                    <a:pt x="141" y="8695"/>
                  </a:lnTo>
                  <a:lnTo>
                    <a:pt x="176" y="9471"/>
                  </a:lnTo>
                  <a:lnTo>
                    <a:pt x="229" y="9840"/>
                  </a:lnTo>
                  <a:lnTo>
                    <a:pt x="229" y="11058"/>
                  </a:lnTo>
                  <a:lnTo>
                    <a:pt x="211" y="11834"/>
                  </a:lnTo>
                  <a:lnTo>
                    <a:pt x="176" y="12628"/>
                  </a:lnTo>
                  <a:lnTo>
                    <a:pt x="158" y="13200"/>
                  </a:lnTo>
                  <a:lnTo>
                    <a:pt x="141" y="13791"/>
                  </a:lnTo>
                  <a:lnTo>
                    <a:pt x="35" y="15046"/>
                  </a:lnTo>
                  <a:lnTo>
                    <a:pt x="0" y="16302"/>
                  </a:lnTo>
                  <a:lnTo>
                    <a:pt x="0" y="16929"/>
                  </a:lnTo>
                  <a:lnTo>
                    <a:pt x="35" y="17520"/>
                  </a:lnTo>
                  <a:lnTo>
                    <a:pt x="141" y="18111"/>
                  </a:lnTo>
                  <a:lnTo>
                    <a:pt x="281" y="18665"/>
                  </a:lnTo>
                  <a:lnTo>
                    <a:pt x="369" y="18923"/>
                  </a:lnTo>
                  <a:lnTo>
                    <a:pt x="475" y="19163"/>
                  </a:lnTo>
                  <a:lnTo>
                    <a:pt x="598" y="19403"/>
                  </a:lnTo>
                  <a:lnTo>
                    <a:pt x="915" y="19846"/>
                  </a:lnTo>
                  <a:lnTo>
                    <a:pt x="1108" y="20031"/>
                  </a:lnTo>
                  <a:lnTo>
                    <a:pt x="1302" y="20197"/>
                  </a:lnTo>
                  <a:lnTo>
                    <a:pt x="1548" y="20382"/>
                  </a:lnTo>
                  <a:lnTo>
                    <a:pt x="1812" y="20511"/>
                  </a:lnTo>
                  <a:lnTo>
                    <a:pt x="2093" y="20640"/>
                  </a:lnTo>
                  <a:lnTo>
                    <a:pt x="2410" y="20732"/>
                  </a:lnTo>
                  <a:lnTo>
                    <a:pt x="2744" y="20825"/>
                  </a:lnTo>
                  <a:lnTo>
                    <a:pt x="3448" y="20935"/>
                  </a:lnTo>
                  <a:lnTo>
                    <a:pt x="4169" y="20972"/>
                  </a:lnTo>
                  <a:lnTo>
                    <a:pt x="5558" y="20972"/>
                  </a:lnTo>
                  <a:lnTo>
                    <a:pt x="6209" y="21009"/>
                  </a:lnTo>
                  <a:lnTo>
                    <a:pt x="6825" y="21083"/>
                  </a:lnTo>
                  <a:lnTo>
                    <a:pt x="7476" y="21120"/>
                  </a:lnTo>
                  <a:lnTo>
                    <a:pt x="8126" y="21194"/>
                  </a:lnTo>
                  <a:lnTo>
                    <a:pt x="8883" y="21249"/>
                  </a:lnTo>
                  <a:lnTo>
                    <a:pt x="9657" y="21268"/>
                  </a:lnTo>
                  <a:lnTo>
                    <a:pt x="11222" y="21323"/>
                  </a:lnTo>
                  <a:lnTo>
                    <a:pt x="12014" y="21342"/>
                  </a:lnTo>
                  <a:lnTo>
                    <a:pt x="12788" y="21360"/>
                  </a:lnTo>
                  <a:lnTo>
                    <a:pt x="13544" y="21434"/>
                  </a:lnTo>
                  <a:lnTo>
                    <a:pt x="14810" y="21582"/>
                  </a:lnTo>
                  <a:lnTo>
                    <a:pt x="15338" y="21600"/>
                  </a:lnTo>
                  <a:lnTo>
                    <a:pt x="15866" y="21582"/>
                  </a:lnTo>
                  <a:lnTo>
                    <a:pt x="16358" y="21508"/>
                  </a:lnTo>
                  <a:lnTo>
                    <a:pt x="16675" y="21489"/>
                  </a:lnTo>
                  <a:lnTo>
                    <a:pt x="17009" y="21452"/>
                  </a:lnTo>
                  <a:lnTo>
                    <a:pt x="17642" y="21434"/>
                  </a:lnTo>
                  <a:lnTo>
                    <a:pt x="18293" y="21415"/>
                  </a:lnTo>
                  <a:lnTo>
                    <a:pt x="18610" y="21397"/>
                  </a:lnTo>
                  <a:lnTo>
                    <a:pt x="18909" y="21323"/>
                  </a:lnTo>
                  <a:lnTo>
                    <a:pt x="19225" y="21212"/>
                  </a:lnTo>
                  <a:lnTo>
                    <a:pt x="19524" y="21102"/>
                  </a:lnTo>
                  <a:lnTo>
                    <a:pt x="19806" y="20935"/>
                  </a:lnTo>
                  <a:lnTo>
                    <a:pt x="20087" y="20732"/>
                  </a:lnTo>
                  <a:lnTo>
                    <a:pt x="20334" y="20511"/>
                  </a:lnTo>
                  <a:lnTo>
                    <a:pt x="20597" y="20271"/>
                  </a:lnTo>
                  <a:lnTo>
                    <a:pt x="20826" y="20031"/>
                  </a:lnTo>
                  <a:lnTo>
                    <a:pt x="21055" y="19772"/>
                  </a:lnTo>
                  <a:lnTo>
                    <a:pt x="21231" y="19514"/>
                  </a:lnTo>
                  <a:lnTo>
                    <a:pt x="21371" y="19237"/>
                  </a:lnTo>
                  <a:lnTo>
                    <a:pt x="21494" y="18978"/>
                  </a:lnTo>
                  <a:lnTo>
                    <a:pt x="21530" y="18702"/>
                  </a:lnTo>
                  <a:lnTo>
                    <a:pt x="21582" y="18425"/>
                  </a:lnTo>
                  <a:lnTo>
                    <a:pt x="21600" y="18129"/>
                  </a:lnTo>
                  <a:lnTo>
                    <a:pt x="21600" y="1750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8" name="chenying0907 789"/>
            <p:cNvSpPr/>
            <p:nvPr/>
          </p:nvSpPr>
          <p:spPr>
            <a:xfrm>
              <a:off x="841067" y="201662"/>
              <a:ext cx="23731" cy="53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83"/>
                  </a:moveTo>
                  <a:lnTo>
                    <a:pt x="0" y="21307"/>
                  </a:lnTo>
                  <a:lnTo>
                    <a:pt x="635" y="21397"/>
                  </a:lnTo>
                  <a:lnTo>
                    <a:pt x="3176" y="21510"/>
                  </a:lnTo>
                  <a:lnTo>
                    <a:pt x="6988" y="21577"/>
                  </a:lnTo>
                  <a:lnTo>
                    <a:pt x="10800" y="21600"/>
                  </a:lnTo>
                  <a:lnTo>
                    <a:pt x="15247" y="21577"/>
                  </a:lnTo>
                  <a:lnTo>
                    <a:pt x="18424" y="21510"/>
                  </a:lnTo>
                  <a:lnTo>
                    <a:pt x="20965" y="21397"/>
                  </a:lnTo>
                  <a:lnTo>
                    <a:pt x="21600" y="21307"/>
                  </a:lnTo>
                  <a:lnTo>
                    <a:pt x="21600" y="293"/>
                  </a:lnTo>
                  <a:lnTo>
                    <a:pt x="20965" y="203"/>
                  </a:lnTo>
                  <a:lnTo>
                    <a:pt x="18424" y="90"/>
                  </a:lnTo>
                  <a:lnTo>
                    <a:pt x="15247" y="45"/>
                  </a:lnTo>
                  <a:lnTo>
                    <a:pt x="10800" y="0"/>
                  </a:lnTo>
                  <a:lnTo>
                    <a:pt x="3176" y="90"/>
                  </a:lnTo>
                  <a:lnTo>
                    <a:pt x="635" y="203"/>
                  </a:lnTo>
                  <a:lnTo>
                    <a:pt x="0" y="293"/>
                  </a:lnTo>
                  <a:lnTo>
                    <a:pt x="0" y="38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89" name="chenying0907 790"/>
            <p:cNvSpPr/>
            <p:nvPr/>
          </p:nvSpPr>
          <p:spPr>
            <a:xfrm>
              <a:off x="118646" y="871630"/>
              <a:ext cx="656508" cy="8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70" y="10729"/>
                  </a:moveTo>
                  <a:lnTo>
                    <a:pt x="21405" y="9035"/>
                  </a:lnTo>
                  <a:lnTo>
                    <a:pt x="21361" y="7341"/>
                  </a:lnTo>
                  <a:lnTo>
                    <a:pt x="21318" y="6635"/>
                  </a:lnTo>
                  <a:lnTo>
                    <a:pt x="21296" y="5929"/>
                  </a:lnTo>
                  <a:lnTo>
                    <a:pt x="21231" y="5365"/>
                  </a:lnTo>
                  <a:lnTo>
                    <a:pt x="21144" y="4941"/>
                  </a:lnTo>
                  <a:lnTo>
                    <a:pt x="21079" y="4659"/>
                  </a:lnTo>
                  <a:lnTo>
                    <a:pt x="20949" y="4376"/>
                  </a:lnTo>
                  <a:lnTo>
                    <a:pt x="20753" y="4376"/>
                  </a:lnTo>
                  <a:lnTo>
                    <a:pt x="20341" y="4094"/>
                  </a:lnTo>
                  <a:lnTo>
                    <a:pt x="19885" y="3671"/>
                  </a:lnTo>
                  <a:lnTo>
                    <a:pt x="19451" y="3671"/>
                  </a:lnTo>
                  <a:lnTo>
                    <a:pt x="18995" y="3247"/>
                  </a:lnTo>
                  <a:lnTo>
                    <a:pt x="18517" y="2965"/>
                  </a:lnTo>
                  <a:lnTo>
                    <a:pt x="17975" y="2824"/>
                  </a:lnTo>
                  <a:lnTo>
                    <a:pt x="16954" y="2824"/>
                  </a:lnTo>
                  <a:lnTo>
                    <a:pt x="14132" y="2541"/>
                  </a:lnTo>
                  <a:lnTo>
                    <a:pt x="11332" y="1976"/>
                  </a:lnTo>
                  <a:lnTo>
                    <a:pt x="5970" y="1412"/>
                  </a:lnTo>
                  <a:lnTo>
                    <a:pt x="3300" y="847"/>
                  </a:lnTo>
                  <a:lnTo>
                    <a:pt x="1954" y="565"/>
                  </a:lnTo>
                  <a:lnTo>
                    <a:pt x="630" y="0"/>
                  </a:lnTo>
                  <a:lnTo>
                    <a:pt x="478" y="0"/>
                  </a:lnTo>
                  <a:lnTo>
                    <a:pt x="391" y="141"/>
                  </a:lnTo>
                  <a:lnTo>
                    <a:pt x="261" y="565"/>
                  </a:lnTo>
                  <a:lnTo>
                    <a:pt x="152" y="1271"/>
                  </a:lnTo>
                  <a:lnTo>
                    <a:pt x="65" y="1976"/>
                  </a:lnTo>
                  <a:lnTo>
                    <a:pt x="22" y="3106"/>
                  </a:lnTo>
                  <a:lnTo>
                    <a:pt x="22" y="5929"/>
                  </a:lnTo>
                  <a:lnTo>
                    <a:pt x="0" y="8894"/>
                  </a:lnTo>
                  <a:lnTo>
                    <a:pt x="0" y="10306"/>
                  </a:lnTo>
                  <a:lnTo>
                    <a:pt x="22" y="11576"/>
                  </a:lnTo>
                  <a:lnTo>
                    <a:pt x="65" y="13129"/>
                  </a:lnTo>
                  <a:lnTo>
                    <a:pt x="195" y="14824"/>
                  </a:lnTo>
                  <a:lnTo>
                    <a:pt x="282" y="15106"/>
                  </a:lnTo>
                  <a:lnTo>
                    <a:pt x="369" y="15529"/>
                  </a:lnTo>
                  <a:lnTo>
                    <a:pt x="478" y="15812"/>
                  </a:lnTo>
                  <a:lnTo>
                    <a:pt x="738" y="16235"/>
                  </a:lnTo>
                  <a:lnTo>
                    <a:pt x="999" y="16376"/>
                  </a:lnTo>
                  <a:lnTo>
                    <a:pt x="1780" y="16376"/>
                  </a:lnTo>
                  <a:lnTo>
                    <a:pt x="1954" y="16659"/>
                  </a:lnTo>
                  <a:lnTo>
                    <a:pt x="3604" y="17929"/>
                  </a:lnTo>
                  <a:lnTo>
                    <a:pt x="5188" y="19059"/>
                  </a:lnTo>
                  <a:lnTo>
                    <a:pt x="6013" y="19341"/>
                  </a:lnTo>
                  <a:lnTo>
                    <a:pt x="6816" y="19765"/>
                  </a:lnTo>
                  <a:lnTo>
                    <a:pt x="7641" y="19906"/>
                  </a:lnTo>
                  <a:lnTo>
                    <a:pt x="9943" y="19906"/>
                  </a:lnTo>
                  <a:lnTo>
                    <a:pt x="11440" y="20047"/>
                  </a:lnTo>
                  <a:lnTo>
                    <a:pt x="12938" y="20471"/>
                  </a:lnTo>
                  <a:lnTo>
                    <a:pt x="14458" y="21035"/>
                  </a:lnTo>
                  <a:lnTo>
                    <a:pt x="15218" y="21459"/>
                  </a:lnTo>
                  <a:lnTo>
                    <a:pt x="16021" y="21600"/>
                  </a:lnTo>
                  <a:lnTo>
                    <a:pt x="17584" y="21600"/>
                  </a:lnTo>
                  <a:lnTo>
                    <a:pt x="20710" y="21459"/>
                  </a:lnTo>
                  <a:lnTo>
                    <a:pt x="20818" y="21459"/>
                  </a:lnTo>
                  <a:lnTo>
                    <a:pt x="20927" y="21176"/>
                  </a:lnTo>
                  <a:lnTo>
                    <a:pt x="21014" y="20612"/>
                  </a:lnTo>
                  <a:lnTo>
                    <a:pt x="21079" y="20329"/>
                  </a:lnTo>
                  <a:lnTo>
                    <a:pt x="21188" y="20329"/>
                  </a:lnTo>
                  <a:lnTo>
                    <a:pt x="21274" y="20047"/>
                  </a:lnTo>
                  <a:lnTo>
                    <a:pt x="21361" y="19906"/>
                  </a:lnTo>
                  <a:lnTo>
                    <a:pt x="21448" y="19624"/>
                  </a:lnTo>
                  <a:lnTo>
                    <a:pt x="21513" y="19200"/>
                  </a:lnTo>
                  <a:lnTo>
                    <a:pt x="21557" y="18635"/>
                  </a:lnTo>
                  <a:lnTo>
                    <a:pt x="21600" y="17929"/>
                  </a:lnTo>
                  <a:lnTo>
                    <a:pt x="21600" y="17224"/>
                  </a:lnTo>
                  <a:lnTo>
                    <a:pt x="21557" y="13976"/>
                  </a:lnTo>
                  <a:lnTo>
                    <a:pt x="21470" y="10729"/>
                  </a:lnTo>
                  <a:close/>
                  <a:moveTo>
                    <a:pt x="15413" y="14965"/>
                  </a:moveTo>
                  <a:lnTo>
                    <a:pt x="14132" y="14965"/>
                  </a:lnTo>
                  <a:lnTo>
                    <a:pt x="12895" y="14541"/>
                  </a:lnTo>
                  <a:lnTo>
                    <a:pt x="11614" y="14259"/>
                  </a:lnTo>
                  <a:lnTo>
                    <a:pt x="10355" y="13976"/>
                  </a:lnTo>
                  <a:lnTo>
                    <a:pt x="7359" y="13412"/>
                  </a:lnTo>
                  <a:lnTo>
                    <a:pt x="5883" y="12847"/>
                  </a:lnTo>
                  <a:lnTo>
                    <a:pt x="4363" y="12141"/>
                  </a:lnTo>
                  <a:lnTo>
                    <a:pt x="3712" y="11576"/>
                  </a:lnTo>
                  <a:lnTo>
                    <a:pt x="3061" y="10871"/>
                  </a:lnTo>
                  <a:lnTo>
                    <a:pt x="2431" y="10306"/>
                  </a:lnTo>
                  <a:lnTo>
                    <a:pt x="1780" y="10024"/>
                  </a:lnTo>
                  <a:lnTo>
                    <a:pt x="1368" y="9600"/>
                  </a:lnTo>
                  <a:lnTo>
                    <a:pt x="1129" y="9600"/>
                  </a:lnTo>
                  <a:lnTo>
                    <a:pt x="1042" y="9741"/>
                  </a:lnTo>
                  <a:lnTo>
                    <a:pt x="1020" y="10165"/>
                  </a:lnTo>
                  <a:lnTo>
                    <a:pt x="1020" y="6635"/>
                  </a:lnTo>
                  <a:lnTo>
                    <a:pt x="2214" y="7059"/>
                  </a:lnTo>
                  <a:lnTo>
                    <a:pt x="3430" y="7200"/>
                  </a:lnTo>
                  <a:lnTo>
                    <a:pt x="5818" y="7341"/>
                  </a:lnTo>
                  <a:lnTo>
                    <a:pt x="8206" y="7765"/>
                  </a:lnTo>
                  <a:lnTo>
                    <a:pt x="9400" y="7906"/>
                  </a:lnTo>
                  <a:lnTo>
                    <a:pt x="10594" y="8329"/>
                  </a:lnTo>
                  <a:lnTo>
                    <a:pt x="11875" y="8612"/>
                  </a:lnTo>
                  <a:lnTo>
                    <a:pt x="13177" y="9035"/>
                  </a:lnTo>
                  <a:lnTo>
                    <a:pt x="14458" y="9176"/>
                  </a:lnTo>
                  <a:lnTo>
                    <a:pt x="16347" y="9176"/>
                  </a:lnTo>
                  <a:lnTo>
                    <a:pt x="16976" y="9459"/>
                  </a:lnTo>
                  <a:lnTo>
                    <a:pt x="17606" y="9600"/>
                  </a:lnTo>
                  <a:lnTo>
                    <a:pt x="18734" y="9600"/>
                  </a:lnTo>
                  <a:lnTo>
                    <a:pt x="19299" y="9741"/>
                  </a:lnTo>
                  <a:lnTo>
                    <a:pt x="19907" y="10024"/>
                  </a:lnTo>
                  <a:lnTo>
                    <a:pt x="20189" y="10306"/>
                  </a:lnTo>
                  <a:lnTo>
                    <a:pt x="20471" y="10729"/>
                  </a:lnTo>
                  <a:lnTo>
                    <a:pt x="20471" y="11435"/>
                  </a:lnTo>
                  <a:lnTo>
                    <a:pt x="20580" y="14965"/>
                  </a:lnTo>
                  <a:lnTo>
                    <a:pt x="15413" y="1496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</p:grpSp>
      <p:grpSp>
        <p:nvGrpSpPr>
          <p:cNvPr id="772" name="PA_chenying0907 133"/>
          <p:cNvGrpSpPr/>
          <p:nvPr/>
        </p:nvGrpSpPr>
        <p:grpSpPr>
          <a:xfrm>
            <a:off x="8978654" y="1194254"/>
            <a:ext cx="1454945" cy="1104801"/>
            <a:chOff x="0" y="0"/>
            <a:chExt cx="1454944" cy="1104800"/>
          </a:xfrm>
        </p:grpSpPr>
        <p:sp>
          <p:nvSpPr>
            <p:cNvPr id="691" name="chenying0907 791"/>
            <p:cNvSpPr/>
            <p:nvPr/>
          </p:nvSpPr>
          <p:spPr>
            <a:xfrm>
              <a:off x="37603" y="264003"/>
              <a:ext cx="54960" cy="109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74" y="284"/>
                  </a:moveTo>
                  <a:lnTo>
                    <a:pt x="14779" y="2132"/>
                  </a:lnTo>
                  <a:lnTo>
                    <a:pt x="13358" y="3268"/>
                  </a:lnTo>
                  <a:lnTo>
                    <a:pt x="12221" y="4547"/>
                  </a:lnTo>
                  <a:lnTo>
                    <a:pt x="9663" y="6963"/>
                  </a:lnTo>
                  <a:lnTo>
                    <a:pt x="7674" y="9379"/>
                  </a:lnTo>
                  <a:lnTo>
                    <a:pt x="5116" y="12079"/>
                  </a:lnTo>
                  <a:lnTo>
                    <a:pt x="2842" y="14921"/>
                  </a:lnTo>
                  <a:lnTo>
                    <a:pt x="1137" y="17763"/>
                  </a:lnTo>
                  <a:lnTo>
                    <a:pt x="0" y="20605"/>
                  </a:lnTo>
                  <a:lnTo>
                    <a:pt x="0" y="20889"/>
                  </a:lnTo>
                  <a:lnTo>
                    <a:pt x="284" y="21174"/>
                  </a:lnTo>
                  <a:lnTo>
                    <a:pt x="1137" y="21600"/>
                  </a:lnTo>
                  <a:lnTo>
                    <a:pt x="2274" y="21600"/>
                  </a:lnTo>
                  <a:lnTo>
                    <a:pt x="2842" y="21458"/>
                  </a:lnTo>
                  <a:lnTo>
                    <a:pt x="2842" y="21032"/>
                  </a:lnTo>
                  <a:lnTo>
                    <a:pt x="3979" y="18474"/>
                  </a:lnTo>
                  <a:lnTo>
                    <a:pt x="5968" y="16058"/>
                  </a:lnTo>
                  <a:lnTo>
                    <a:pt x="9663" y="11226"/>
                  </a:lnTo>
                  <a:lnTo>
                    <a:pt x="11368" y="8526"/>
                  </a:lnTo>
                  <a:lnTo>
                    <a:pt x="17053" y="3411"/>
                  </a:lnTo>
                  <a:lnTo>
                    <a:pt x="19042" y="2274"/>
                  </a:lnTo>
                  <a:lnTo>
                    <a:pt x="21032" y="1279"/>
                  </a:lnTo>
                  <a:lnTo>
                    <a:pt x="21600" y="1137"/>
                  </a:lnTo>
                  <a:lnTo>
                    <a:pt x="21600" y="568"/>
                  </a:lnTo>
                  <a:lnTo>
                    <a:pt x="21032" y="284"/>
                  </a:lnTo>
                  <a:lnTo>
                    <a:pt x="20179" y="0"/>
                  </a:lnTo>
                  <a:lnTo>
                    <a:pt x="19326" y="0"/>
                  </a:lnTo>
                  <a:lnTo>
                    <a:pt x="18474" y="28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2" name="chenying0907 792"/>
            <p:cNvSpPr/>
            <p:nvPr/>
          </p:nvSpPr>
          <p:spPr>
            <a:xfrm>
              <a:off x="57850" y="235307"/>
              <a:ext cx="83885" cy="17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53" y="174"/>
                  </a:moveTo>
                  <a:lnTo>
                    <a:pt x="16108" y="2177"/>
                  </a:lnTo>
                  <a:lnTo>
                    <a:pt x="12447" y="4442"/>
                  </a:lnTo>
                  <a:lnTo>
                    <a:pt x="10800" y="5661"/>
                  </a:lnTo>
                  <a:lnTo>
                    <a:pt x="9336" y="6881"/>
                  </a:lnTo>
                  <a:lnTo>
                    <a:pt x="8237" y="8013"/>
                  </a:lnTo>
                  <a:lnTo>
                    <a:pt x="6956" y="9232"/>
                  </a:lnTo>
                  <a:lnTo>
                    <a:pt x="4759" y="12106"/>
                  </a:lnTo>
                  <a:lnTo>
                    <a:pt x="2563" y="15068"/>
                  </a:lnTo>
                  <a:lnTo>
                    <a:pt x="1647" y="16548"/>
                  </a:lnTo>
                  <a:lnTo>
                    <a:pt x="183" y="19510"/>
                  </a:lnTo>
                  <a:lnTo>
                    <a:pt x="0" y="20990"/>
                  </a:lnTo>
                  <a:lnTo>
                    <a:pt x="0" y="21252"/>
                  </a:lnTo>
                  <a:lnTo>
                    <a:pt x="183" y="21426"/>
                  </a:lnTo>
                  <a:lnTo>
                    <a:pt x="915" y="21600"/>
                  </a:lnTo>
                  <a:lnTo>
                    <a:pt x="1647" y="21426"/>
                  </a:lnTo>
                  <a:lnTo>
                    <a:pt x="2014" y="21252"/>
                  </a:lnTo>
                  <a:lnTo>
                    <a:pt x="2197" y="20990"/>
                  </a:lnTo>
                  <a:lnTo>
                    <a:pt x="2380" y="19771"/>
                  </a:lnTo>
                  <a:lnTo>
                    <a:pt x="2929" y="18377"/>
                  </a:lnTo>
                  <a:lnTo>
                    <a:pt x="3661" y="16984"/>
                  </a:lnTo>
                  <a:lnTo>
                    <a:pt x="6407" y="13065"/>
                  </a:lnTo>
                  <a:lnTo>
                    <a:pt x="8420" y="10365"/>
                  </a:lnTo>
                  <a:lnTo>
                    <a:pt x="9336" y="9145"/>
                  </a:lnTo>
                  <a:lnTo>
                    <a:pt x="10800" y="7926"/>
                  </a:lnTo>
                  <a:lnTo>
                    <a:pt x="12264" y="6532"/>
                  </a:lnTo>
                  <a:lnTo>
                    <a:pt x="13729" y="5313"/>
                  </a:lnTo>
                  <a:lnTo>
                    <a:pt x="15559" y="4181"/>
                  </a:lnTo>
                  <a:lnTo>
                    <a:pt x="17573" y="2961"/>
                  </a:lnTo>
                  <a:lnTo>
                    <a:pt x="21417" y="871"/>
                  </a:lnTo>
                  <a:lnTo>
                    <a:pt x="21600" y="697"/>
                  </a:lnTo>
                  <a:lnTo>
                    <a:pt x="21600" y="523"/>
                  </a:lnTo>
                  <a:lnTo>
                    <a:pt x="21417" y="174"/>
                  </a:lnTo>
                  <a:lnTo>
                    <a:pt x="20685" y="0"/>
                  </a:lnTo>
                  <a:lnTo>
                    <a:pt x="20136" y="0"/>
                  </a:lnTo>
                  <a:lnTo>
                    <a:pt x="19953" y="1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3" name="chenying0907 793"/>
            <p:cNvSpPr/>
            <p:nvPr/>
          </p:nvSpPr>
          <p:spPr>
            <a:xfrm>
              <a:off x="83884" y="192262"/>
              <a:ext cx="109917" cy="25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21" y="60"/>
                  </a:moveTo>
                  <a:lnTo>
                    <a:pt x="18616" y="957"/>
                  </a:lnTo>
                  <a:lnTo>
                    <a:pt x="17337" y="1855"/>
                  </a:lnTo>
                  <a:lnTo>
                    <a:pt x="16058" y="2872"/>
                  </a:lnTo>
                  <a:lnTo>
                    <a:pt x="15063" y="3889"/>
                  </a:lnTo>
                  <a:lnTo>
                    <a:pt x="13642" y="5505"/>
                  </a:lnTo>
                  <a:lnTo>
                    <a:pt x="11937" y="7120"/>
                  </a:lnTo>
                  <a:lnTo>
                    <a:pt x="8811" y="10232"/>
                  </a:lnTo>
                  <a:lnTo>
                    <a:pt x="5968" y="12984"/>
                  </a:lnTo>
                  <a:lnTo>
                    <a:pt x="3411" y="15676"/>
                  </a:lnTo>
                  <a:lnTo>
                    <a:pt x="2274" y="17053"/>
                  </a:lnTo>
                  <a:lnTo>
                    <a:pt x="1137" y="18369"/>
                  </a:lnTo>
                  <a:lnTo>
                    <a:pt x="568" y="19865"/>
                  </a:lnTo>
                  <a:lnTo>
                    <a:pt x="0" y="21301"/>
                  </a:lnTo>
                  <a:lnTo>
                    <a:pt x="0" y="21420"/>
                  </a:lnTo>
                  <a:lnTo>
                    <a:pt x="142" y="21540"/>
                  </a:lnTo>
                  <a:lnTo>
                    <a:pt x="568" y="21600"/>
                  </a:lnTo>
                  <a:lnTo>
                    <a:pt x="711" y="21600"/>
                  </a:lnTo>
                  <a:lnTo>
                    <a:pt x="1279" y="21540"/>
                  </a:lnTo>
                  <a:lnTo>
                    <a:pt x="1421" y="21420"/>
                  </a:lnTo>
                  <a:lnTo>
                    <a:pt x="1705" y="21301"/>
                  </a:lnTo>
                  <a:lnTo>
                    <a:pt x="1989" y="19984"/>
                  </a:lnTo>
                  <a:lnTo>
                    <a:pt x="2842" y="18608"/>
                  </a:lnTo>
                  <a:lnTo>
                    <a:pt x="3695" y="17292"/>
                  </a:lnTo>
                  <a:lnTo>
                    <a:pt x="4689" y="16035"/>
                  </a:lnTo>
                  <a:lnTo>
                    <a:pt x="7247" y="13463"/>
                  </a:lnTo>
                  <a:lnTo>
                    <a:pt x="9805" y="10950"/>
                  </a:lnTo>
                  <a:lnTo>
                    <a:pt x="12505" y="8377"/>
                  </a:lnTo>
                  <a:lnTo>
                    <a:pt x="15205" y="5684"/>
                  </a:lnTo>
                  <a:lnTo>
                    <a:pt x="16342" y="4368"/>
                  </a:lnTo>
                  <a:lnTo>
                    <a:pt x="17621" y="3052"/>
                  </a:lnTo>
                  <a:lnTo>
                    <a:pt x="18474" y="2453"/>
                  </a:lnTo>
                  <a:lnTo>
                    <a:pt x="19326" y="1795"/>
                  </a:lnTo>
                  <a:lnTo>
                    <a:pt x="21316" y="598"/>
                  </a:lnTo>
                  <a:lnTo>
                    <a:pt x="21600" y="479"/>
                  </a:lnTo>
                  <a:lnTo>
                    <a:pt x="21600" y="299"/>
                  </a:lnTo>
                  <a:lnTo>
                    <a:pt x="21316" y="60"/>
                  </a:lnTo>
                  <a:lnTo>
                    <a:pt x="20889" y="0"/>
                  </a:lnTo>
                  <a:lnTo>
                    <a:pt x="20605" y="0"/>
                  </a:lnTo>
                  <a:lnTo>
                    <a:pt x="20321" y="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4" name="chenying0907 794"/>
            <p:cNvSpPr/>
            <p:nvPr/>
          </p:nvSpPr>
          <p:spPr>
            <a:xfrm>
              <a:off x="156196" y="134870"/>
              <a:ext cx="107026" cy="28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32" y="106"/>
                  </a:moveTo>
                  <a:lnTo>
                    <a:pt x="19557" y="212"/>
                  </a:lnTo>
                  <a:lnTo>
                    <a:pt x="19119" y="371"/>
                  </a:lnTo>
                  <a:lnTo>
                    <a:pt x="18973" y="584"/>
                  </a:lnTo>
                  <a:lnTo>
                    <a:pt x="18389" y="1274"/>
                  </a:lnTo>
                  <a:lnTo>
                    <a:pt x="17659" y="1911"/>
                  </a:lnTo>
                  <a:lnTo>
                    <a:pt x="15908" y="3184"/>
                  </a:lnTo>
                  <a:lnTo>
                    <a:pt x="12697" y="6528"/>
                  </a:lnTo>
                  <a:lnTo>
                    <a:pt x="10800" y="8226"/>
                  </a:lnTo>
                  <a:lnTo>
                    <a:pt x="8903" y="9818"/>
                  </a:lnTo>
                  <a:lnTo>
                    <a:pt x="7005" y="11198"/>
                  </a:lnTo>
                  <a:lnTo>
                    <a:pt x="5400" y="12578"/>
                  </a:lnTo>
                  <a:lnTo>
                    <a:pt x="3941" y="13958"/>
                  </a:lnTo>
                  <a:lnTo>
                    <a:pt x="2481" y="15444"/>
                  </a:lnTo>
                  <a:lnTo>
                    <a:pt x="1605" y="16824"/>
                  </a:lnTo>
                  <a:lnTo>
                    <a:pt x="876" y="18257"/>
                  </a:lnTo>
                  <a:lnTo>
                    <a:pt x="292" y="19796"/>
                  </a:lnTo>
                  <a:lnTo>
                    <a:pt x="0" y="21335"/>
                  </a:lnTo>
                  <a:lnTo>
                    <a:pt x="0" y="21441"/>
                  </a:lnTo>
                  <a:lnTo>
                    <a:pt x="292" y="21547"/>
                  </a:lnTo>
                  <a:lnTo>
                    <a:pt x="876" y="21600"/>
                  </a:lnTo>
                  <a:lnTo>
                    <a:pt x="1459" y="21547"/>
                  </a:lnTo>
                  <a:lnTo>
                    <a:pt x="1605" y="21441"/>
                  </a:lnTo>
                  <a:lnTo>
                    <a:pt x="1605" y="21335"/>
                  </a:lnTo>
                  <a:lnTo>
                    <a:pt x="2043" y="19796"/>
                  </a:lnTo>
                  <a:lnTo>
                    <a:pt x="2335" y="18310"/>
                  </a:lnTo>
                  <a:lnTo>
                    <a:pt x="3065" y="16930"/>
                  </a:lnTo>
                  <a:lnTo>
                    <a:pt x="5400" y="14170"/>
                  </a:lnTo>
                  <a:lnTo>
                    <a:pt x="7005" y="12843"/>
                  </a:lnTo>
                  <a:lnTo>
                    <a:pt x="8465" y="11463"/>
                  </a:lnTo>
                  <a:lnTo>
                    <a:pt x="10216" y="10137"/>
                  </a:lnTo>
                  <a:lnTo>
                    <a:pt x="11676" y="8969"/>
                  </a:lnTo>
                  <a:lnTo>
                    <a:pt x="12989" y="7801"/>
                  </a:lnTo>
                  <a:lnTo>
                    <a:pt x="15470" y="5360"/>
                  </a:lnTo>
                  <a:lnTo>
                    <a:pt x="17076" y="3874"/>
                  </a:lnTo>
                  <a:lnTo>
                    <a:pt x="18535" y="2441"/>
                  </a:lnTo>
                  <a:lnTo>
                    <a:pt x="19703" y="1486"/>
                  </a:lnTo>
                  <a:lnTo>
                    <a:pt x="20432" y="902"/>
                  </a:lnTo>
                  <a:lnTo>
                    <a:pt x="20870" y="690"/>
                  </a:lnTo>
                  <a:lnTo>
                    <a:pt x="21308" y="584"/>
                  </a:lnTo>
                  <a:lnTo>
                    <a:pt x="21600" y="478"/>
                  </a:lnTo>
                  <a:lnTo>
                    <a:pt x="21600" y="212"/>
                  </a:lnTo>
                  <a:lnTo>
                    <a:pt x="21016" y="106"/>
                  </a:lnTo>
                  <a:lnTo>
                    <a:pt x="20870" y="0"/>
                  </a:lnTo>
                  <a:lnTo>
                    <a:pt x="20432" y="10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5" name="chenying0907 795"/>
            <p:cNvSpPr/>
            <p:nvPr/>
          </p:nvSpPr>
          <p:spPr>
            <a:xfrm>
              <a:off x="205370" y="103305"/>
              <a:ext cx="124381" cy="258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70" y="120"/>
                  </a:moveTo>
                  <a:lnTo>
                    <a:pt x="18460" y="1197"/>
                  </a:lnTo>
                  <a:lnTo>
                    <a:pt x="16828" y="2393"/>
                  </a:lnTo>
                  <a:lnTo>
                    <a:pt x="15321" y="3650"/>
                  </a:lnTo>
                  <a:lnTo>
                    <a:pt x="14065" y="4847"/>
                  </a:lnTo>
                  <a:lnTo>
                    <a:pt x="12809" y="6103"/>
                  </a:lnTo>
                  <a:lnTo>
                    <a:pt x="11930" y="7479"/>
                  </a:lnTo>
                  <a:lnTo>
                    <a:pt x="9921" y="10112"/>
                  </a:lnTo>
                  <a:lnTo>
                    <a:pt x="8791" y="11787"/>
                  </a:lnTo>
                  <a:lnTo>
                    <a:pt x="7409" y="13343"/>
                  </a:lnTo>
                  <a:lnTo>
                    <a:pt x="6153" y="14899"/>
                  </a:lnTo>
                  <a:lnTo>
                    <a:pt x="4647" y="16454"/>
                  </a:lnTo>
                  <a:lnTo>
                    <a:pt x="3391" y="17651"/>
                  </a:lnTo>
                  <a:lnTo>
                    <a:pt x="2009" y="18788"/>
                  </a:lnTo>
                  <a:lnTo>
                    <a:pt x="879" y="19984"/>
                  </a:lnTo>
                  <a:lnTo>
                    <a:pt x="502" y="20583"/>
                  </a:lnTo>
                  <a:lnTo>
                    <a:pt x="0" y="21241"/>
                  </a:lnTo>
                  <a:lnTo>
                    <a:pt x="0" y="21361"/>
                  </a:lnTo>
                  <a:lnTo>
                    <a:pt x="251" y="21480"/>
                  </a:lnTo>
                  <a:lnTo>
                    <a:pt x="753" y="21600"/>
                  </a:lnTo>
                  <a:lnTo>
                    <a:pt x="1256" y="21600"/>
                  </a:lnTo>
                  <a:lnTo>
                    <a:pt x="1381" y="21540"/>
                  </a:lnTo>
                  <a:lnTo>
                    <a:pt x="1507" y="21361"/>
                  </a:lnTo>
                  <a:lnTo>
                    <a:pt x="1884" y="20762"/>
                  </a:lnTo>
                  <a:lnTo>
                    <a:pt x="2386" y="20044"/>
                  </a:lnTo>
                  <a:lnTo>
                    <a:pt x="3642" y="18788"/>
                  </a:lnTo>
                  <a:lnTo>
                    <a:pt x="6405" y="16275"/>
                  </a:lnTo>
                  <a:lnTo>
                    <a:pt x="7409" y="15138"/>
                  </a:lnTo>
                  <a:lnTo>
                    <a:pt x="8540" y="13881"/>
                  </a:lnTo>
                  <a:lnTo>
                    <a:pt x="10549" y="11368"/>
                  </a:lnTo>
                  <a:lnTo>
                    <a:pt x="12684" y="8556"/>
                  </a:lnTo>
                  <a:lnTo>
                    <a:pt x="14944" y="5744"/>
                  </a:lnTo>
                  <a:lnTo>
                    <a:pt x="16200" y="4428"/>
                  </a:lnTo>
                  <a:lnTo>
                    <a:pt x="17581" y="3052"/>
                  </a:lnTo>
                  <a:lnTo>
                    <a:pt x="19340" y="1795"/>
                  </a:lnTo>
                  <a:lnTo>
                    <a:pt x="21474" y="598"/>
                  </a:lnTo>
                  <a:lnTo>
                    <a:pt x="21600" y="479"/>
                  </a:lnTo>
                  <a:lnTo>
                    <a:pt x="21600" y="359"/>
                  </a:lnTo>
                  <a:lnTo>
                    <a:pt x="21474" y="120"/>
                  </a:lnTo>
                  <a:lnTo>
                    <a:pt x="20972" y="0"/>
                  </a:lnTo>
                  <a:lnTo>
                    <a:pt x="20595" y="0"/>
                  </a:lnTo>
                  <a:lnTo>
                    <a:pt x="20470" y="1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6" name="chenying0907 796"/>
            <p:cNvSpPr/>
            <p:nvPr/>
          </p:nvSpPr>
          <p:spPr>
            <a:xfrm>
              <a:off x="283468" y="66000"/>
              <a:ext cx="118595" cy="258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275" y="120"/>
                  </a:moveTo>
                  <a:lnTo>
                    <a:pt x="18552" y="1376"/>
                  </a:lnTo>
                  <a:lnTo>
                    <a:pt x="16962" y="2573"/>
                  </a:lnTo>
                  <a:lnTo>
                    <a:pt x="14312" y="5086"/>
                  </a:lnTo>
                  <a:lnTo>
                    <a:pt x="9276" y="10172"/>
                  </a:lnTo>
                  <a:lnTo>
                    <a:pt x="6493" y="12924"/>
                  </a:lnTo>
                  <a:lnTo>
                    <a:pt x="3975" y="15617"/>
                  </a:lnTo>
                  <a:lnTo>
                    <a:pt x="2783" y="16993"/>
                  </a:lnTo>
                  <a:lnTo>
                    <a:pt x="1723" y="18369"/>
                  </a:lnTo>
                  <a:lnTo>
                    <a:pt x="663" y="19805"/>
                  </a:lnTo>
                  <a:lnTo>
                    <a:pt x="0" y="21181"/>
                  </a:lnTo>
                  <a:lnTo>
                    <a:pt x="0" y="21480"/>
                  </a:lnTo>
                  <a:lnTo>
                    <a:pt x="530" y="21600"/>
                  </a:lnTo>
                  <a:lnTo>
                    <a:pt x="1060" y="21600"/>
                  </a:lnTo>
                  <a:lnTo>
                    <a:pt x="1325" y="21361"/>
                  </a:lnTo>
                  <a:lnTo>
                    <a:pt x="2253" y="20044"/>
                  </a:lnTo>
                  <a:lnTo>
                    <a:pt x="3048" y="18608"/>
                  </a:lnTo>
                  <a:lnTo>
                    <a:pt x="4108" y="17172"/>
                  </a:lnTo>
                  <a:lnTo>
                    <a:pt x="5301" y="15856"/>
                  </a:lnTo>
                  <a:lnTo>
                    <a:pt x="7951" y="13104"/>
                  </a:lnTo>
                  <a:lnTo>
                    <a:pt x="10601" y="10531"/>
                  </a:lnTo>
                  <a:lnTo>
                    <a:pt x="13119" y="7958"/>
                  </a:lnTo>
                  <a:lnTo>
                    <a:pt x="15769" y="5445"/>
                  </a:lnTo>
                  <a:lnTo>
                    <a:pt x="18287" y="2932"/>
                  </a:lnTo>
                  <a:lnTo>
                    <a:pt x="21467" y="539"/>
                  </a:lnTo>
                  <a:lnTo>
                    <a:pt x="21600" y="359"/>
                  </a:lnTo>
                  <a:lnTo>
                    <a:pt x="21600" y="239"/>
                  </a:lnTo>
                  <a:lnTo>
                    <a:pt x="21335" y="60"/>
                  </a:lnTo>
                  <a:lnTo>
                    <a:pt x="20540" y="0"/>
                  </a:lnTo>
                  <a:lnTo>
                    <a:pt x="20275" y="1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7" name="chenying0907 797"/>
            <p:cNvSpPr/>
            <p:nvPr/>
          </p:nvSpPr>
          <p:spPr>
            <a:xfrm>
              <a:off x="358673" y="60260"/>
              <a:ext cx="98347" cy="22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6" y="206"/>
                  </a:moveTo>
                  <a:lnTo>
                    <a:pt x="18189" y="1371"/>
                  </a:lnTo>
                  <a:lnTo>
                    <a:pt x="16728" y="2606"/>
                  </a:lnTo>
                  <a:lnTo>
                    <a:pt x="15429" y="3977"/>
                  </a:lnTo>
                  <a:lnTo>
                    <a:pt x="14454" y="5280"/>
                  </a:lnTo>
                  <a:lnTo>
                    <a:pt x="12343" y="8091"/>
                  </a:lnTo>
                  <a:lnTo>
                    <a:pt x="10394" y="10766"/>
                  </a:lnTo>
                  <a:lnTo>
                    <a:pt x="7958" y="13851"/>
                  </a:lnTo>
                  <a:lnTo>
                    <a:pt x="6496" y="15360"/>
                  </a:lnTo>
                  <a:lnTo>
                    <a:pt x="5035" y="16800"/>
                  </a:lnTo>
                  <a:lnTo>
                    <a:pt x="2274" y="18926"/>
                  </a:lnTo>
                  <a:lnTo>
                    <a:pt x="974" y="20023"/>
                  </a:lnTo>
                  <a:lnTo>
                    <a:pt x="0" y="21120"/>
                  </a:lnTo>
                  <a:lnTo>
                    <a:pt x="0" y="21463"/>
                  </a:lnTo>
                  <a:lnTo>
                    <a:pt x="650" y="21600"/>
                  </a:lnTo>
                  <a:lnTo>
                    <a:pt x="1299" y="21531"/>
                  </a:lnTo>
                  <a:lnTo>
                    <a:pt x="1624" y="21463"/>
                  </a:lnTo>
                  <a:lnTo>
                    <a:pt x="1786" y="21326"/>
                  </a:lnTo>
                  <a:lnTo>
                    <a:pt x="2923" y="20091"/>
                  </a:lnTo>
                  <a:lnTo>
                    <a:pt x="4385" y="18926"/>
                  </a:lnTo>
                  <a:lnTo>
                    <a:pt x="7146" y="16663"/>
                  </a:lnTo>
                  <a:lnTo>
                    <a:pt x="8445" y="15429"/>
                  </a:lnTo>
                  <a:lnTo>
                    <a:pt x="9582" y="14194"/>
                  </a:lnTo>
                  <a:lnTo>
                    <a:pt x="11693" y="11657"/>
                  </a:lnTo>
                  <a:lnTo>
                    <a:pt x="12830" y="10354"/>
                  </a:lnTo>
                  <a:lnTo>
                    <a:pt x="13805" y="8914"/>
                  </a:lnTo>
                  <a:lnTo>
                    <a:pt x="15916" y="5966"/>
                  </a:lnTo>
                  <a:lnTo>
                    <a:pt x="16890" y="4594"/>
                  </a:lnTo>
                  <a:lnTo>
                    <a:pt x="18189" y="3154"/>
                  </a:lnTo>
                  <a:lnTo>
                    <a:pt x="19651" y="1783"/>
                  </a:lnTo>
                  <a:lnTo>
                    <a:pt x="21438" y="549"/>
                  </a:lnTo>
                  <a:lnTo>
                    <a:pt x="21600" y="343"/>
                  </a:lnTo>
                  <a:lnTo>
                    <a:pt x="21600" y="274"/>
                  </a:lnTo>
                  <a:lnTo>
                    <a:pt x="21438" y="137"/>
                  </a:lnTo>
                  <a:lnTo>
                    <a:pt x="21113" y="0"/>
                  </a:lnTo>
                  <a:lnTo>
                    <a:pt x="20138" y="0"/>
                  </a:lnTo>
                  <a:lnTo>
                    <a:pt x="19976" y="20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8" name="chenying0907 798"/>
            <p:cNvSpPr/>
            <p:nvPr/>
          </p:nvSpPr>
          <p:spPr>
            <a:xfrm>
              <a:off x="442558" y="88956"/>
              <a:ext cx="60745" cy="120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86" y="259"/>
                  </a:moveTo>
                  <a:lnTo>
                    <a:pt x="17486" y="1293"/>
                  </a:lnTo>
                  <a:lnTo>
                    <a:pt x="16200" y="2328"/>
                  </a:lnTo>
                  <a:lnTo>
                    <a:pt x="13629" y="4527"/>
                  </a:lnTo>
                  <a:lnTo>
                    <a:pt x="11829" y="6855"/>
                  </a:lnTo>
                  <a:lnTo>
                    <a:pt x="10286" y="9442"/>
                  </a:lnTo>
                  <a:lnTo>
                    <a:pt x="7971" y="12287"/>
                  </a:lnTo>
                  <a:lnTo>
                    <a:pt x="5143" y="15133"/>
                  </a:lnTo>
                  <a:lnTo>
                    <a:pt x="2571" y="17849"/>
                  </a:lnTo>
                  <a:lnTo>
                    <a:pt x="514" y="20824"/>
                  </a:lnTo>
                  <a:lnTo>
                    <a:pt x="0" y="21083"/>
                  </a:lnTo>
                  <a:lnTo>
                    <a:pt x="1029" y="21600"/>
                  </a:lnTo>
                  <a:lnTo>
                    <a:pt x="2571" y="21600"/>
                  </a:lnTo>
                  <a:lnTo>
                    <a:pt x="2829" y="21471"/>
                  </a:lnTo>
                  <a:lnTo>
                    <a:pt x="3086" y="21083"/>
                  </a:lnTo>
                  <a:lnTo>
                    <a:pt x="4886" y="18884"/>
                  </a:lnTo>
                  <a:lnTo>
                    <a:pt x="7200" y="16685"/>
                  </a:lnTo>
                  <a:lnTo>
                    <a:pt x="11314" y="12287"/>
                  </a:lnTo>
                  <a:lnTo>
                    <a:pt x="13114" y="9442"/>
                  </a:lnTo>
                  <a:lnTo>
                    <a:pt x="15171" y="6596"/>
                  </a:lnTo>
                  <a:lnTo>
                    <a:pt x="16714" y="5174"/>
                  </a:lnTo>
                  <a:lnTo>
                    <a:pt x="18000" y="3880"/>
                  </a:lnTo>
                  <a:lnTo>
                    <a:pt x="19286" y="2457"/>
                  </a:lnTo>
                  <a:lnTo>
                    <a:pt x="21343" y="1293"/>
                  </a:lnTo>
                  <a:lnTo>
                    <a:pt x="21600" y="1035"/>
                  </a:lnTo>
                  <a:lnTo>
                    <a:pt x="21600" y="776"/>
                  </a:lnTo>
                  <a:lnTo>
                    <a:pt x="21343" y="259"/>
                  </a:lnTo>
                  <a:lnTo>
                    <a:pt x="20314" y="0"/>
                  </a:lnTo>
                  <a:lnTo>
                    <a:pt x="19543" y="129"/>
                  </a:lnTo>
                  <a:lnTo>
                    <a:pt x="19286" y="25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699" name="chenying0907 799"/>
            <p:cNvSpPr/>
            <p:nvPr/>
          </p:nvSpPr>
          <p:spPr>
            <a:xfrm>
              <a:off x="488838" y="111913"/>
              <a:ext cx="26035" cy="4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976" y="1588"/>
                  </a:moveTo>
                  <a:lnTo>
                    <a:pt x="13341" y="4129"/>
                  </a:lnTo>
                  <a:lnTo>
                    <a:pt x="10800" y="6353"/>
                  </a:lnTo>
                  <a:lnTo>
                    <a:pt x="8894" y="9529"/>
                  </a:lnTo>
                  <a:lnTo>
                    <a:pt x="5082" y="14612"/>
                  </a:lnTo>
                  <a:lnTo>
                    <a:pt x="0" y="19059"/>
                  </a:lnTo>
                  <a:lnTo>
                    <a:pt x="0" y="20329"/>
                  </a:lnTo>
                  <a:lnTo>
                    <a:pt x="1271" y="21282"/>
                  </a:lnTo>
                  <a:lnTo>
                    <a:pt x="3812" y="21600"/>
                  </a:lnTo>
                  <a:lnTo>
                    <a:pt x="5718" y="21282"/>
                  </a:lnTo>
                  <a:lnTo>
                    <a:pt x="6353" y="20965"/>
                  </a:lnTo>
                  <a:lnTo>
                    <a:pt x="11435" y="15882"/>
                  </a:lnTo>
                  <a:lnTo>
                    <a:pt x="15882" y="10482"/>
                  </a:lnTo>
                  <a:lnTo>
                    <a:pt x="19059" y="6353"/>
                  </a:lnTo>
                  <a:lnTo>
                    <a:pt x="20965" y="3812"/>
                  </a:lnTo>
                  <a:lnTo>
                    <a:pt x="21600" y="1588"/>
                  </a:lnTo>
                  <a:lnTo>
                    <a:pt x="21600" y="953"/>
                  </a:lnTo>
                  <a:lnTo>
                    <a:pt x="20965" y="318"/>
                  </a:lnTo>
                  <a:lnTo>
                    <a:pt x="19694" y="0"/>
                  </a:lnTo>
                  <a:lnTo>
                    <a:pt x="18424" y="0"/>
                  </a:lnTo>
                  <a:lnTo>
                    <a:pt x="15882" y="318"/>
                  </a:lnTo>
                  <a:lnTo>
                    <a:pt x="14612" y="953"/>
                  </a:lnTo>
                  <a:lnTo>
                    <a:pt x="13976" y="15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0" name="chenying0907 800"/>
            <p:cNvSpPr/>
            <p:nvPr/>
          </p:nvSpPr>
          <p:spPr>
            <a:xfrm>
              <a:off x="407847" y="433309"/>
              <a:ext cx="28927" cy="4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954" y="913"/>
                  </a:moveTo>
                  <a:lnTo>
                    <a:pt x="13846" y="3346"/>
                  </a:lnTo>
                  <a:lnTo>
                    <a:pt x="11631" y="5172"/>
                  </a:lnTo>
                  <a:lnTo>
                    <a:pt x="9415" y="7301"/>
                  </a:lnTo>
                  <a:lnTo>
                    <a:pt x="7200" y="9127"/>
                  </a:lnTo>
                  <a:lnTo>
                    <a:pt x="554" y="19470"/>
                  </a:lnTo>
                  <a:lnTo>
                    <a:pt x="0" y="20383"/>
                  </a:lnTo>
                  <a:lnTo>
                    <a:pt x="2215" y="21600"/>
                  </a:lnTo>
                  <a:lnTo>
                    <a:pt x="4985" y="21600"/>
                  </a:lnTo>
                  <a:lnTo>
                    <a:pt x="6092" y="20383"/>
                  </a:lnTo>
                  <a:lnTo>
                    <a:pt x="12738" y="11256"/>
                  </a:lnTo>
                  <a:lnTo>
                    <a:pt x="14400" y="8823"/>
                  </a:lnTo>
                  <a:lnTo>
                    <a:pt x="17169" y="6389"/>
                  </a:lnTo>
                  <a:lnTo>
                    <a:pt x="19385" y="4563"/>
                  </a:lnTo>
                  <a:lnTo>
                    <a:pt x="21046" y="2130"/>
                  </a:lnTo>
                  <a:lnTo>
                    <a:pt x="21600" y="1217"/>
                  </a:lnTo>
                  <a:lnTo>
                    <a:pt x="21046" y="304"/>
                  </a:lnTo>
                  <a:lnTo>
                    <a:pt x="19938" y="0"/>
                  </a:lnTo>
                  <a:lnTo>
                    <a:pt x="16615" y="0"/>
                  </a:lnTo>
                  <a:lnTo>
                    <a:pt x="15508" y="304"/>
                  </a:lnTo>
                  <a:lnTo>
                    <a:pt x="14954" y="91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1" name="chenying0907 801"/>
            <p:cNvSpPr/>
            <p:nvPr/>
          </p:nvSpPr>
          <p:spPr>
            <a:xfrm>
              <a:off x="448343" y="444788"/>
              <a:ext cx="23141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7" y="1329"/>
                  </a:moveTo>
                  <a:lnTo>
                    <a:pt x="14612" y="2658"/>
                  </a:lnTo>
                  <a:lnTo>
                    <a:pt x="13341" y="3655"/>
                  </a:lnTo>
                  <a:lnTo>
                    <a:pt x="10800" y="5317"/>
                  </a:lnTo>
                  <a:lnTo>
                    <a:pt x="8259" y="7643"/>
                  </a:lnTo>
                  <a:lnTo>
                    <a:pt x="6988" y="9637"/>
                  </a:lnTo>
                  <a:lnTo>
                    <a:pt x="4447" y="11963"/>
                  </a:lnTo>
                  <a:lnTo>
                    <a:pt x="1906" y="14622"/>
                  </a:lnTo>
                  <a:lnTo>
                    <a:pt x="1271" y="16948"/>
                  </a:lnTo>
                  <a:lnTo>
                    <a:pt x="0" y="19606"/>
                  </a:lnTo>
                  <a:lnTo>
                    <a:pt x="0" y="20603"/>
                  </a:lnTo>
                  <a:lnTo>
                    <a:pt x="3812" y="21600"/>
                  </a:lnTo>
                  <a:lnTo>
                    <a:pt x="5718" y="20935"/>
                  </a:lnTo>
                  <a:lnTo>
                    <a:pt x="6988" y="20603"/>
                  </a:lnTo>
                  <a:lnTo>
                    <a:pt x="7624" y="19606"/>
                  </a:lnTo>
                  <a:lnTo>
                    <a:pt x="8259" y="16948"/>
                  </a:lnTo>
                  <a:lnTo>
                    <a:pt x="9529" y="14622"/>
                  </a:lnTo>
                  <a:lnTo>
                    <a:pt x="12706" y="12295"/>
                  </a:lnTo>
                  <a:lnTo>
                    <a:pt x="14612" y="10966"/>
                  </a:lnTo>
                  <a:lnTo>
                    <a:pt x="14612" y="10302"/>
                  </a:lnTo>
                  <a:lnTo>
                    <a:pt x="15882" y="7975"/>
                  </a:lnTo>
                  <a:lnTo>
                    <a:pt x="20965" y="4652"/>
                  </a:lnTo>
                  <a:lnTo>
                    <a:pt x="21600" y="2326"/>
                  </a:lnTo>
                  <a:lnTo>
                    <a:pt x="21600" y="1329"/>
                  </a:lnTo>
                  <a:lnTo>
                    <a:pt x="19059" y="0"/>
                  </a:lnTo>
                  <a:lnTo>
                    <a:pt x="16518" y="0"/>
                  </a:lnTo>
                  <a:lnTo>
                    <a:pt x="15247" y="665"/>
                  </a:lnTo>
                  <a:lnTo>
                    <a:pt x="15247" y="13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2" name="chenying0907 802"/>
            <p:cNvSpPr/>
            <p:nvPr/>
          </p:nvSpPr>
          <p:spPr>
            <a:xfrm>
              <a:off x="497515" y="447658"/>
              <a:ext cx="26035" cy="5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888"/>
                  </a:moveTo>
                  <a:lnTo>
                    <a:pt x="10200" y="5030"/>
                  </a:lnTo>
                  <a:lnTo>
                    <a:pt x="4800" y="9764"/>
                  </a:lnTo>
                  <a:lnTo>
                    <a:pt x="2400" y="12132"/>
                  </a:lnTo>
                  <a:lnTo>
                    <a:pt x="600" y="14203"/>
                  </a:lnTo>
                  <a:lnTo>
                    <a:pt x="0" y="17162"/>
                  </a:lnTo>
                  <a:lnTo>
                    <a:pt x="0" y="20416"/>
                  </a:lnTo>
                  <a:lnTo>
                    <a:pt x="600" y="21304"/>
                  </a:lnTo>
                  <a:lnTo>
                    <a:pt x="3000" y="21600"/>
                  </a:lnTo>
                  <a:lnTo>
                    <a:pt x="5400" y="21304"/>
                  </a:lnTo>
                  <a:lnTo>
                    <a:pt x="6000" y="20416"/>
                  </a:lnTo>
                  <a:lnTo>
                    <a:pt x="6000" y="20121"/>
                  </a:lnTo>
                  <a:lnTo>
                    <a:pt x="6600" y="17458"/>
                  </a:lnTo>
                  <a:lnTo>
                    <a:pt x="7800" y="15090"/>
                  </a:lnTo>
                  <a:lnTo>
                    <a:pt x="9000" y="13315"/>
                  </a:lnTo>
                  <a:lnTo>
                    <a:pt x="10800" y="10948"/>
                  </a:lnTo>
                  <a:lnTo>
                    <a:pt x="15600" y="7101"/>
                  </a:lnTo>
                  <a:lnTo>
                    <a:pt x="21000" y="3255"/>
                  </a:lnTo>
                  <a:lnTo>
                    <a:pt x="21600" y="2367"/>
                  </a:lnTo>
                  <a:lnTo>
                    <a:pt x="21600" y="2071"/>
                  </a:lnTo>
                  <a:lnTo>
                    <a:pt x="21000" y="888"/>
                  </a:lnTo>
                  <a:lnTo>
                    <a:pt x="20400" y="296"/>
                  </a:lnTo>
                  <a:lnTo>
                    <a:pt x="18600" y="0"/>
                  </a:lnTo>
                  <a:lnTo>
                    <a:pt x="18000" y="296"/>
                  </a:lnTo>
                  <a:lnTo>
                    <a:pt x="16200" y="8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3" name="chenying0907 803"/>
            <p:cNvSpPr/>
            <p:nvPr/>
          </p:nvSpPr>
          <p:spPr>
            <a:xfrm>
              <a:off x="543795" y="424701"/>
              <a:ext cx="34712" cy="5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35" y="781"/>
                  </a:moveTo>
                  <a:lnTo>
                    <a:pt x="11739" y="5205"/>
                  </a:lnTo>
                  <a:lnTo>
                    <a:pt x="7043" y="9889"/>
                  </a:lnTo>
                  <a:lnTo>
                    <a:pt x="3757" y="14834"/>
                  </a:lnTo>
                  <a:lnTo>
                    <a:pt x="0" y="19778"/>
                  </a:lnTo>
                  <a:lnTo>
                    <a:pt x="0" y="20819"/>
                  </a:lnTo>
                  <a:lnTo>
                    <a:pt x="939" y="21080"/>
                  </a:lnTo>
                  <a:lnTo>
                    <a:pt x="1878" y="21600"/>
                  </a:lnTo>
                  <a:lnTo>
                    <a:pt x="3757" y="21600"/>
                  </a:lnTo>
                  <a:lnTo>
                    <a:pt x="5635" y="20559"/>
                  </a:lnTo>
                  <a:lnTo>
                    <a:pt x="8452" y="15875"/>
                  </a:lnTo>
                  <a:lnTo>
                    <a:pt x="12209" y="10930"/>
                  </a:lnTo>
                  <a:lnTo>
                    <a:pt x="20661" y="2082"/>
                  </a:lnTo>
                  <a:lnTo>
                    <a:pt x="21600" y="1561"/>
                  </a:lnTo>
                  <a:lnTo>
                    <a:pt x="21600" y="1041"/>
                  </a:lnTo>
                  <a:lnTo>
                    <a:pt x="20191" y="0"/>
                  </a:lnTo>
                  <a:lnTo>
                    <a:pt x="16904" y="0"/>
                  </a:lnTo>
                  <a:lnTo>
                    <a:pt x="16435" y="78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4" name="chenying0907 804"/>
            <p:cNvSpPr/>
            <p:nvPr/>
          </p:nvSpPr>
          <p:spPr>
            <a:xfrm>
              <a:off x="598754" y="381656"/>
              <a:ext cx="26035" cy="6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612" y="1029"/>
                  </a:moveTo>
                  <a:lnTo>
                    <a:pt x="12071" y="5400"/>
                  </a:lnTo>
                  <a:lnTo>
                    <a:pt x="9529" y="7714"/>
                  </a:lnTo>
                  <a:lnTo>
                    <a:pt x="6988" y="9771"/>
                  </a:lnTo>
                  <a:lnTo>
                    <a:pt x="4447" y="14400"/>
                  </a:lnTo>
                  <a:lnTo>
                    <a:pt x="3176" y="17229"/>
                  </a:lnTo>
                  <a:lnTo>
                    <a:pt x="635" y="19029"/>
                  </a:lnTo>
                  <a:lnTo>
                    <a:pt x="0" y="19800"/>
                  </a:lnTo>
                  <a:lnTo>
                    <a:pt x="0" y="20571"/>
                  </a:lnTo>
                  <a:lnTo>
                    <a:pt x="1271" y="21086"/>
                  </a:lnTo>
                  <a:lnTo>
                    <a:pt x="4447" y="21600"/>
                  </a:lnTo>
                  <a:lnTo>
                    <a:pt x="6353" y="20829"/>
                  </a:lnTo>
                  <a:lnTo>
                    <a:pt x="11435" y="16200"/>
                  </a:lnTo>
                  <a:lnTo>
                    <a:pt x="13976" y="11314"/>
                  </a:lnTo>
                  <a:lnTo>
                    <a:pt x="15247" y="9257"/>
                  </a:lnTo>
                  <a:lnTo>
                    <a:pt x="17788" y="7457"/>
                  </a:lnTo>
                  <a:lnTo>
                    <a:pt x="19694" y="4629"/>
                  </a:lnTo>
                  <a:lnTo>
                    <a:pt x="21600" y="1543"/>
                  </a:lnTo>
                  <a:lnTo>
                    <a:pt x="21600" y="514"/>
                  </a:lnTo>
                  <a:lnTo>
                    <a:pt x="19059" y="0"/>
                  </a:lnTo>
                  <a:lnTo>
                    <a:pt x="16518" y="0"/>
                  </a:lnTo>
                  <a:lnTo>
                    <a:pt x="15247" y="257"/>
                  </a:lnTo>
                  <a:lnTo>
                    <a:pt x="14612" y="10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5" name="chenying0907 805"/>
            <p:cNvSpPr/>
            <p:nvPr/>
          </p:nvSpPr>
          <p:spPr>
            <a:xfrm>
              <a:off x="682637" y="364439"/>
              <a:ext cx="20249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680" y="1045"/>
                  </a:moveTo>
                  <a:lnTo>
                    <a:pt x="7200" y="5226"/>
                  </a:lnTo>
                  <a:lnTo>
                    <a:pt x="3600" y="9755"/>
                  </a:lnTo>
                  <a:lnTo>
                    <a:pt x="720" y="14284"/>
                  </a:lnTo>
                  <a:lnTo>
                    <a:pt x="0" y="19858"/>
                  </a:lnTo>
                  <a:lnTo>
                    <a:pt x="0" y="20206"/>
                  </a:lnTo>
                  <a:lnTo>
                    <a:pt x="720" y="20903"/>
                  </a:lnTo>
                  <a:lnTo>
                    <a:pt x="3600" y="21600"/>
                  </a:lnTo>
                  <a:lnTo>
                    <a:pt x="6480" y="20903"/>
                  </a:lnTo>
                  <a:lnTo>
                    <a:pt x="7200" y="20206"/>
                  </a:lnTo>
                  <a:lnTo>
                    <a:pt x="7200" y="19858"/>
                  </a:lnTo>
                  <a:lnTo>
                    <a:pt x="8640" y="14981"/>
                  </a:lnTo>
                  <a:lnTo>
                    <a:pt x="10800" y="11148"/>
                  </a:lnTo>
                  <a:lnTo>
                    <a:pt x="15120" y="6968"/>
                  </a:lnTo>
                  <a:lnTo>
                    <a:pt x="20880" y="3832"/>
                  </a:lnTo>
                  <a:lnTo>
                    <a:pt x="21600" y="2787"/>
                  </a:lnTo>
                  <a:lnTo>
                    <a:pt x="21600" y="1742"/>
                  </a:lnTo>
                  <a:lnTo>
                    <a:pt x="19440" y="1045"/>
                  </a:lnTo>
                  <a:lnTo>
                    <a:pt x="16560" y="0"/>
                  </a:lnTo>
                  <a:lnTo>
                    <a:pt x="15840" y="697"/>
                  </a:lnTo>
                  <a:lnTo>
                    <a:pt x="13680" y="104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6" name="chenying0907 806"/>
            <p:cNvSpPr/>
            <p:nvPr/>
          </p:nvSpPr>
          <p:spPr>
            <a:xfrm>
              <a:off x="737596" y="390266"/>
              <a:ext cx="14464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1309"/>
                  </a:moveTo>
                  <a:lnTo>
                    <a:pt x="8836" y="3600"/>
                  </a:lnTo>
                  <a:lnTo>
                    <a:pt x="6873" y="5564"/>
                  </a:lnTo>
                  <a:lnTo>
                    <a:pt x="5891" y="9818"/>
                  </a:lnTo>
                  <a:lnTo>
                    <a:pt x="3927" y="14073"/>
                  </a:lnTo>
                  <a:lnTo>
                    <a:pt x="0" y="18655"/>
                  </a:lnTo>
                  <a:lnTo>
                    <a:pt x="0" y="20291"/>
                  </a:lnTo>
                  <a:lnTo>
                    <a:pt x="1964" y="20945"/>
                  </a:lnTo>
                  <a:lnTo>
                    <a:pt x="4909" y="21600"/>
                  </a:lnTo>
                  <a:lnTo>
                    <a:pt x="5891" y="21600"/>
                  </a:lnTo>
                  <a:lnTo>
                    <a:pt x="8836" y="20945"/>
                  </a:lnTo>
                  <a:lnTo>
                    <a:pt x="9818" y="20618"/>
                  </a:lnTo>
                  <a:lnTo>
                    <a:pt x="12764" y="18655"/>
                  </a:lnTo>
                  <a:lnTo>
                    <a:pt x="13745" y="16364"/>
                  </a:lnTo>
                  <a:lnTo>
                    <a:pt x="14727" y="11782"/>
                  </a:lnTo>
                  <a:lnTo>
                    <a:pt x="17673" y="7527"/>
                  </a:lnTo>
                  <a:lnTo>
                    <a:pt x="18655" y="5236"/>
                  </a:lnTo>
                  <a:lnTo>
                    <a:pt x="21600" y="2945"/>
                  </a:lnTo>
                  <a:lnTo>
                    <a:pt x="21600" y="1964"/>
                  </a:lnTo>
                  <a:lnTo>
                    <a:pt x="18655" y="655"/>
                  </a:lnTo>
                  <a:lnTo>
                    <a:pt x="16691" y="0"/>
                  </a:lnTo>
                  <a:lnTo>
                    <a:pt x="13745" y="0"/>
                  </a:lnTo>
                  <a:lnTo>
                    <a:pt x="12764" y="655"/>
                  </a:lnTo>
                  <a:lnTo>
                    <a:pt x="10800" y="130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7" name="chenying0907 807"/>
            <p:cNvSpPr/>
            <p:nvPr/>
          </p:nvSpPr>
          <p:spPr>
            <a:xfrm>
              <a:off x="778091" y="413223"/>
              <a:ext cx="23142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239" y="1440"/>
                  </a:moveTo>
                  <a:lnTo>
                    <a:pt x="9755" y="6120"/>
                  </a:lnTo>
                  <a:lnTo>
                    <a:pt x="5574" y="10080"/>
                  </a:lnTo>
                  <a:lnTo>
                    <a:pt x="1394" y="15120"/>
                  </a:lnTo>
                  <a:lnTo>
                    <a:pt x="697" y="17280"/>
                  </a:lnTo>
                  <a:lnTo>
                    <a:pt x="0" y="19800"/>
                  </a:lnTo>
                  <a:lnTo>
                    <a:pt x="1394" y="21240"/>
                  </a:lnTo>
                  <a:lnTo>
                    <a:pt x="4181" y="21600"/>
                  </a:lnTo>
                  <a:lnTo>
                    <a:pt x="6968" y="21240"/>
                  </a:lnTo>
                  <a:lnTo>
                    <a:pt x="8361" y="20520"/>
                  </a:lnTo>
                  <a:lnTo>
                    <a:pt x="8361" y="19800"/>
                  </a:lnTo>
                  <a:lnTo>
                    <a:pt x="9058" y="17280"/>
                  </a:lnTo>
                  <a:lnTo>
                    <a:pt x="9755" y="15120"/>
                  </a:lnTo>
                  <a:lnTo>
                    <a:pt x="13239" y="10800"/>
                  </a:lnTo>
                  <a:lnTo>
                    <a:pt x="18116" y="6480"/>
                  </a:lnTo>
                  <a:lnTo>
                    <a:pt x="20903" y="2160"/>
                  </a:lnTo>
                  <a:lnTo>
                    <a:pt x="21600" y="1440"/>
                  </a:lnTo>
                  <a:lnTo>
                    <a:pt x="20903" y="720"/>
                  </a:lnTo>
                  <a:lnTo>
                    <a:pt x="18116" y="0"/>
                  </a:lnTo>
                  <a:lnTo>
                    <a:pt x="15329" y="0"/>
                  </a:lnTo>
                  <a:lnTo>
                    <a:pt x="14632" y="360"/>
                  </a:lnTo>
                  <a:lnTo>
                    <a:pt x="13239" y="144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8" name="chenying0907 809"/>
            <p:cNvSpPr/>
            <p:nvPr/>
          </p:nvSpPr>
          <p:spPr>
            <a:xfrm>
              <a:off x="821478" y="421833"/>
              <a:ext cx="14465" cy="4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5" y="2274"/>
                  </a:moveTo>
                  <a:lnTo>
                    <a:pt x="7958" y="6063"/>
                  </a:lnTo>
                  <a:lnTo>
                    <a:pt x="6821" y="10611"/>
                  </a:lnTo>
                  <a:lnTo>
                    <a:pt x="0" y="18947"/>
                  </a:lnTo>
                  <a:lnTo>
                    <a:pt x="0" y="20084"/>
                  </a:lnTo>
                  <a:lnTo>
                    <a:pt x="2274" y="20463"/>
                  </a:lnTo>
                  <a:lnTo>
                    <a:pt x="4547" y="21600"/>
                  </a:lnTo>
                  <a:lnTo>
                    <a:pt x="9095" y="21600"/>
                  </a:lnTo>
                  <a:lnTo>
                    <a:pt x="12505" y="20842"/>
                  </a:lnTo>
                  <a:lnTo>
                    <a:pt x="12505" y="20084"/>
                  </a:lnTo>
                  <a:lnTo>
                    <a:pt x="18189" y="10989"/>
                  </a:lnTo>
                  <a:lnTo>
                    <a:pt x="21600" y="6442"/>
                  </a:lnTo>
                  <a:lnTo>
                    <a:pt x="21600" y="1137"/>
                  </a:lnTo>
                  <a:lnTo>
                    <a:pt x="14779" y="0"/>
                  </a:lnTo>
                  <a:lnTo>
                    <a:pt x="10232" y="758"/>
                  </a:lnTo>
                  <a:lnTo>
                    <a:pt x="9095" y="1137"/>
                  </a:lnTo>
                  <a:lnTo>
                    <a:pt x="9095" y="22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09" name="chenying0907 810"/>
            <p:cNvSpPr/>
            <p:nvPr/>
          </p:nvSpPr>
          <p:spPr>
            <a:xfrm>
              <a:off x="879329" y="433311"/>
              <a:ext cx="26035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247" y="1029"/>
                  </a:moveTo>
                  <a:lnTo>
                    <a:pt x="10800" y="6857"/>
                  </a:lnTo>
                  <a:lnTo>
                    <a:pt x="6988" y="12000"/>
                  </a:lnTo>
                  <a:lnTo>
                    <a:pt x="2541" y="15771"/>
                  </a:lnTo>
                  <a:lnTo>
                    <a:pt x="635" y="17486"/>
                  </a:lnTo>
                  <a:lnTo>
                    <a:pt x="0" y="19886"/>
                  </a:lnTo>
                  <a:lnTo>
                    <a:pt x="0" y="20571"/>
                  </a:lnTo>
                  <a:lnTo>
                    <a:pt x="635" y="21257"/>
                  </a:lnTo>
                  <a:lnTo>
                    <a:pt x="1906" y="21600"/>
                  </a:lnTo>
                  <a:lnTo>
                    <a:pt x="3176" y="21600"/>
                  </a:lnTo>
                  <a:lnTo>
                    <a:pt x="5718" y="21257"/>
                  </a:lnTo>
                  <a:lnTo>
                    <a:pt x="6988" y="20571"/>
                  </a:lnTo>
                  <a:lnTo>
                    <a:pt x="7624" y="19886"/>
                  </a:lnTo>
                  <a:lnTo>
                    <a:pt x="8259" y="17486"/>
                  </a:lnTo>
                  <a:lnTo>
                    <a:pt x="10800" y="15429"/>
                  </a:lnTo>
                  <a:lnTo>
                    <a:pt x="13341" y="13029"/>
                  </a:lnTo>
                  <a:lnTo>
                    <a:pt x="15882" y="11314"/>
                  </a:lnTo>
                  <a:lnTo>
                    <a:pt x="19059" y="6857"/>
                  </a:lnTo>
                  <a:lnTo>
                    <a:pt x="21600" y="2400"/>
                  </a:lnTo>
                  <a:lnTo>
                    <a:pt x="21600" y="343"/>
                  </a:lnTo>
                  <a:lnTo>
                    <a:pt x="19059" y="0"/>
                  </a:lnTo>
                  <a:lnTo>
                    <a:pt x="16518" y="0"/>
                  </a:lnTo>
                  <a:lnTo>
                    <a:pt x="15882" y="343"/>
                  </a:lnTo>
                  <a:lnTo>
                    <a:pt x="15247" y="10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0" name="chenying0907 811"/>
            <p:cNvSpPr/>
            <p:nvPr/>
          </p:nvSpPr>
          <p:spPr>
            <a:xfrm>
              <a:off x="928503" y="427572"/>
              <a:ext cx="23141" cy="5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0" y="1800"/>
                  </a:moveTo>
                  <a:lnTo>
                    <a:pt x="12150" y="2700"/>
                  </a:lnTo>
                  <a:lnTo>
                    <a:pt x="11475" y="3900"/>
                  </a:lnTo>
                  <a:lnTo>
                    <a:pt x="8775" y="6000"/>
                  </a:lnTo>
                  <a:lnTo>
                    <a:pt x="5400" y="7500"/>
                  </a:lnTo>
                  <a:lnTo>
                    <a:pt x="3375" y="9900"/>
                  </a:lnTo>
                  <a:lnTo>
                    <a:pt x="2025" y="12000"/>
                  </a:lnTo>
                  <a:lnTo>
                    <a:pt x="675" y="15000"/>
                  </a:lnTo>
                  <a:lnTo>
                    <a:pt x="0" y="20100"/>
                  </a:lnTo>
                  <a:lnTo>
                    <a:pt x="675" y="20700"/>
                  </a:lnTo>
                  <a:lnTo>
                    <a:pt x="2025" y="21300"/>
                  </a:lnTo>
                  <a:lnTo>
                    <a:pt x="4725" y="21600"/>
                  </a:lnTo>
                  <a:lnTo>
                    <a:pt x="7425" y="21300"/>
                  </a:lnTo>
                  <a:lnTo>
                    <a:pt x="8100" y="20700"/>
                  </a:lnTo>
                  <a:lnTo>
                    <a:pt x="8100" y="17100"/>
                  </a:lnTo>
                  <a:lnTo>
                    <a:pt x="8775" y="14100"/>
                  </a:lnTo>
                  <a:lnTo>
                    <a:pt x="10125" y="11400"/>
                  </a:lnTo>
                  <a:lnTo>
                    <a:pt x="12150" y="8700"/>
                  </a:lnTo>
                  <a:lnTo>
                    <a:pt x="17550" y="5400"/>
                  </a:lnTo>
                  <a:lnTo>
                    <a:pt x="19575" y="3900"/>
                  </a:lnTo>
                  <a:lnTo>
                    <a:pt x="21600" y="1800"/>
                  </a:lnTo>
                  <a:lnTo>
                    <a:pt x="20250" y="1200"/>
                  </a:lnTo>
                  <a:lnTo>
                    <a:pt x="20250" y="300"/>
                  </a:lnTo>
                  <a:lnTo>
                    <a:pt x="18900" y="300"/>
                  </a:lnTo>
                  <a:lnTo>
                    <a:pt x="17550" y="0"/>
                  </a:lnTo>
                  <a:lnTo>
                    <a:pt x="14850" y="300"/>
                  </a:lnTo>
                  <a:lnTo>
                    <a:pt x="14175" y="1200"/>
                  </a:lnTo>
                  <a:lnTo>
                    <a:pt x="13500" y="18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1" name="chenying0907 812"/>
            <p:cNvSpPr/>
            <p:nvPr/>
          </p:nvSpPr>
          <p:spPr>
            <a:xfrm>
              <a:off x="983460" y="430441"/>
              <a:ext cx="14465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2274"/>
                  </a:moveTo>
                  <a:lnTo>
                    <a:pt x="9391" y="6063"/>
                  </a:lnTo>
                  <a:lnTo>
                    <a:pt x="6574" y="9853"/>
                  </a:lnTo>
                  <a:lnTo>
                    <a:pt x="3757" y="14400"/>
                  </a:lnTo>
                  <a:lnTo>
                    <a:pt x="0" y="18189"/>
                  </a:lnTo>
                  <a:lnTo>
                    <a:pt x="0" y="20084"/>
                  </a:lnTo>
                  <a:lnTo>
                    <a:pt x="2817" y="21221"/>
                  </a:lnTo>
                  <a:lnTo>
                    <a:pt x="5635" y="21600"/>
                  </a:lnTo>
                  <a:lnTo>
                    <a:pt x="6574" y="21600"/>
                  </a:lnTo>
                  <a:lnTo>
                    <a:pt x="9391" y="21221"/>
                  </a:lnTo>
                  <a:lnTo>
                    <a:pt x="10330" y="20842"/>
                  </a:lnTo>
                  <a:lnTo>
                    <a:pt x="14087" y="16295"/>
                  </a:lnTo>
                  <a:lnTo>
                    <a:pt x="15965" y="11747"/>
                  </a:lnTo>
                  <a:lnTo>
                    <a:pt x="18783" y="6821"/>
                  </a:lnTo>
                  <a:lnTo>
                    <a:pt x="21600" y="2274"/>
                  </a:lnTo>
                  <a:lnTo>
                    <a:pt x="21600" y="1516"/>
                  </a:lnTo>
                  <a:lnTo>
                    <a:pt x="19722" y="379"/>
                  </a:lnTo>
                  <a:lnTo>
                    <a:pt x="18783" y="379"/>
                  </a:lnTo>
                  <a:lnTo>
                    <a:pt x="15965" y="0"/>
                  </a:lnTo>
                  <a:lnTo>
                    <a:pt x="12209" y="379"/>
                  </a:lnTo>
                  <a:lnTo>
                    <a:pt x="11270" y="1516"/>
                  </a:lnTo>
                  <a:lnTo>
                    <a:pt x="10330" y="22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2" name="chenying0907 813"/>
            <p:cNvSpPr/>
            <p:nvPr/>
          </p:nvSpPr>
          <p:spPr>
            <a:xfrm>
              <a:off x="945858" y="71741"/>
              <a:ext cx="34711" cy="10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306"/>
                  </a:moveTo>
                  <a:lnTo>
                    <a:pt x="14400" y="1532"/>
                  </a:lnTo>
                  <a:lnTo>
                    <a:pt x="12960" y="2604"/>
                  </a:lnTo>
                  <a:lnTo>
                    <a:pt x="10560" y="4902"/>
                  </a:lnTo>
                  <a:lnTo>
                    <a:pt x="9120" y="7353"/>
                  </a:lnTo>
                  <a:lnTo>
                    <a:pt x="7200" y="9957"/>
                  </a:lnTo>
                  <a:lnTo>
                    <a:pt x="2400" y="15166"/>
                  </a:lnTo>
                  <a:lnTo>
                    <a:pt x="480" y="17923"/>
                  </a:lnTo>
                  <a:lnTo>
                    <a:pt x="0" y="20528"/>
                  </a:lnTo>
                  <a:lnTo>
                    <a:pt x="0" y="20987"/>
                  </a:lnTo>
                  <a:lnTo>
                    <a:pt x="480" y="21447"/>
                  </a:lnTo>
                  <a:lnTo>
                    <a:pt x="2400" y="21600"/>
                  </a:lnTo>
                  <a:lnTo>
                    <a:pt x="4320" y="21447"/>
                  </a:lnTo>
                  <a:lnTo>
                    <a:pt x="5280" y="20528"/>
                  </a:lnTo>
                  <a:lnTo>
                    <a:pt x="6240" y="17923"/>
                  </a:lnTo>
                  <a:lnTo>
                    <a:pt x="8160" y="15626"/>
                  </a:lnTo>
                  <a:lnTo>
                    <a:pt x="10560" y="13021"/>
                  </a:lnTo>
                  <a:lnTo>
                    <a:pt x="12480" y="10417"/>
                  </a:lnTo>
                  <a:lnTo>
                    <a:pt x="15360" y="5821"/>
                  </a:lnTo>
                  <a:lnTo>
                    <a:pt x="18240" y="3370"/>
                  </a:lnTo>
                  <a:lnTo>
                    <a:pt x="19200" y="2298"/>
                  </a:lnTo>
                  <a:lnTo>
                    <a:pt x="21120" y="1379"/>
                  </a:lnTo>
                  <a:lnTo>
                    <a:pt x="21600" y="919"/>
                  </a:lnTo>
                  <a:lnTo>
                    <a:pt x="21600" y="613"/>
                  </a:lnTo>
                  <a:lnTo>
                    <a:pt x="21120" y="306"/>
                  </a:lnTo>
                  <a:lnTo>
                    <a:pt x="20640" y="153"/>
                  </a:lnTo>
                  <a:lnTo>
                    <a:pt x="18720" y="0"/>
                  </a:lnTo>
                  <a:lnTo>
                    <a:pt x="17280" y="153"/>
                  </a:lnTo>
                  <a:lnTo>
                    <a:pt x="16800" y="30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3" name="chenying0907 814"/>
            <p:cNvSpPr/>
            <p:nvPr/>
          </p:nvSpPr>
          <p:spPr>
            <a:xfrm>
              <a:off x="980568" y="40174"/>
              <a:ext cx="63637" cy="17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91" y="90"/>
                  </a:moveTo>
                  <a:lnTo>
                    <a:pt x="17918" y="723"/>
                  </a:lnTo>
                  <a:lnTo>
                    <a:pt x="16936" y="1356"/>
                  </a:lnTo>
                  <a:lnTo>
                    <a:pt x="15218" y="2711"/>
                  </a:lnTo>
                  <a:lnTo>
                    <a:pt x="13745" y="4157"/>
                  </a:lnTo>
                  <a:lnTo>
                    <a:pt x="12764" y="5694"/>
                  </a:lnTo>
                  <a:lnTo>
                    <a:pt x="11291" y="8767"/>
                  </a:lnTo>
                  <a:lnTo>
                    <a:pt x="10309" y="10122"/>
                  </a:lnTo>
                  <a:lnTo>
                    <a:pt x="9082" y="11659"/>
                  </a:lnTo>
                  <a:lnTo>
                    <a:pt x="6136" y="15093"/>
                  </a:lnTo>
                  <a:lnTo>
                    <a:pt x="4173" y="16720"/>
                  </a:lnTo>
                  <a:lnTo>
                    <a:pt x="2209" y="18437"/>
                  </a:lnTo>
                  <a:lnTo>
                    <a:pt x="1227" y="18979"/>
                  </a:lnTo>
                  <a:lnTo>
                    <a:pt x="736" y="19702"/>
                  </a:lnTo>
                  <a:lnTo>
                    <a:pt x="0" y="20515"/>
                  </a:lnTo>
                  <a:lnTo>
                    <a:pt x="0" y="20877"/>
                  </a:lnTo>
                  <a:lnTo>
                    <a:pt x="245" y="21238"/>
                  </a:lnTo>
                  <a:lnTo>
                    <a:pt x="736" y="21510"/>
                  </a:lnTo>
                  <a:lnTo>
                    <a:pt x="982" y="21600"/>
                  </a:lnTo>
                  <a:lnTo>
                    <a:pt x="1964" y="21600"/>
                  </a:lnTo>
                  <a:lnTo>
                    <a:pt x="2945" y="21329"/>
                  </a:lnTo>
                  <a:lnTo>
                    <a:pt x="2945" y="20335"/>
                  </a:lnTo>
                  <a:lnTo>
                    <a:pt x="3927" y="19521"/>
                  </a:lnTo>
                  <a:lnTo>
                    <a:pt x="4909" y="18889"/>
                  </a:lnTo>
                  <a:lnTo>
                    <a:pt x="5891" y="18166"/>
                  </a:lnTo>
                  <a:lnTo>
                    <a:pt x="8100" y="15454"/>
                  </a:lnTo>
                  <a:lnTo>
                    <a:pt x="11045" y="12743"/>
                  </a:lnTo>
                  <a:lnTo>
                    <a:pt x="13255" y="10303"/>
                  </a:lnTo>
                  <a:lnTo>
                    <a:pt x="15218" y="7682"/>
                  </a:lnTo>
                  <a:lnTo>
                    <a:pt x="15955" y="5874"/>
                  </a:lnTo>
                  <a:lnTo>
                    <a:pt x="16936" y="4157"/>
                  </a:lnTo>
                  <a:lnTo>
                    <a:pt x="17673" y="3254"/>
                  </a:lnTo>
                  <a:lnTo>
                    <a:pt x="18409" y="2440"/>
                  </a:lnTo>
                  <a:lnTo>
                    <a:pt x="19636" y="1627"/>
                  </a:lnTo>
                  <a:lnTo>
                    <a:pt x="21109" y="904"/>
                  </a:lnTo>
                  <a:lnTo>
                    <a:pt x="21600" y="723"/>
                  </a:lnTo>
                  <a:lnTo>
                    <a:pt x="21600" y="452"/>
                  </a:lnTo>
                  <a:lnTo>
                    <a:pt x="21109" y="90"/>
                  </a:lnTo>
                  <a:lnTo>
                    <a:pt x="20127" y="0"/>
                  </a:lnTo>
                  <a:lnTo>
                    <a:pt x="19882" y="0"/>
                  </a:lnTo>
                  <a:lnTo>
                    <a:pt x="19391" y="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4" name="chenying0907 815"/>
            <p:cNvSpPr/>
            <p:nvPr/>
          </p:nvSpPr>
          <p:spPr>
            <a:xfrm>
              <a:off x="1026849" y="60262"/>
              <a:ext cx="69422" cy="177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26" y="263"/>
                  </a:moveTo>
                  <a:lnTo>
                    <a:pt x="17507" y="1493"/>
                  </a:lnTo>
                  <a:lnTo>
                    <a:pt x="15916" y="2810"/>
                  </a:lnTo>
                  <a:lnTo>
                    <a:pt x="13187" y="5444"/>
                  </a:lnTo>
                  <a:lnTo>
                    <a:pt x="11141" y="8078"/>
                  </a:lnTo>
                  <a:lnTo>
                    <a:pt x="8867" y="10800"/>
                  </a:lnTo>
                  <a:lnTo>
                    <a:pt x="3411" y="15893"/>
                  </a:lnTo>
                  <a:lnTo>
                    <a:pt x="2274" y="17122"/>
                  </a:lnTo>
                  <a:lnTo>
                    <a:pt x="1364" y="18527"/>
                  </a:lnTo>
                  <a:lnTo>
                    <a:pt x="455" y="19756"/>
                  </a:lnTo>
                  <a:lnTo>
                    <a:pt x="0" y="21161"/>
                  </a:lnTo>
                  <a:lnTo>
                    <a:pt x="0" y="21337"/>
                  </a:lnTo>
                  <a:lnTo>
                    <a:pt x="227" y="21512"/>
                  </a:lnTo>
                  <a:lnTo>
                    <a:pt x="682" y="21600"/>
                  </a:lnTo>
                  <a:lnTo>
                    <a:pt x="1137" y="21600"/>
                  </a:lnTo>
                  <a:lnTo>
                    <a:pt x="2046" y="21512"/>
                  </a:lnTo>
                  <a:lnTo>
                    <a:pt x="2501" y="21161"/>
                  </a:lnTo>
                  <a:lnTo>
                    <a:pt x="3865" y="18527"/>
                  </a:lnTo>
                  <a:lnTo>
                    <a:pt x="5002" y="17210"/>
                  </a:lnTo>
                  <a:lnTo>
                    <a:pt x="6139" y="15980"/>
                  </a:lnTo>
                  <a:lnTo>
                    <a:pt x="8640" y="13610"/>
                  </a:lnTo>
                  <a:lnTo>
                    <a:pt x="11141" y="11063"/>
                  </a:lnTo>
                  <a:lnTo>
                    <a:pt x="13642" y="8429"/>
                  </a:lnTo>
                  <a:lnTo>
                    <a:pt x="15916" y="5795"/>
                  </a:lnTo>
                  <a:lnTo>
                    <a:pt x="18417" y="3249"/>
                  </a:lnTo>
                  <a:lnTo>
                    <a:pt x="19781" y="1932"/>
                  </a:lnTo>
                  <a:lnTo>
                    <a:pt x="21373" y="702"/>
                  </a:lnTo>
                  <a:lnTo>
                    <a:pt x="21600" y="439"/>
                  </a:lnTo>
                  <a:lnTo>
                    <a:pt x="21600" y="351"/>
                  </a:lnTo>
                  <a:lnTo>
                    <a:pt x="20918" y="0"/>
                  </a:lnTo>
                  <a:lnTo>
                    <a:pt x="19554" y="0"/>
                  </a:lnTo>
                  <a:lnTo>
                    <a:pt x="19326" y="26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5" name="chenying0907 816"/>
            <p:cNvSpPr/>
            <p:nvPr/>
          </p:nvSpPr>
          <p:spPr>
            <a:xfrm>
              <a:off x="1073129" y="97566"/>
              <a:ext cx="60746" cy="163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284"/>
                  </a:moveTo>
                  <a:lnTo>
                    <a:pt x="17743" y="1421"/>
                  </a:lnTo>
                  <a:lnTo>
                    <a:pt x="16457" y="2653"/>
                  </a:lnTo>
                  <a:lnTo>
                    <a:pt x="13886" y="4832"/>
                  </a:lnTo>
                  <a:lnTo>
                    <a:pt x="10543" y="8053"/>
                  </a:lnTo>
                  <a:lnTo>
                    <a:pt x="6943" y="11274"/>
                  </a:lnTo>
                  <a:lnTo>
                    <a:pt x="4114" y="13547"/>
                  </a:lnTo>
                  <a:lnTo>
                    <a:pt x="2057" y="15916"/>
                  </a:lnTo>
                  <a:lnTo>
                    <a:pt x="1029" y="17147"/>
                  </a:lnTo>
                  <a:lnTo>
                    <a:pt x="257" y="18379"/>
                  </a:lnTo>
                  <a:lnTo>
                    <a:pt x="0" y="19611"/>
                  </a:lnTo>
                  <a:lnTo>
                    <a:pt x="0" y="21221"/>
                  </a:lnTo>
                  <a:lnTo>
                    <a:pt x="257" y="21505"/>
                  </a:lnTo>
                  <a:lnTo>
                    <a:pt x="1286" y="21600"/>
                  </a:lnTo>
                  <a:lnTo>
                    <a:pt x="2314" y="21505"/>
                  </a:lnTo>
                  <a:lnTo>
                    <a:pt x="2571" y="21221"/>
                  </a:lnTo>
                  <a:lnTo>
                    <a:pt x="2571" y="21032"/>
                  </a:lnTo>
                  <a:lnTo>
                    <a:pt x="3600" y="18000"/>
                  </a:lnTo>
                  <a:lnTo>
                    <a:pt x="4371" y="16674"/>
                  </a:lnTo>
                  <a:lnTo>
                    <a:pt x="5657" y="15347"/>
                  </a:lnTo>
                  <a:lnTo>
                    <a:pt x="8486" y="12600"/>
                  </a:lnTo>
                  <a:lnTo>
                    <a:pt x="11829" y="9853"/>
                  </a:lnTo>
                  <a:lnTo>
                    <a:pt x="14914" y="6726"/>
                  </a:lnTo>
                  <a:lnTo>
                    <a:pt x="16457" y="5116"/>
                  </a:lnTo>
                  <a:lnTo>
                    <a:pt x="18257" y="3695"/>
                  </a:lnTo>
                  <a:lnTo>
                    <a:pt x="20057" y="2179"/>
                  </a:lnTo>
                  <a:lnTo>
                    <a:pt x="21600" y="663"/>
                  </a:lnTo>
                  <a:lnTo>
                    <a:pt x="21600" y="474"/>
                  </a:lnTo>
                  <a:lnTo>
                    <a:pt x="21086" y="189"/>
                  </a:lnTo>
                  <a:lnTo>
                    <a:pt x="20057" y="0"/>
                  </a:lnTo>
                  <a:lnTo>
                    <a:pt x="19800" y="0"/>
                  </a:lnTo>
                  <a:lnTo>
                    <a:pt x="18771" y="189"/>
                  </a:lnTo>
                  <a:lnTo>
                    <a:pt x="18514" y="28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6" name="chenying0907 817"/>
            <p:cNvSpPr/>
            <p:nvPr/>
          </p:nvSpPr>
          <p:spPr>
            <a:xfrm>
              <a:off x="1119410" y="129133"/>
              <a:ext cx="49175" cy="172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206" y="179"/>
                  </a:moveTo>
                  <a:lnTo>
                    <a:pt x="14503" y="3392"/>
                  </a:lnTo>
                  <a:lnTo>
                    <a:pt x="10800" y="6426"/>
                  </a:lnTo>
                  <a:lnTo>
                    <a:pt x="4629" y="12674"/>
                  </a:lnTo>
                  <a:lnTo>
                    <a:pt x="2777" y="14638"/>
                  </a:lnTo>
                  <a:lnTo>
                    <a:pt x="617" y="17048"/>
                  </a:lnTo>
                  <a:lnTo>
                    <a:pt x="0" y="18208"/>
                  </a:lnTo>
                  <a:lnTo>
                    <a:pt x="0" y="19369"/>
                  </a:lnTo>
                  <a:lnTo>
                    <a:pt x="309" y="20440"/>
                  </a:lnTo>
                  <a:lnTo>
                    <a:pt x="1851" y="21332"/>
                  </a:lnTo>
                  <a:lnTo>
                    <a:pt x="2469" y="21600"/>
                  </a:lnTo>
                  <a:lnTo>
                    <a:pt x="4320" y="21600"/>
                  </a:lnTo>
                  <a:lnTo>
                    <a:pt x="5246" y="21243"/>
                  </a:lnTo>
                  <a:lnTo>
                    <a:pt x="5246" y="21064"/>
                  </a:lnTo>
                  <a:lnTo>
                    <a:pt x="4629" y="20886"/>
                  </a:lnTo>
                  <a:lnTo>
                    <a:pt x="4011" y="20261"/>
                  </a:lnTo>
                  <a:lnTo>
                    <a:pt x="3703" y="19815"/>
                  </a:lnTo>
                  <a:lnTo>
                    <a:pt x="3703" y="19190"/>
                  </a:lnTo>
                  <a:lnTo>
                    <a:pt x="4011" y="18655"/>
                  </a:lnTo>
                  <a:lnTo>
                    <a:pt x="5554" y="16334"/>
                  </a:lnTo>
                  <a:lnTo>
                    <a:pt x="6480" y="14817"/>
                  </a:lnTo>
                  <a:lnTo>
                    <a:pt x="8023" y="13299"/>
                  </a:lnTo>
                  <a:lnTo>
                    <a:pt x="10800" y="10354"/>
                  </a:lnTo>
                  <a:lnTo>
                    <a:pt x="15737" y="5445"/>
                  </a:lnTo>
                  <a:lnTo>
                    <a:pt x="18514" y="3035"/>
                  </a:lnTo>
                  <a:lnTo>
                    <a:pt x="21291" y="536"/>
                  </a:lnTo>
                  <a:lnTo>
                    <a:pt x="21600" y="357"/>
                  </a:lnTo>
                  <a:lnTo>
                    <a:pt x="21291" y="89"/>
                  </a:lnTo>
                  <a:lnTo>
                    <a:pt x="20983" y="0"/>
                  </a:lnTo>
                  <a:lnTo>
                    <a:pt x="18823" y="0"/>
                  </a:lnTo>
                  <a:lnTo>
                    <a:pt x="18206" y="17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7" name="chenying0907 818"/>
            <p:cNvSpPr/>
            <p:nvPr/>
          </p:nvSpPr>
          <p:spPr>
            <a:xfrm>
              <a:off x="1162797" y="169307"/>
              <a:ext cx="57852" cy="160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66" y="289"/>
                  </a:moveTo>
                  <a:lnTo>
                    <a:pt x="16678" y="1254"/>
                  </a:lnTo>
                  <a:lnTo>
                    <a:pt x="15311" y="2411"/>
                  </a:lnTo>
                  <a:lnTo>
                    <a:pt x="12304" y="4629"/>
                  </a:lnTo>
                  <a:lnTo>
                    <a:pt x="9843" y="7039"/>
                  </a:lnTo>
                  <a:lnTo>
                    <a:pt x="7656" y="9450"/>
                  </a:lnTo>
                  <a:lnTo>
                    <a:pt x="5195" y="12343"/>
                  </a:lnTo>
                  <a:lnTo>
                    <a:pt x="2734" y="15139"/>
                  </a:lnTo>
                  <a:lnTo>
                    <a:pt x="1641" y="16682"/>
                  </a:lnTo>
                  <a:lnTo>
                    <a:pt x="547" y="18032"/>
                  </a:lnTo>
                  <a:lnTo>
                    <a:pt x="273" y="19575"/>
                  </a:lnTo>
                  <a:lnTo>
                    <a:pt x="0" y="21021"/>
                  </a:lnTo>
                  <a:lnTo>
                    <a:pt x="0" y="21311"/>
                  </a:lnTo>
                  <a:lnTo>
                    <a:pt x="273" y="21407"/>
                  </a:lnTo>
                  <a:lnTo>
                    <a:pt x="1367" y="21600"/>
                  </a:lnTo>
                  <a:lnTo>
                    <a:pt x="2461" y="21407"/>
                  </a:lnTo>
                  <a:lnTo>
                    <a:pt x="2734" y="21311"/>
                  </a:lnTo>
                  <a:lnTo>
                    <a:pt x="2734" y="21021"/>
                  </a:lnTo>
                  <a:lnTo>
                    <a:pt x="3008" y="19671"/>
                  </a:lnTo>
                  <a:lnTo>
                    <a:pt x="4648" y="16971"/>
                  </a:lnTo>
                  <a:lnTo>
                    <a:pt x="5195" y="15718"/>
                  </a:lnTo>
                  <a:lnTo>
                    <a:pt x="7656" y="13211"/>
                  </a:lnTo>
                  <a:lnTo>
                    <a:pt x="10116" y="10607"/>
                  </a:lnTo>
                  <a:lnTo>
                    <a:pt x="12304" y="8100"/>
                  </a:lnTo>
                  <a:lnTo>
                    <a:pt x="14765" y="5496"/>
                  </a:lnTo>
                  <a:lnTo>
                    <a:pt x="17772" y="3182"/>
                  </a:lnTo>
                  <a:lnTo>
                    <a:pt x="19413" y="1929"/>
                  </a:lnTo>
                  <a:lnTo>
                    <a:pt x="21327" y="771"/>
                  </a:lnTo>
                  <a:lnTo>
                    <a:pt x="21600" y="579"/>
                  </a:lnTo>
                  <a:lnTo>
                    <a:pt x="21600" y="386"/>
                  </a:lnTo>
                  <a:lnTo>
                    <a:pt x="21327" y="289"/>
                  </a:lnTo>
                  <a:lnTo>
                    <a:pt x="21053" y="96"/>
                  </a:lnTo>
                  <a:lnTo>
                    <a:pt x="19959" y="0"/>
                  </a:lnTo>
                  <a:lnTo>
                    <a:pt x="19139" y="96"/>
                  </a:lnTo>
                  <a:lnTo>
                    <a:pt x="18866" y="28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8" name="chenying0907 819"/>
            <p:cNvSpPr/>
            <p:nvPr/>
          </p:nvSpPr>
          <p:spPr>
            <a:xfrm>
              <a:off x="1203292" y="203743"/>
              <a:ext cx="63637" cy="163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17" y="381"/>
                  </a:moveTo>
                  <a:lnTo>
                    <a:pt x="12910" y="6185"/>
                  </a:lnTo>
                  <a:lnTo>
                    <a:pt x="9931" y="9040"/>
                  </a:lnTo>
                  <a:lnTo>
                    <a:pt x="6703" y="11894"/>
                  </a:lnTo>
                  <a:lnTo>
                    <a:pt x="4221" y="14178"/>
                  </a:lnTo>
                  <a:lnTo>
                    <a:pt x="2234" y="16367"/>
                  </a:lnTo>
                  <a:lnTo>
                    <a:pt x="497" y="18745"/>
                  </a:lnTo>
                  <a:lnTo>
                    <a:pt x="248" y="19887"/>
                  </a:lnTo>
                  <a:lnTo>
                    <a:pt x="0" y="21124"/>
                  </a:lnTo>
                  <a:lnTo>
                    <a:pt x="248" y="21410"/>
                  </a:lnTo>
                  <a:lnTo>
                    <a:pt x="497" y="21505"/>
                  </a:lnTo>
                  <a:lnTo>
                    <a:pt x="1490" y="21600"/>
                  </a:lnTo>
                  <a:lnTo>
                    <a:pt x="2483" y="21505"/>
                  </a:lnTo>
                  <a:lnTo>
                    <a:pt x="2979" y="21410"/>
                  </a:lnTo>
                  <a:lnTo>
                    <a:pt x="2979" y="21124"/>
                  </a:lnTo>
                  <a:lnTo>
                    <a:pt x="3228" y="19792"/>
                  </a:lnTo>
                  <a:lnTo>
                    <a:pt x="3724" y="18460"/>
                  </a:lnTo>
                  <a:lnTo>
                    <a:pt x="4469" y="17413"/>
                  </a:lnTo>
                  <a:lnTo>
                    <a:pt x="5462" y="16176"/>
                  </a:lnTo>
                  <a:lnTo>
                    <a:pt x="7697" y="13893"/>
                  </a:lnTo>
                  <a:lnTo>
                    <a:pt x="10428" y="11419"/>
                  </a:lnTo>
                  <a:lnTo>
                    <a:pt x="21600" y="571"/>
                  </a:lnTo>
                  <a:lnTo>
                    <a:pt x="21600" y="190"/>
                  </a:lnTo>
                  <a:lnTo>
                    <a:pt x="21352" y="95"/>
                  </a:lnTo>
                  <a:lnTo>
                    <a:pt x="20855" y="0"/>
                  </a:lnTo>
                  <a:lnTo>
                    <a:pt x="19862" y="0"/>
                  </a:lnTo>
                  <a:lnTo>
                    <a:pt x="19366" y="95"/>
                  </a:lnTo>
                  <a:lnTo>
                    <a:pt x="19117" y="38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19" name="chenying0907 820"/>
            <p:cNvSpPr/>
            <p:nvPr/>
          </p:nvSpPr>
          <p:spPr>
            <a:xfrm>
              <a:off x="1261143" y="243917"/>
              <a:ext cx="43390" cy="154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608"/>
                  </a:moveTo>
                  <a:lnTo>
                    <a:pt x="16295" y="1927"/>
                  </a:lnTo>
                  <a:lnTo>
                    <a:pt x="14779" y="3448"/>
                  </a:lnTo>
                  <a:lnTo>
                    <a:pt x="13263" y="4766"/>
                  </a:lnTo>
                  <a:lnTo>
                    <a:pt x="11747" y="6186"/>
                  </a:lnTo>
                  <a:lnTo>
                    <a:pt x="7958" y="11763"/>
                  </a:lnTo>
                  <a:lnTo>
                    <a:pt x="5305" y="14197"/>
                  </a:lnTo>
                  <a:lnTo>
                    <a:pt x="2653" y="16428"/>
                  </a:lnTo>
                  <a:lnTo>
                    <a:pt x="758" y="18659"/>
                  </a:lnTo>
                  <a:lnTo>
                    <a:pt x="0" y="21093"/>
                  </a:lnTo>
                  <a:lnTo>
                    <a:pt x="758" y="21499"/>
                  </a:lnTo>
                  <a:lnTo>
                    <a:pt x="2274" y="21600"/>
                  </a:lnTo>
                  <a:lnTo>
                    <a:pt x="3789" y="21499"/>
                  </a:lnTo>
                  <a:lnTo>
                    <a:pt x="4168" y="21296"/>
                  </a:lnTo>
                  <a:lnTo>
                    <a:pt x="4168" y="21093"/>
                  </a:lnTo>
                  <a:lnTo>
                    <a:pt x="4926" y="19876"/>
                  </a:lnTo>
                  <a:lnTo>
                    <a:pt x="5305" y="18558"/>
                  </a:lnTo>
                  <a:lnTo>
                    <a:pt x="7200" y="16124"/>
                  </a:lnTo>
                  <a:lnTo>
                    <a:pt x="10232" y="13690"/>
                  </a:lnTo>
                  <a:lnTo>
                    <a:pt x="12126" y="11256"/>
                  </a:lnTo>
                  <a:lnTo>
                    <a:pt x="16674" y="5577"/>
                  </a:lnTo>
                  <a:lnTo>
                    <a:pt x="17811" y="4361"/>
                  </a:lnTo>
                  <a:lnTo>
                    <a:pt x="19326" y="3144"/>
                  </a:lnTo>
                  <a:lnTo>
                    <a:pt x="20842" y="1825"/>
                  </a:lnTo>
                  <a:lnTo>
                    <a:pt x="21600" y="608"/>
                  </a:lnTo>
                  <a:lnTo>
                    <a:pt x="21600" y="406"/>
                  </a:lnTo>
                  <a:lnTo>
                    <a:pt x="21221" y="203"/>
                  </a:lnTo>
                  <a:lnTo>
                    <a:pt x="20842" y="101"/>
                  </a:lnTo>
                  <a:lnTo>
                    <a:pt x="19705" y="0"/>
                  </a:lnTo>
                  <a:lnTo>
                    <a:pt x="18189" y="203"/>
                  </a:lnTo>
                  <a:lnTo>
                    <a:pt x="17811" y="406"/>
                  </a:lnTo>
                  <a:lnTo>
                    <a:pt x="17053" y="60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0" name="chenying0907 821"/>
            <p:cNvSpPr/>
            <p:nvPr/>
          </p:nvSpPr>
          <p:spPr>
            <a:xfrm>
              <a:off x="1301639" y="264003"/>
              <a:ext cx="37604" cy="152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800" y="611"/>
                  </a:moveTo>
                  <a:lnTo>
                    <a:pt x="16400" y="1936"/>
                  </a:lnTo>
                  <a:lnTo>
                    <a:pt x="15200" y="3362"/>
                  </a:lnTo>
                  <a:lnTo>
                    <a:pt x="13200" y="6113"/>
                  </a:lnTo>
                  <a:lnTo>
                    <a:pt x="10000" y="8864"/>
                  </a:lnTo>
                  <a:lnTo>
                    <a:pt x="7600" y="11615"/>
                  </a:lnTo>
                  <a:lnTo>
                    <a:pt x="3200" y="16302"/>
                  </a:lnTo>
                  <a:lnTo>
                    <a:pt x="1200" y="18645"/>
                  </a:lnTo>
                  <a:lnTo>
                    <a:pt x="0" y="21091"/>
                  </a:lnTo>
                  <a:lnTo>
                    <a:pt x="0" y="21396"/>
                  </a:lnTo>
                  <a:lnTo>
                    <a:pt x="800" y="21498"/>
                  </a:lnTo>
                  <a:lnTo>
                    <a:pt x="2000" y="21600"/>
                  </a:lnTo>
                  <a:lnTo>
                    <a:pt x="3600" y="21498"/>
                  </a:lnTo>
                  <a:lnTo>
                    <a:pt x="4400" y="21396"/>
                  </a:lnTo>
                  <a:lnTo>
                    <a:pt x="4800" y="21091"/>
                  </a:lnTo>
                  <a:lnTo>
                    <a:pt x="6000" y="18543"/>
                  </a:lnTo>
                  <a:lnTo>
                    <a:pt x="8000" y="15894"/>
                  </a:lnTo>
                  <a:lnTo>
                    <a:pt x="10400" y="13347"/>
                  </a:lnTo>
                  <a:lnTo>
                    <a:pt x="13200" y="10800"/>
                  </a:lnTo>
                  <a:lnTo>
                    <a:pt x="15600" y="8253"/>
                  </a:lnTo>
                  <a:lnTo>
                    <a:pt x="18400" y="5808"/>
                  </a:lnTo>
                  <a:lnTo>
                    <a:pt x="20400" y="3057"/>
                  </a:lnTo>
                  <a:lnTo>
                    <a:pt x="21600" y="611"/>
                  </a:lnTo>
                  <a:lnTo>
                    <a:pt x="21600" y="306"/>
                  </a:lnTo>
                  <a:lnTo>
                    <a:pt x="21200" y="204"/>
                  </a:lnTo>
                  <a:lnTo>
                    <a:pt x="19600" y="0"/>
                  </a:lnTo>
                  <a:lnTo>
                    <a:pt x="17200" y="306"/>
                  </a:lnTo>
                  <a:lnTo>
                    <a:pt x="16800" y="61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1" name="chenying0907 822"/>
            <p:cNvSpPr/>
            <p:nvPr/>
          </p:nvSpPr>
          <p:spPr>
            <a:xfrm>
              <a:off x="1342134" y="289831"/>
              <a:ext cx="46281" cy="13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88" y="348"/>
                  </a:moveTo>
                  <a:lnTo>
                    <a:pt x="14850" y="2787"/>
                  </a:lnTo>
                  <a:lnTo>
                    <a:pt x="12150" y="5342"/>
                  </a:lnTo>
                  <a:lnTo>
                    <a:pt x="10125" y="7897"/>
                  </a:lnTo>
                  <a:lnTo>
                    <a:pt x="7763" y="10568"/>
                  </a:lnTo>
                  <a:lnTo>
                    <a:pt x="4388" y="15677"/>
                  </a:lnTo>
                  <a:lnTo>
                    <a:pt x="2025" y="18232"/>
                  </a:lnTo>
                  <a:lnTo>
                    <a:pt x="0" y="20903"/>
                  </a:lnTo>
                  <a:lnTo>
                    <a:pt x="0" y="21252"/>
                  </a:lnTo>
                  <a:lnTo>
                    <a:pt x="1350" y="21600"/>
                  </a:lnTo>
                  <a:lnTo>
                    <a:pt x="2700" y="21600"/>
                  </a:lnTo>
                  <a:lnTo>
                    <a:pt x="3375" y="21484"/>
                  </a:lnTo>
                  <a:lnTo>
                    <a:pt x="3375" y="21135"/>
                  </a:lnTo>
                  <a:lnTo>
                    <a:pt x="5738" y="18697"/>
                  </a:lnTo>
                  <a:lnTo>
                    <a:pt x="7763" y="16142"/>
                  </a:lnTo>
                  <a:lnTo>
                    <a:pt x="11475" y="10916"/>
                  </a:lnTo>
                  <a:lnTo>
                    <a:pt x="13500" y="8361"/>
                  </a:lnTo>
                  <a:lnTo>
                    <a:pt x="15863" y="5923"/>
                  </a:lnTo>
                  <a:lnTo>
                    <a:pt x="18563" y="3368"/>
                  </a:lnTo>
                  <a:lnTo>
                    <a:pt x="21600" y="929"/>
                  </a:lnTo>
                  <a:lnTo>
                    <a:pt x="21600" y="465"/>
                  </a:lnTo>
                  <a:lnTo>
                    <a:pt x="20588" y="0"/>
                  </a:lnTo>
                  <a:lnTo>
                    <a:pt x="19238" y="0"/>
                  </a:lnTo>
                  <a:lnTo>
                    <a:pt x="18563" y="232"/>
                  </a:lnTo>
                  <a:lnTo>
                    <a:pt x="17888" y="34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2" name="chenying0907 823"/>
            <p:cNvSpPr/>
            <p:nvPr/>
          </p:nvSpPr>
          <p:spPr>
            <a:xfrm>
              <a:off x="286361" y="631313"/>
              <a:ext cx="17356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631" y="1350"/>
                  </a:moveTo>
                  <a:lnTo>
                    <a:pt x="8308" y="5738"/>
                  </a:lnTo>
                  <a:lnTo>
                    <a:pt x="4154" y="10125"/>
                  </a:lnTo>
                  <a:lnTo>
                    <a:pt x="831" y="15187"/>
                  </a:lnTo>
                  <a:lnTo>
                    <a:pt x="0" y="19913"/>
                  </a:lnTo>
                  <a:lnTo>
                    <a:pt x="0" y="20925"/>
                  </a:lnTo>
                  <a:lnTo>
                    <a:pt x="831" y="21263"/>
                  </a:lnTo>
                  <a:lnTo>
                    <a:pt x="4154" y="21600"/>
                  </a:lnTo>
                  <a:lnTo>
                    <a:pt x="7477" y="21263"/>
                  </a:lnTo>
                  <a:lnTo>
                    <a:pt x="8308" y="20925"/>
                  </a:lnTo>
                  <a:lnTo>
                    <a:pt x="8308" y="19913"/>
                  </a:lnTo>
                  <a:lnTo>
                    <a:pt x="10800" y="15187"/>
                  </a:lnTo>
                  <a:lnTo>
                    <a:pt x="14123" y="11138"/>
                  </a:lnTo>
                  <a:lnTo>
                    <a:pt x="17446" y="6750"/>
                  </a:lnTo>
                  <a:lnTo>
                    <a:pt x="21600" y="2363"/>
                  </a:lnTo>
                  <a:lnTo>
                    <a:pt x="21600" y="1350"/>
                  </a:lnTo>
                  <a:lnTo>
                    <a:pt x="19938" y="1013"/>
                  </a:lnTo>
                  <a:lnTo>
                    <a:pt x="18277" y="0"/>
                  </a:lnTo>
                  <a:lnTo>
                    <a:pt x="14123" y="0"/>
                  </a:lnTo>
                  <a:lnTo>
                    <a:pt x="12462" y="675"/>
                  </a:lnTo>
                  <a:lnTo>
                    <a:pt x="11631" y="13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3" name="chenying0907 824"/>
            <p:cNvSpPr/>
            <p:nvPr/>
          </p:nvSpPr>
          <p:spPr>
            <a:xfrm>
              <a:off x="312393" y="665749"/>
              <a:ext cx="17356" cy="5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1367"/>
                  </a:moveTo>
                  <a:lnTo>
                    <a:pt x="9818" y="6015"/>
                  </a:lnTo>
                  <a:lnTo>
                    <a:pt x="6873" y="10663"/>
                  </a:lnTo>
                  <a:lnTo>
                    <a:pt x="3927" y="15038"/>
                  </a:lnTo>
                  <a:lnTo>
                    <a:pt x="0" y="19686"/>
                  </a:lnTo>
                  <a:lnTo>
                    <a:pt x="0" y="20780"/>
                  </a:lnTo>
                  <a:lnTo>
                    <a:pt x="3927" y="21600"/>
                  </a:lnTo>
                  <a:lnTo>
                    <a:pt x="6873" y="21600"/>
                  </a:lnTo>
                  <a:lnTo>
                    <a:pt x="8836" y="21053"/>
                  </a:lnTo>
                  <a:lnTo>
                    <a:pt x="9818" y="20506"/>
                  </a:lnTo>
                  <a:lnTo>
                    <a:pt x="14727" y="15858"/>
                  </a:lnTo>
                  <a:lnTo>
                    <a:pt x="18655" y="11210"/>
                  </a:lnTo>
                  <a:lnTo>
                    <a:pt x="20618" y="6015"/>
                  </a:lnTo>
                  <a:lnTo>
                    <a:pt x="21600" y="1367"/>
                  </a:lnTo>
                  <a:lnTo>
                    <a:pt x="21600" y="820"/>
                  </a:lnTo>
                  <a:lnTo>
                    <a:pt x="20618" y="273"/>
                  </a:lnTo>
                  <a:lnTo>
                    <a:pt x="16691" y="0"/>
                  </a:lnTo>
                  <a:lnTo>
                    <a:pt x="12764" y="273"/>
                  </a:lnTo>
                  <a:lnTo>
                    <a:pt x="10800" y="820"/>
                  </a:lnTo>
                  <a:lnTo>
                    <a:pt x="9818" y="136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4" name="chenying0907 825"/>
            <p:cNvSpPr/>
            <p:nvPr/>
          </p:nvSpPr>
          <p:spPr>
            <a:xfrm>
              <a:off x="347103" y="677227"/>
              <a:ext cx="14465" cy="5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330" y="1620"/>
                  </a:moveTo>
                  <a:lnTo>
                    <a:pt x="9391" y="6480"/>
                  </a:lnTo>
                  <a:lnTo>
                    <a:pt x="1878" y="15660"/>
                  </a:lnTo>
                  <a:lnTo>
                    <a:pt x="0" y="20250"/>
                  </a:lnTo>
                  <a:lnTo>
                    <a:pt x="0" y="21060"/>
                  </a:lnTo>
                  <a:lnTo>
                    <a:pt x="1878" y="21330"/>
                  </a:lnTo>
                  <a:lnTo>
                    <a:pt x="5635" y="21600"/>
                  </a:lnTo>
                  <a:lnTo>
                    <a:pt x="9391" y="21330"/>
                  </a:lnTo>
                  <a:lnTo>
                    <a:pt x="10330" y="21060"/>
                  </a:lnTo>
                  <a:lnTo>
                    <a:pt x="10330" y="20250"/>
                  </a:lnTo>
                  <a:lnTo>
                    <a:pt x="12209" y="15660"/>
                  </a:lnTo>
                  <a:lnTo>
                    <a:pt x="15965" y="11070"/>
                  </a:lnTo>
                  <a:lnTo>
                    <a:pt x="18783" y="6480"/>
                  </a:lnTo>
                  <a:lnTo>
                    <a:pt x="21600" y="1620"/>
                  </a:lnTo>
                  <a:lnTo>
                    <a:pt x="21600" y="1080"/>
                  </a:lnTo>
                  <a:lnTo>
                    <a:pt x="19722" y="540"/>
                  </a:lnTo>
                  <a:lnTo>
                    <a:pt x="15965" y="0"/>
                  </a:lnTo>
                  <a:lnTo>
                    <a:pt x="12209" y="540"/>
                  </a:lnTo>
                  <a:lnTo>
                    <a:pt x="10330" y="16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5" name="chenying0907 826"/>
            <p:cNvSpPr/>
            <p:nvPr/>
          </p:nvSpPr>
          <p:spPr>
            <a:xfrm>
              <a:off x="391373" y="654270"/>
              <a:ext cx="12701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274"/>
                  </a:moveTo>
                  <a:lnTo>
                    <a:pt x="0" y="20463"/>
                  </a:lnTo>
                  <a:lnTo>
                    <a:pt x="10800" y="21600"/>
                  </a:lnTo>
                  <a:lnTo>
                    <a:pt x="18000" y="20842"/>
                  </a:lnTo>
                  <a:lnTo>
                    <a:pt x="19800" y="20463"/>
                  </a:lnTo>
                  <a:lnTo>
                    <a:pt x="21600" y="19326"/>
                  </a:lnTo>
                  <a:lnTo>
                    <a:pt x="21600" y="2274"/>
                  </a:lnTo>
                  <a:lnTo>
                    <a:pt x="19800" y="1137"/>
                  </a:lnTo>
                  <a:lnTo>
                    <a:pt x="18000" y="758"/>
                  </a:lnTo>
                  <a:lnTo>
                    <a:pt x="10800" y="0"/>
                  </a:lnTo>
                  <a:lnTo>
                    <a:pt x="0" y="1137"/>
                  </a:lnTo>
                  <a:lnTo>
                    <a:pt x="0" y="227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6" name="chenying0907 827"/>
            <p:cNvSpPr/>
            <p:nvPr/>
          </p:nvSpPr>
          <p:spPr>
            <a:xfrm>
              <a:off x="401497" y="766186"/>
              <a:ext cx="12701" cy="5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095" y="1500"/>
                  </a:moveTo>
                  <a:lnTo>
                    <a:pt x="7958" y="6300"/>
                  </a:lnTo>
                  <a:lnTo>
                    <a:pt x="4547" y="11100"/>
                  </a:lnTo>
                  <a:lnTo>
                    <a:pt x="2274" y="15300"/>
                  </a:lnTo>
                  <a:lnTo>
                    <a:pt x="0" y="20100"/>
                  </a:lnTo>
                  <a:lnTo>
                    <a:pt x="0" y="20700"/>
                  </a:lnTo>
                  <a:lnTo>
                    <a:pt x="2274" y="21300"/>
                  </a:lnTo>
                  <a:lnTo>
                    <a:pt x="5684" y="21600"/>
                  </a:lnTo>
                  <a:lnTo>
                    <a:pt x="10232" y="21300"/>
                  </a:lnTo>
                  <a:lnTo>
                    <a:pt x="12505" y="20700"/>
                  </a:lnTo>
                  <a:lnTo>
                    <a:pt x="12505" y="20100"/>
                  </a:lnTo>
                  <a:lnTo>
                    <a:pt x="13642" y="15300"/>
                  </a:lnTo>
                  <a:lnTo>
                    <a:pt x="17053" y="11100"/>
                  </a:lnTo>
                  <a:lnTo>
                    <a:pt x="21600" y="1500"/>
                  </a:lnTo>
                  <a:lnTo>
                    <a:pt x="21600" y="1200"/>
                  </a:lnTo>
                  <a:lnTo>
                    <a:pt x="19326" y="300"/>
                  </a:lnTo>
                  <a:lnTo>
                    <a:pt x="14779" y="0"/>
                  </a:lnTo>
                  <a:lnTo>
                    <a:pt x="10232" y="300"/>
                  </a:lnTo>
                  <a:lnTo>
                    <a:pt x="9095" y="1200"/>
                  </a:lnTo>
                  <a:lnTo>
                    <a:pt x="9095" y="15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7" name="chenying0907 828"/>
            <p:cNvSpPr/>
            <p:nvPr/>
          </p:nvSpPr>
          <p:spPr>
            <a:xfrm>
              <a:off x="430988" y="794882"/>
              <a:ext cx="14464" cy="57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1620"/>
                  </a:moveTo>
                  <a:lnTo>
                    <a:pt x="6821" y="3510"/>
                  </a:lnTo>
                  <a:lnTo>
                    <a:pt x="5684" y="5670"/>
                  </a:lnTo>
                  <a:lnTo>
                    <a:pt x="2274" y="7830"/>
                  </a:lnTo>
                  <a:lnTo>
                    <a:pt x="1137" y="9990"/>
                  </a:lnTo>
                  <a:lnTo>
                    <a:pt x="0" y="14850"/>
                  </a:lnTo>
                  <a:lnTo>
                    <a:pt x="1137" y="19980"/>
                  </a:lnTo>
                  <a:lnTo>
                    <a:pt x="1137" y="20790"/>
                  </a:lnTo>
                  <a:lnTo>
                    <a:pt x="2274" y="21060"/>
                  </a:lnTo>
                  <a:lnTo>
                    <a:pt x="6821" y="21600"/>
                  </a:lnTo>
                  <a:lnTo>
                    <a:pt x="13642" y="20790"/>
                  </a:lnTo>
                  <a:lnTo>
                    <a:pt x="13642" y="10800"/>
                  </a:lnTo>
                  <a:lnTo>
                    <a:pt x="14779" y="8370"/>
                  </a:lnTo>
                  <a:lnTo>
                    <a:pt x="17053" y="6210"/>
                  </a:lnTo>
                  <a:lnTo>
                    <a:pt x="20463" y="3780"/>
                  </a:lnTo>
                  <a:lnTo>
                    <a:pt x="21600" y="1620"/>
                  </a:lnTo>
                  <a:lnTo>
                    <a:pt x="21600" y="1080"/>
                  </a:lnTo>
                  <a:lnTo>
                    <a:pt x="20463" y="270"/>
                  </a:lnTo>
                  <a:lnTo>
                    <a:pt x="19326" y="270"/>
                  </a:lnTo>
                  <a:lnTo>
                    <a:pt x="15916" y="0"/>
                  </a:lnTo>
                  <a:lnTo>
                    <a:pt x="11368" y="270"/>
                  </a:lnTo>
                  <a:lnTo>
                    <a:pt x="10232" y="1080"/>
                  </a:lnTo>
                  <a:lnTo>
                    <a:pt x="10232" y="162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8" name="chenying0907 829"/>
            <p:cNvSpPr/>
            <p:nvPr/>
          </p:nvSpPr>
          <p:spPr>
            <a:xfrm>
              <a:off x="457902" y="817839"/>
              <a:ext cx="12701" cy="4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00"/>
                  </a:moveTo>
                  <a:lnTo>
                    <a:pt x="0" y="20400"/>
                  </a:lnTo>
                  <a:lnTo>
                    <a:pt x="1800" y="20800"/>
                  </a:lnTo>
                  <a:lnTo>
                    <a:pt x="9000" y="21600"/>
                  </a:lnTo>
                  <a:lnTo>
                    <a:pt x="16200" y="20800"/>
                  </a:lnTo>
                  <a:lnTo>
                    <a:pt x="18000" y="20400"/>
                  </a:lnTo>
                  <a:lnTo>
                    <a:pt x="21600" y="19200"/>
                  </a:lnTo>
                  <a:lnTo>
                    <a:pt x="21600" y="2400"/>
                  </a:lnTo>
                  <a:lnTo>
                    <a:pt x="16200" y="1200"/>
                  </a:lnTo>
                  <a:lnTo>
                    <a:pt x="9000" y="0"/>
                  </a:lnTo>
                  <a:lnTo>
                    <a:pt x="1800" y="1200"/>
                  </a:lnTo>
                  <a:lnTo>
                    <a:pt x="0" y="1600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29" name="chenying0907 830"/>
            <p:cNvSpPr/>
            <p:nvPr/>
          </p:nvSpPr>
          <p:spPr>
            <a:xfrm>
              <a:off x="498398" y="800621"/>
              <a:ext cx="12701" cy="2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2"/>
                  </a:moveTo>
                  <a:lnTo>
                    <a:pt x="0" y="18189"/>
                  </a:lnTo>
                  <a:lnTo>
                    <a:pt x="3600" y="19895"/>
                  </a:lnTo>
                  <a:lnTo>
                    <a:pt x="5400" y="20463"/>
                  </a:lnTo>
                  <a:lnTo>
                    <a:pt x="12600" y="21600"/>
                  </a:lnTo>
                  <a:lnTo>
                    <a:pt x="19800" y="20463"/>
                  </a:lnTo>
                  <a:lnTo>
                    <a:pt x="21600" y="19895"/>
                  </a:lnTo>
                  <a:lnTo>
                    <a:pt x="21600" y="1137"/>
                  </a:lnTo>
                  <a:lnTo>
                    <a:pt x="19800" y="568"/>
                  </a:lnTo>
                  <a:lnTo>
                    <a:pt x="12600" y="0"/>
                  </a:lnTo>
                  <a:lnTo>
                    <a:pt x="5400" y="568"/>
                  </a:lnTo>
                  <a:lnTo>
                    <a:pt x="3600" y="1137"/>
                  </a:lnTo>
                  <a:lnTo>
                    <a:pt x="0" y="284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0" name="chenying0907 831"/>
            <p:cNvSpPr/>
            <p:nvPr/>
          </p:nvSpPr>
          <p:spPr>
            <a:xfrm>
              <a:off x="514870" y="903927"/>
              <a:ext cx="20250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00" y="1080"/>
                  </a:moveTo>
                  <a:lnTo>
                    <a:pt x="7200" y="5040"/>
                  </a:lnTo>
                  <a:lnTo>
                    <a:pt x="3200" y="9720"/>
                  </a:lnTo>
                  <a:lnTo>
                    <a:pt x="800" y="14400"/>
                  </a:lnTo>
                  <a:lnTo>
                    <a:pt x="0" y="19800"/>
                  </a:lnTo>
                  <a:lnTo>
                    <a:pt x="0" y="20520"/>
                  </a:lnTo>
                  <a:lnTo>
                    <a:pt x="800" y="21240"/>
                  </a:lnTo>
                  <a:lnTo>
                    <a:pt x="4000" y="21600"/>
                  </a:lnTo>
                  <a:lnTo>
                    <a:pt x="7200" y="21240"/>
                  </a:lnTo>
                  <a:lnTo>
                    <a:pt x="8000" y="20520"/>
                  </a:lnTo>
                  <a:lnTo>
                    <a:pt x="9600" y="19800"/>
                  </a:lnTo>
                  <a:lnTo>
                    <a:pt x="9600" y="15120"/>
                  </a:lnTo>
                  <a:lnTo>
                    <a:pt x="11200" y="10800"/>
                  </a:lnTo>
                  <a:lnTo>
                    <a:pt x="16000" y="6480"/>
                  </a:lnTo>
                  <a:lnTo>
                    <a:pt x="20800" y="2880"/>
                  </a:lnTo>
                  <a:lnTo>
                    <a:pt x="21600" y="1800"/>
                  </a:lnTo>
                  <a:lnTo>
                    <a:pt x="20800" y="1440"/>
                  </a:lnTo>
                  <a:lnTo>
                    <a:pt x="20800" y="1080"/>
                  </a:lnTo>
                  <a:lnTo>
                    <a:pt x="18400" y="0"/>
                  </a:lnTo>
                  <a:lnTo>
                    <a:pt x="14400" y="0"/>
                  </a:lnTo>
                  <a:lnTo>
                    <a:pt x="12800" y="108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1" name="chenying0907 832"/>
            <p:cNvSpPr/>
            <p:nvPr/>
          </p:nvSpPr>
          <p:spPr>
            <a:xfrm>
              <a:off x="535119" y="918274"/>
              <a:ext cx="20249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00" y="1350"/>
                  </a:moveTo>
                  <a:lnTo>
                    <a:pt x="9600" y="6413"/>
                  </a:lnTo>
                  <a:lnTo>
                    <a:pt x="5600" y="10800"/>
                  </a:lnTo>
                  <a:lnTo>
                    <a:pt x="2400" y="15187"/>
                  </a:lnTo>
                  <a:lnTo>
                    <a:pt x="800" y="17888"/>
                  </a:lnTo>
                  <a:lnTo>
                    <a:pt x="0" y="19913"/>
                  </a:lnTo>
                  <a:lnTo>
                    <a:pt x="800" y="20925"/>
                  </a:lnTo>
                  <a:lnTo>
                    <a:pt x="2400" y="21263"/>
                  </a:lnTo>
                  <a:lnTo>
                    <a:pt x="5600" y="21600"/>
                  </a:lnTo>
                  <a:lnTo>
                    <a:pt x="8000" y="21263"/>
                  </a:lnTo>
                  <a:lnTo>
                    <a:pt x="9600" y="20925"/>
                  </a:lnTo>
                  <a:lnTo>
                    <a:pt x="9600" y="19913"/>
                  </a:lnTo>
                  <a:lnTo>
                    <a:pt x="10400" y="17888"/>
                  </a:lnTo>
                  <a:lnTo>
                    <a:pt x="11200" y="15525"/>
                  </a:lnTo>
                  <a:lnTo>
                    <a:pt x="14400" y="11138"/>
                  </a:lnTo>
                  <a:lnTo>
                    <a:pt x="17600" y="7088"/>
                  </a:lnTo>
                  <a:lnTo>
                    <a:pt x="21600" y="2700"/>
                  </a:lnTo>
                  <a:lnTo>
                    <a:pt x="21600" y="1688"/>
                  </a:lnTo>
                  <a:lnTo>
                    <a:pt x="20800" y="1013"/>
                  </a:lnTo>
                  <a:lnTo>
                    <a:pt x="17600" y="0"/>
                  </a:lnTo>
                  <a:lnTo>
                    <a:pt x="14400" y="675"/>
                  </a:lnTo>
                  <a:lnTo>
                    <a:pt x="12800" y="13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2" name="chenying0907 833"/>
            <p:cNvSpPr/>
            <p:nvPr/>
          </p:nvSpPr>
          <p:spPr>
            <a:xfrm>
              <a:off x="579388" y="935492"/>
              <a:ext cx="12701" cy="4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688"/>
                  </a:moveTo>
                  <a:lnTo>
                    <a:pt x="0" y="20250"/>
                  </a:lnTo>
                  <a:lnTo>
                    <a:pt x="3600" y="20925"/>
                  </a:lnTo>
                  <a:lnTo>
                    <a:pt x="10800" y="21600"/>
                  </a:lnTo>
                  <a:lnTo>
                    <a:pt x="18000" y="20925"/>
                  </a:lnTo>
                  <a:lnTo>
                    <a:pt x="19800" y="20250"/>
                  </a:lnTo>
                  <a:lnTo>
                    <a:pt x="21600" y="19913"/>
                  </a:lnTo>
                  <a:lnTo>
                    <a:pt x="21600" y="1688"/>
                  </a:lnTo>
                  <a:lnTo>
                    <a:pt x="19800" y="675"/>
                  </a:lnTo>
                  <a:lnTo>
                    <a:pt x="18000" y="338"/>
                  </a:lnTo>
                  <a:lnTo>
                    <a:pt x="10800" y="0"/>
                  </a:lnTo>
                  <a:lnTo>
                    <a:pt x="3600" y="338"/>
                  </a:lnTo>
                  <a:lnTo>
                    <a:pt x="0" y="675"/>
                  </a:lnTo>
                  <a:lnTo>
                    <a:pt x="0" y="16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3" name="chenying0907 834"/>
            <p:cNvSpPr/>
            <p:nvPr/>
          </p:nvSpPr>
          <p:spPr>
            <a:xfrm>
              <a:off x="609760" y="926884"/>
              <a:ext cx="12701" cy="28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1705"/>
                  </a:moveTo>
                  <a:lnTo>
                    <a:pt x="2880" y="5116"/>
                  </a:lnTo>
                  <a:lnTo>
                    <a:pt x="0" y="9663"/>
                  </a:lnTo>
                  <a:lnTo>
                    <a:pt x="0" y="19326"/>
                  </a:lnTo>
                  <a:lnTo>
                    <a:pt x="2880" y="21032"/>
                  </a:lnTo>
                  <a:lnTo>
                    <a:pt x="8640" y="21600"/>
                  </a:lnTo>
                  <a:lnTo>
                    <a:pt x="12960" y="21032"/>
                  </a:lnTo>
                  <a:lnTo>
                    <a:pt x="15840" y="19326"/>
                  </a:lnTo>
                  <a:lnTo>
                    <a:pt x="17280" y="17621"/>
                  </a:lnTo>
                  <a:lnTo>
                    <a:pt x="17280" y="7958"/>
                  </a:lnTo>
                  <a:lnTo>
                    <a:pt x="21600" y="4547"/>
                  </a:lnTo>
                  <a:lnTo>
                    <a:pt x="21600" y="2274"/>
                  </a:lnTo>
                  <a:lnTo>
                    <a:pt x="17280" y="0"/>
                  </a:lnTo>
                  <a:lnTo>
                    <a:pt x="8640" y="0"/>
                  </a:lnTo>
                  <a:lnTo>
                    <a:pt x="5760" y="170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4" name="chenying0907 835"/>
            <p:cNvSpPr/>
            <p:nvPr/>
          </p:nvSpPr>
          <p:spPr>
            <a:xfrm>
              <a:off x="625669" y="1010102"/>
              <a:ext cx="12701" cy="3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038"/>
                  </a:moveTo>
                  <a:lnTo>
                    <a:pt x="0" y="19155"/>
                  </a:lnTo>
                  <a:lnTo>
                    <a:pt x="1964" y="19970"/>
                  </a:lnTo>
                  <a:lnTo>
                    <a:pt x="3927" y="21192"/>
                  </a:lnTo>
                  <a:lnTo>
                    <a:pt x="11782" y="21600"/>
                  </a:lnTo>
                  <a:lnTo>
                    <a:pt x="19636" y="21192"/>
                  </a:lnTo>
                  <a:lnTo>
                    <a:pt x="21600" y="19970"/>
                  </a:lnTo>
                  <a:lnTo>
                    <a:pt x="21600" y="1630"/>
                  </a:lnTo>
                  <a:lnTo>
                    <a:pt x="19636" y="408"/>
                  </a:lnTo>
                  <a:lnTo>
                    <a:pt x="11782" y="0"/>
                  </a:lnTo>
                  <a:lnTo>
                    <a:pt x="3927" y="408"/>
                  </a:lnTo>
                  <a:lnTo>
                    <a:pt x="1964" y="1630"/>
                  </a:lnTo>
                  <a:lnTo>
                    <a:pt x="0" y="203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5" name="chenying0907 836"/>
            <p:cNvSpPr/>
            <p:nvPr/>
          </p:nvSpPr>
          <p:spPr>
            <a:xfrm>
              <a:off x="648809" y="1030190"/>
              <a:ext cx="12701" cy="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0" y="12221"/>
                  </a:moveTo>
                  <a:lnTo>
                    <a:pt x="21600" y="7105"/>
                  </a:lnTo>
                  <a:lnTo>
                    <a:pt x="18720" y="1705"/>
                  </a:lnTo>
                  <a:lnTo>
                    <a:pt x="18720" y="1137"/>
                  </a:lnTo>
                  <a:lnTo>
                    <a:pt x="17280" y="568"/>
                  </a:lnTo>
                  <a:lnTo>
                    <a:pt x="11520" y="0"/>
                  </a:lnTo>
                  <a:lnTo>
                    <a:pt x="5760" y="568"/>
                  </a:lnTo>
                  <a:lnTo>
                    <a:pt x="4320" y="1137"/>
                  </a:lnTo>
                  <a:lnTo>
                    <a:pt x="4320" y="7389"/>
                  </a:lnTo>
                  <a:lnTo>
                    <a:pt x="2880" y="13074"/>
                  </a:lnTo>
                  <a:lnTo>
                    <a:pt x="0" y="16768"/>
                  </a:lnTo>
                  <a:lnTo>
                    <a:pt x="0" y="18474"/>
                  </a:lnTo>
                  <a:lnTo>
                    <a:pt x="4320" y="20463"/>
                  </a:lnTo>
                  <a:lnTo>
                    <a:pt x="7200" y="21600"/>
                  </a:lnTo>
                  <a:lnTo>
                    <a:pt x="12960" y="21600"/>
                  </a:lnTo>
                  <a:lnTo>
                    <a:pt x="17280" y="21032"/>
                  </a:lnTo>
                  <a:lnTo>
                    <a:pt x="18720" y="20747"/>
                  </a:lnTo>
                  <a:lnTo>
                    <a:pt x="18720" y="19611"/>
                  </a:lnTo>
                  <a:lnTo>
                    <a:pt x="17280" y="17905"/>
                  </a:lnTo>
                  <a:lnTo>
                    <a:pt x="17280" y="15916"/>
                  </a:lnTo>
                  <a:lnTo>
                    <a:pt x="18720" y="1222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6" name="chenying0907 837"/>
            <p:cNvSpPr/>
            <p:nvPr/>
          </p:nvSpPr>
          <p:spPr>
            <a:xfrm>
              <a:off x="682072" y="1058886"/>
              <a:ext cx="12701" cy="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250"/>
                  </a:moveTo>
                  <a:lnTo>
                    <a:pt x="21600" y="1350"/>
                  </a:lnTo>
                  <a:lnTo>
                    <a:pt x="20250" y="450"/>
                  </a:lnTo>
                  <a:lnTo>
                    <a:pt x="14850" y="0"/>
                  </a:lnTo>
                  <a:lnTo>
                    <a:pt x="9450" y="450"/>
                  </a:lnTo>
                  <a:lnTo>
                    <a:pt x="8100" y="1350"/>
                  </a:lnTo>
                  <a:lnTo>
                    <a:pt x="5400" y="2250"/>
                  </a:lnTo>
                  <a:lnTo>
                    <a:pt x="4050" y="6300"/>
                  </a:lnTo>
                  <a:lnTo>
                    <a:pt x="2700" y="11250"/>
                  </a:lnTo>
                  <a:lnTo>
                    <a:pt x="0" y="15300"/>
                  </a:lnTo>
                  <a:lnTo>
                    <a:pt x="0" y="17550"/>
                  </a:lnTo>
                  <a:lnTo>
                    <a:pt x="2700" y="19800"/>
                  </a:lnTo>
                  <a:lnTo>
                    <a:pt x="4050" y="21150"/>
                  </a:lnTo>
                  <a:lnTo>
                    <a:pt x="5400" y="21600"/>
                  </a:lnTo>
                  <a:lnTo>
                    <a:pt x="10800" y="21600"/>
                  </a:lnTo>
                  <a:lnTo>
                    <a:pt x="16200" y="20700"/>
                  </a:lnTo>
                  <a:lnTo>
                    <a:pt x="16200" y="18900"/>
                  </a:lnTo>
                  <a:lnTo>
                    <a:pt x="14850" y="16650"/>
                  </a:lnTo>
                  <a:lnTo>
                    <a:pt x="14850" y="14850"/>
                  </a:lnTo>
                  <a:lnTo>
                    <a:pt x="18900" y="10800"/>
                  </a:lnTo>
                  <a:lnTo>
                    <a:pt x="20250" y="6300"/>
                  </a:lnTo>
                  <a:lnTo>
                    <a:pt x="21600" y="22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7" name="chenying0907 838"/>
            <p:cNvSpPr/>
            <p:nvPr/>
          </p:nvSpPr>
          <p:spPr>
            <a:xfrm>
              <a:off x="709551" y="1038798"/>
              <a:ext cx="12701" cy="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400"/>
                  </a:moveTo>
                  <a:lnTo>
                    <a:pt x="0" y="19680"/>
                  </a:lnTo>
                  <a:lnTo>
                    <a:pt x="2160" y="21120"/>
                  </a:lnTo>
                  <a:lnTo>
                    <a:pt x="10800" y="21600"/>
                  </a:lnTo>
                  <a:lnTo>
                    <a:pt x="19440" y="21120"/>
                  </a:lnTo>
                  <a:lnTo>
                    <a:pt x="21600" y="19680"/>
                  </a:lnTo>
                  <a:lnTo>
                    <a:pt x="21600" y="1440"/>
                  </a:lnTo>
                  <a:lnTo>
                    <a:pt x="19440" y="480"/>
                  </a:lnTo>
                  <a:lnTo>
                    <a:pt x="10800" y="0"/>
                  </a:lnTo>
                  <a:lnTo>
                    <a:pt x="2160" y="480"/>
                  </a:lnTo>
                  <a:lnTo>
                    <a:pt x="0" y="1440"/>
                  </a:lnTo>
                  <a:lnTo>
                    <a:pt x="0" y="24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8" name="chenying0907 839"/>
            <p:cNvSpPr/>
            <p:nvPr/>
          </p:nvSpPr>
          <p:spPr>
            <a:xfrm>
              <a:off x="777526" y="992884"/>
              <a:ext cx="12701" cy="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8514"/>
                  </a:moveTo>
                  <a:lnTo>
                    <a:pt x="17550" y="14547"/>
                  </a:lnTo>
                  <a:lnTo>
                    <a:pt x="16200" y="10580"/>
                  </a:lnTo>
                  <a:lnTo>
                    <a:pt x="16200" y="1322"/>
                  </a:lnTo>
                  <a:lnTo>
                    <a:pt x="8100" y="0"/>
                  </a:lnTo>
                  <a:lnTo>
                    <a:pt x="2700" y="882"/>
                  </a:lnTo>
                  <a:lnTo>
                    <a:pt x="1350" y="1322"/>
                  </a:lnTo>
                  <a:lnTo>
                    <a:pt x="0" y="2645"/>
                  </a:lnTo>
                  <a:lnTo>
                    <a:pt x="1350" y="11020"/>
                  </a:lnTo>
                  <a:lnTo>
                    <a:pt x="2700" y="15869"/>
                  </a:lnTo>
                  <a:lnTo>
                    <a:pt x="5400" y="19837"/>
                  </a:lnTo>
                  <a:lnTo>
                    <a:pt x="6750" y="21159"/>
                  </a:lnTo>
                  <a:lnTo>
                    <a:pt x="10800" y="21600"/>
                  </a:lnTo>
                  <a:lnTo>
                    <a:pt x="16200" y="21600"/>
                  </a:lnTo>
                  <a:lnTo>
                    <a:pt x="18900" y="20278"/>
                  </a:lnTo>
                  <a:lnTo>
                    <a:pt x="21600" y="19837"/>
                  </a:lnTo>
                  <a:lnTo>
                    <a:pt x="21600" y="1851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39" name="chenying0907 840"/>
            <p:cNvSpPr/>
            <p:nvPr/>
          </p:nvSpPr>
          <p:spPr>
            <a:xfrm>
              <a:off x="809343" y="992884"/>
              <a:ext cx="12701" cy="3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912"/>
                  </a:moveTo>
                  <a:lnTo>
                    <a:pt x="18720" y="14751"/>
                  </a:lnTo>
                  <a:lnTo>
                    <a:pt x="15840" y="10537"/>
                  </a:lnTo>
                  <a:lnTo>
                    <a:pt x="15840" y="1580"/>
                  </a:lnTo>
                  <a:lnTo>
                    <a:pt x="14400" y="1054"/>
                  </a:lnTo>
                  <a:lnTo>
                    <a:pt x="8640" y="0"/>
                  </a:lnTo>
                  <a:lnTo>
                    <a:pt x="2880" y="1054"/>
                  </a:lnTo>
                  <a:lnTo>
                    <a:pt x="1440" y="1580"/>
                  </a:lnTo>
                  <a:lnTo>
                    <a:pt x="0" y="3161"/>
                  </a:lnTo>
                  <a:lnTo>
                    <a:pt x="1440" y="11063"/>
                  </a:lnTo>
                  <a:lnTo>
                    <a:pt x="2880" y="15278"/>
                  </a:lnTo>
                  <a:lnTo>
                    <a:pt x="5760" y="19493"/>
                  </a:lnTo>
                  <a:lnTo>
                    <a:pt x="7200" y="21073"/>
                  </a:lnTo>
                  <a:lnTo>
                    <a:pt x="10080" y="21600"/>
                  </a:lnTo>
                  <a:lnTo>
                    <a:pt x="15840" y="21600"/>
                  </a:lnTo>
                  <a:lnTo>
                    <a:pt x="21600" y="19493"/>
                  </a:lnTo>
                  <a:lnTo>
                    <a:pt x="21600" y="1791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0" name="chenying0907 841"/>
            <p:cNvSpPr/>
            <p:nvPr/>
          </p:nvSpPr>
          <p:spPr>
            <a:xfrm>
              <a:off x="836823" y="978537"/>
              <a:ext cx="12701" cy="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38" y="10330"/>
                  </a:moveTo>
                  <a:lnTo>
                    <a:pt x="21600" y="2348"/>
                  </a:lnTo>
                  <a:lnTo>
                    <a:pt x="21600" y="1878"/>
                  </a:lnTo>
                  <a:lnTo>
                    <a:pt x="19938" y="470"/>
                  </a:lnTo>
                  <a:lnTo>
                    <a:pt x="13292" y="0"/>
                  </a:lnTo>
                  <a:lnTo>
                    <a:pt x="6646" y="470"/>
                  </a:lnTo>
                  <a:lnTo>
                    <a:pt x="4985" y="1878"/>
                  </a:lnTo>
                  <a:lnTo>
                    <a:pt x="3323" y="2348"/>
                  </a:lnTo>
                  <a:lnTo>
                    <a:pt x="0" y="11739"/>
                  </a:lnTo>
                  <a:lnTo>
                    <a:pt x="0" y="15965"/>
                  </a:lnTo>
                  <a:lnTo>
                    <a:pt x="4985" y="20191"/>
                  </a:lnTo>
                  <a:lnTo>
                    <a:pt x="6646" y="20661"/>
                  </a:lnTo>
                  <a:lnTo>
                    <a:pt x="8308" y="21600"/>
                  </a:lnTo>
                  <a:lnTo>
                    <a:pt x="13292" y="21600"/>
                  </a:lnTo>
                  <a:lnTo>
                    <a:pt x="14954" y="20661"/>
                  </a:lnTo>
                  <a:lnTo>
                    <a:pt x="21600" y="19722"/>
                  </a:lnTo>
                  <a:lnTo>
                    <a:pt x="21600" y="16904"/>
                  </a:lnTo>
                  <a:lnTo>
                    <a:pt x="19938" y="15965"/>
                  </a:lnTo>
                  <a:lnTo>
                    <a:pt x="19938" y="1033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1" name="chenying0907 842"/>
            <p:cNvSpPr/>
            <p:nvPr/>
          </p:nvSpPr>
          <p:spPr>
            <a:xfrm>
              <a:off x="874427" y="924013"/>
              <a:ext cx="12701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929"/>
                  </a:moveTo>
                  <a:lnTo>
                    <a:pt x="0" y="20829"/>
                  </a:lnTo>
                  <a:lnTo>
                    <a:pt x="3600" y="21214"/>
                  </a:lnTo>
                  <a:lnTo>
                    <a:pt x="9000" y="21600"/>
                  </a:lnTo>
                  <a:lnTo>
                    <a:pt x="16200" y="21214"/>
                  </a:lnTo>
                  <a:lnTo>
                    <a:pt x="19800" y="20829"/>
                  </a:lnTo>
                  <a:lnTo>
                    <a:pt x="21600" y="19671"/>
                  </a:lnTo>
                  <a:lnTo>
                    <a:pt x="21600" y="1929"/>
                  </a:lnTo>
                  <a:lnTo>
                    <a:pt x="19800" y="1157"/>
                  </a:lnTo>
                  <a:lnTo>
                    <a:pt x="16200" y="386"/>
                  </a:lnTo>
                  <a:lnTo>
                    <a:pt x="9000" y="0"/>
                  </a:lnTo>
                  <a:lnTo>
                    <a:pt x="3600" y="386"/>
                  </a:lnTo>
                  <a:lnTo>
                    <a:pt x="0" y="1157"/>
                  </a:lnTo>
                  <a:lnTo>
                    <a:pt x="0" y="19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2" name="chenying0907 843"/>
            <p:cNvSpPr/>
            <p:nvPr/>
          </p:nvSpPr>
          <p:spPr>
            <a:xfrm>
              <a:off x="910583" y="926884"/>
              <a:ext cx="12701" cy="31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2571"/>
                  </a:moveTo>
                  <a:lnTo>
                    <a:pt x="13500" y="1543"/>
                  </a:lnTo>
                  <a:lnTo>
                    <a:pt x="12150" y="514"/>
                  </a:lnTo>
                  <a:lnTo>
                    <a:pt x="6750" y="0"/>
                  </a:lnTo>
                  <a:lnTo>
                    <a:pt x="1350" y="514"/>
                  </a:lnTo>
                  <a:lnTo>
                    <a:pt x="0" y="1543"/>
                  </a:lnTo>
                  <a:lnTo>
                    <a:pt x="0" y="2571"/>
                  </a:lnTo>
                  <a:lnTo>
                    <a:pt x="1350" y="10800"/>
                  </a:lnTo>
                  <a:lnTo>
                    <a:pt x="5400" y="18000"/>
                  </a:lnTo>
                  <a:lnTo>
                    <a:pt x="5400" y="19543"/>
                  </a:lnTo>
                  <a:lnTo>
                    <a:pt x="6750" y="20571"/>
                  </a:lnTo>
                  <a:lnTo>
                    <a:pt x="12150" y="21600"/>
                  </a:lnTo>
                  <a:lnTo>
                    <a:pt x="17550" y="20571"/>
                  </a:lnTo>
                  <a:lnTo>
                    <a:pt x="18900" y="19543"/>
                  </a:lnTo>
                  <a:lnTo>
                    <a:pt x="21600" y="18000"/>
                  </a:lnTo>
                  <a:lnTo>
                    <a:pt x="17550" y="10800"/>
                  </a:lnTo>
                  <a:lnTo>
                    <a:pt x="16200" y="257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3" name="chenying0907 844"/>
            <p:cNvSpPr/>
            <p:nvPr/>
          </p:nvSpPr>
          <p:spPr>
            <a:xfrm>
              <a:off x="946739" y="924013"/>
              <a:ext cx="12701" cy="25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842"/>
                  </a:moveTo>
                  <a:lnTo>
                    <a:pt x="0" y="19326"/>
                  </a:lnTo>
                  <a:lnTo>
                    <a:pt x="2160" y="21032"/>
                  </a:lnTo>
                  <a:lnTo>
                    <a:pt x="10800" y="21600"/>
                  </a:lnTo>
                  <a:lnTo>
                    <a:pt x="19440" y="21032"/>
                  </a:lnTo>
                  <a:lnTo>
                    <a:pt x="21600" y="19326"/>
                  </a:lnTo>
                  <a:lnTo>
                    <a:pt x="21600" y="1705"/>
                  </a:lnTo>
                  <a:lnTo>
                    <a:pt x="19440" y="568"/>
                  </a:lnTo>
                  <a:lnTo>
                    <a:pt x="10800" y="0"/>
                  </a:lnTo>
                  <a:lnTo>
                    <a:pt x="2160" y="568"/>
                  </a:lnTo>
                  <a:lnTo>
                    <a:pt x="0" y="1705"/>
                  </a:lnTo>
                  <a:lnTo>
                    <a:pt x="0" y="284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4" name="chenying0907 845"/>
            <p:cNvSpPr/>
            <p:nvPr/>
          </p:nvSpPr>
          <p:spPr>
            <a:xfrm>
              <a:off x="985789" y="826447"/>
              <a:ext cx="12701" cy="43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894" y="379"/>
                  </a:moveTo>
                  <a:lnTo>
                    <a:pt x="5082" y="2274"/>
                  </a:lnTo>
                  <a:lnTo>
                    <a:pt x="1271" y="4926"/>
                  </a:lnTo>
                  <a:lnTo>
                    <a:pt x="1271" y="7200"/>
                  </a:lnTo>
                  <a:lnTo>
                    <a:pt x="0" y="9853"/>
                  </a:lnTo>
                  <a:lnTo>
                    <a:pt x="1271" y="19326"/>
                  </a:lnTo>
                  <a:lnTo>
                    <a:pt x="2541" y="20084"/>
                  </a:lnTo>
                  <a:lnTo>
                    <a:pt x="5082" y="21221"/>
                  </a:lnTo>
                  <a:lnTo>
                    <a:pt x="8894" y="21600"/>
                  </a:lnTo>
                  <a:lnTo>
                    <a:pt x="13976" y="21221"/>
                  </a:lnTo>
                  <a:lnTo>
                    <a:pt x="16518" y="20084"/>
                  </a:lnTo>
                  <a:lnTo>
                    <a:pt x="16518" y="11747"/>
                  </a:lnTo>
                  <a:lnTo>
                    <a:pt x="13976" y="7200"/>
                  </a:lnTo>
                  <a:lnTo>
                    <a:pt x="16518" y="5305"/>
                  </a:lnTo>
                  <a:lnTo>
                    <a:pt x="19059" y="3789"/>
                  </a:lnTo>
                  <a:lnTo>
                    <a:pt x="21600" y="3032"/>
                  </a:lnTo>
                  <a:lnTo>
                    <a:pt x="21600" y="1895"/>
                  </a:lnTo>
                  <a:lnTo>
                    <a:pt x="17788" y="379"/>
                  </a:lnTo>
                  <a:lnTo>
                    <a:pt x="16518" y="0"/>
                  </a:lnTo>
                  <a:lnTo>
                    <a:pt x="11435" y="0"/>
                  </a:lnTo>
                  <a:lnTo>
                    <a:pt x="8894" y="37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5" name="chenying0907 846"/>
            <p:cNvSpPr/>
            <p:nvPr/>
          </p:nvSpPr>
          <p:spPr>
            <a:xfrm>
              <a:off x="1009494" y="829317"/>
              <a:ext cx="17356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86" y="1416"/>
                  </a:moveTo>
                  <a:lnTo>
                    <a:pt x="5143" y="6020"/>
                  </a:lnTo>
                  <a:lnTo>
                    <a:pt x="1029" y="10977"/>
                  </a:lnTo>
                  <a:lnTo>
                    <a:pt x="0" y="13456"/>
                  </a:lnTo>
                  <a:lnTo>
                    <a:pt x="0" y="15580"/>
                  </a:lnTo>
                  <a:lnTo>
                    <a:pt x="1029" y="18059"/>
                  </a:lnTo>
                  <a:lnTo>
                    <a:pt x="2057" y="20184"/>
                  </a:lnTo>
                  <a:lnTo>
                    <a:pt x="4114" y="21246"/>
                  </a:lnTo>
                  <a:lnTo>
                    <a:pt x="6171" y="21600"/>
                  </a:lnTo>
                  <a:lnTo>
                    <a:pt x="7200" y="21600"/>
                  </a:lnTo>
                  <a:lnTo>
                    <a:pt x="10286" y="21246"/>
                  </a:lnTo>
                  <a:lnTo>
                    <a:pt x="13371" y="20184"/>
                  </a:lnTo>
                  <a:lnTo>
                    <a:pt x="13371" y="18413"/>
                  </a:lnTo>
                  <a:lnTo>
                    <a:pt x="11314" y="16643"/>
                  </a:lnTo>
                  <a:lnTo>
                    <a:pt x="10286" y="14164"/>
                  </a:lnTo>
                  <a:lnTo>
                    <a:pt x="11314" y="12393"/>
                  </a:lnTo>
                  <a:lnTo>
                    <a:pt x="13371" y="9915"/>
                  </a:lnTo>
                  <a:lnTo>
                    <a:pt x="17486" y="6374"/>
                  </a:lnTo>
                  <a:lnTo>
                    <a:pt x="21600" y="2479"/>
                  </a:lnTo>
                  <a:lnTo>
                    <a:pt x="21600" y="708"/>
                  </a:lnTo>
                  <a:lnTo>
                    <a:pt x="17486" y="0"/>
                  </a:lnTo>
                  <a:lnTo>
                    <a:pt x="13371" y="354"/>
                  </a:lnTo>
                  <a:lnTo>
                    <a:pt x="11314" y="708"/>
                  </a:lnTo>
                  <a:lnTo>
                    <a:pt x="10286" y="141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6" name="chenying0907 847"/>
            <p:cNvSpPr/>
            <p:nvPr/>
          </p:nvSpPr>
          <p:spPr>
            <a:xfrm>
              <a:off x="1043639" y="832186"/>
              <a:ext cx="12701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770"/>
                  </a:moveTo>
                  <a:lnTo>
                    <a:pt x="21600" y="708"/>
                  </a:lnTo>
                  <a:lnTo>
                    <a:pt x="20329" y="354"/>
                  </a:lnTo>
                  <a:lnTo>
                    <a:pt x="15247" y="0"/>
                  </a:lnTo>
                  <a:lnTo>
                    <a:pt x="10165" y="354"/>
                  </a:lnTo>
                  <a:lnTo>
                    <a:pt x="8894" y="708"/>
                  </a:lnTo>
                  <a:lnTo>
                    <a:pt x="8894" y="1770"/>
                  </a:lnTo>
                  <a:lnTo>
                    <a:pt x="5082" y="6374"/>
                  </a:lnTo>
                  <a:lnTo>
                    <a:pt x="2541" y="10977"/>
                  </a:lnTo>
                  <a:lnTo>
                    <a:pt x="0" y="13102"/>
                  </a:lnTo>
                  <a:lnTo>
                    <a:pt x="0" y="15580"/>
                  </a:lnTo>
                  <a:lnTo>
                    <a:pt x="2541" y="18059"/>
                  </a:lnTo>
                  <a:lnTo>
                    <a:pt x="3812" y="20184"/>
                  </a:lnTo>
                  <a:lnTo>
                    <a:pt x="5082" y="21246"/>
                  </a:lnTo>
                  <a:lnTo>
                    <a:pt x="8894" y="21246"/>
                  </a:lnTo>
                  <a:lnTo>
                    <a:pt x="10165" y="21600"/>
                  </a:lnTo>
                  <a:lnTo>
                    <a:pt x="13976" y="21246"/>
                  </a:lnTo>
                  <a:lnTo>
                    <a:pt x="17788" y="19830"/>
                  </a:lnTo>
                  <a:lnTo>
                    <a:pt x="17788" y="18413"/>
                  </a:lnTo>
                  <a:lnTo>
                    <a:pt x="15247" y="16643"/>
                  </a:lnTo>
                  <a:lnTo>
                    <a:pt x="13976" y="14164"/>
                  </a:lnTo>
                  <a:lnTo>
                    <a:pt x="17788" y="9915"/>
                  </a:lnTo>
                  <a:lnTo>
                    <a:pt x="20329" y="6020"/>
                  </a:lnTo>
                  <a:lnTo>
                    <a:pt x="21600" y="177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7" name="chenying0907 848"/>
            <p:cNvSpPr/>
            <p:nvPr/>
          </p:nvSpPr>
          <p:spPr>
            <a:xfrm>
              <a:off x="1089919" y="708794"/>
              <a:ext cx="12701" cy="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421"/>
                  </a:moveTo>
                  <a:lnTo>
                    <a:pt x="0" y="20747"/>
                  </a:lnTo>
                  <a:lnTo>
                    <a:pt x="1800" y="21316"/>
                  </a:lnTo>
                  <a:lnTo>
                    <a:pt x="9000" y="21600"/>
                  </a:lnTo>
                  <a:lnTo>
                    <a:pt x="16200" y="21316"/>
                  </a:lnTo>
                  <a:lnTo>
                    <a:pt x="19800" y="20747"/>
                  </a:lnTo>
                  <a:lnTo>
                    <a:pt x="21600" y="20179"/>
                  </a:lnTo>
                  <a:lnTo>
                    <a:pt x="21600" y="1421"/>
                  </a:lnTo>
                  <a:lnTo>
                    <a:pt x="19800" y="853"/>
                  </a:lnTo>
                  <a:lnTo>
                    <a:pt x="9000" y="0"/>
                  </a:lnTo>
                  <a:lnTo>
                    <a:pt x="1800" y="568"/>
                  </a:lnTo>
                  <a:lnTo>
                    <a:pt x="0" y="853"/>
                  </a:lnTo>
                  <a:lnTo>
                    <a:pt x="0" y="142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8" name="chenying0907 849"/>
            <p:cNvSpPr/>
            <p:nvPr/>
          </p:nvSpPr>
          <p:spPr>
            <a:xfrm>
              <a:off x="1118845" y="705923"/>
              <a:ext cx="12701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00" y="18465"/>
                  </a:moveTo>
                  <a:lnTo>
                    <a:pt x="16200" y="14284"/>
                  </a:lnTo>
                  <a:lnTo>
                    <a:pt x="14850" y="10103"/>
                  </a:lnTo>
                  <a:lnTo>
                    <a:pt x="16200" y="2090"/>
                  </a:lnTo>
                  <a:lnTo>
                    <a:pt x="16200" y="1394"/>
                  </a:lnTo>
                  <a:lnTo>
                    <a:pt x="14850" y="697"/>
                  </a:lnTo>
                  <a:lnTo>
                    <a:pt x="9450" y="0"/>
                  </a:lnTo>
                  <a:lnTo>
                    <a:pt x="4050" y="697"/>
                  </a:lnTo>
                  <a:lnTo>
                    <a:pt x="1350" y="1394"/>
                  </a:lnTo>
                  <a:lnTo>
                    <a:pt x="0" y="2090"/>
                  </a:lnTo>
                  <a:lnTo>
                    <a:pt x="0" y="11497"/>
                  </a:lnTo>
                  <a:lnTo>
                    <a:pt x="1350" y="16026"/>
                  </a:lnTo>
                  <a:lnTo>
                    <a:pt x="4050" y="18465"/>
                  </a:lnTo>
                  <a:lnTo>
                    <a:pt x="6750" y="20206"/>
                  </a:lnTo>
                  <a:lnTo>
                    <a:pt x="9450" y="20903"/>
                  </a:lnTo>
                  <a:lnTo>
                    <a:pt x="10800" y="21600"/>
                  </a:lnTo>
                  <a:lnTo>
                    <a:pt x="14850" y="21600"/>
                  </a:lnTo>
                  <a:lnTo>
                    <a:pt x="16200" y="20903"/>
                  </a:lnTo>
                  <a:lnTo>
                    <a:pt x="18900" y="20206"/>
                  </a:lnTo>
                  <a:lnTo>
                    <a:pt x="21600" y="19161"/>
                  </a:lnTo>
                  <a:lnTo>
                    <a:pt x="18900" y="1846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49" name="chenying0907 850"/>
            <p:cNvSpPr/>
            <p:nvPr/>
          </p:nvSpPr>
          <p:spPr>
            <a:xfrm>
              <a:off x="1144877" y="697315"/>
              <a:ext cx="12701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8129"/>
                  </a:moveTo>
                  <a:lnTo>
                    <a:pt x="17788" y="16586"/>
                  </a:lnTo>
                  <a:lnTo>
                    <a:pt x="16518" y="14657"/>
                  </a:lnTo>
                  <a:lnTo>
                    <a:pt x="13976" y="10029"/>
                  </a:lnTo>
                  <a:lnTo>
                    <a:pt x="16518" y="1929"/>
                  </a:lnTo>
                  <a:lnTo>
                    <a:pt x="16518" y="1157"/>
                  </a:lnTo>
                  <a:lnTo>
                    <a:pt x="13976" y="386"/>
                  </a:lnTo>
                  <a:lnTo>
                    <a:pt x="10165" y="0"/>
                  </a:lnTo>
                  <a:lnTo>
                    <a:pt x="5082" y="386"/>
                  </a:lnTo>
                  <a:lnTo>
                    <a:pt x="2541" y="1157"/>
                  </a:lnTo>
                  <a:lnTo>
                    <a:pt x="1271" y="1929"/>
                  </a:lnTo>
                  <a:lnTo>
                    <a:pt x="0" y="11571"/>
                  </a:lnTo>
                  <a:lnTo>
                    <a:pt x="1271" y="16200"/>
                  </a:lnTo>
                  <a:lnTo>
                    <a:pt x="5082" y="18514"/>
                  </a:lnTo>
                  <a:lnTo>
                    <a:pt x="7624" y="20829"/>
                  </a:lnTo>
                  <a:lnTo>
                    <a:pt x="12706" y="21600"/>
                  </a:lnTo>
                  <a:lnTo>
                    <a:pt x="17788" y="21214"/>
                  </a:lnTo>
                  <a:lnTo>
                    <a:pt x="21600" y="20057"/>
                  </a:lnTo>
                  <a:lnTo>
                    <a:pt x="21600" y="19286"/>
                  </a:lnTo>
                  <a:lnTo>
                    <a:pt x="19059" y="181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0" name="chenying0907 851"/>
            <p:cNvSpPr/>
            <p:nvPr/>
          </p:nvSpPr>
          <p:spPr>
            <a:xfrm>
              <a:off x="639250" y="622705"/>
              <a:ext cx="14464" cy="40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232" y="1543"/>
                  </a:moveTo>
                  <a:lnTo>
                    <a:pt x="5684" y="5786"/>
                  </a:lnTo>
                  <a:lnTo>
                    <a:pt x="1137" y="10414"/>
                  </a:lnTo>
                  <a:lnTo>
                    <a:pt x="0" y="15429"/>
                  </a:lnTo>
                  <a:lnTo>
                    <a:pt x="0" y="18129"/>
                  </a:lnTo>
                  <a:lnTo>
                    <a:pt x="1137" y="20057"/>
                  </a:lnTo>
                  <a:lnTo>
                    <a:pt x="2274" y="21214"/>
                  </a:lnTo>
                  <a:lnTo>
                    <a:pt x="4547" y="21600"/>
                  </a:lnTo>
                  <a:lnTo>
                    <a:pt x="9095" y="21600"/>
                  </a:lnTo>
                  <a:lnTo>
                    <a:pt x="13642" y="20443"/>
                  </a:lnTo>
                  <a:lnTo>
                    <a:pt x="14779" y="20057"/>
                  </a:lnTo>
                  <a:lnTo>
                    <a:pt x="13642" y="18900"/>
                  </a:lnTo>
                  <a:lnTo>
                    <a:pt x="13642" y="15043"/>
                  </a:lnTo>
                  <a:lnTo>
                    <a:pt x="14779" y="10414"/>
                  </a:lnTo>
                  <a:lnTo>
                    <a:pt x="21600" y="2314"/>
                  </a:lnTo>
                  <a:lnTo>
                    <a:pt x="21600" y="771"/>
                  </a:lnTo>
                  <a:lnTo>
                    <a:pt x="18189" y="0"/>
                  </a:lnTo>
                  <a:lnTo>
                    <a:pt x="13642" y="0"/>
                  </a:lnTo>
                  <a:lnTo>
                    <a:pt x="11368" y="386"/>
                  </a:lnTo>
                  <a:lnTo>
                    <a:pt x="10232" y="154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1" name="chenying0907 852"/>
            <p:cNvSpPr/>
            <p:nvPr/>
          </p:nvSpPr>
          <p:spPr>
            <a:xfrm>
              <a:off x="679745" y="645662"/>
              <a:ext cx="14465" cy="68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455"/>
                  </a:moveTo>
                  <a:lnTo>
                    <a:pt x="4800" y="2274"/>
                  </a:lnTo>
                  <a:lnTo>
                    <a:pt x="2400" y="4093"/>
                  </a:lnTo>
                  <a:lnTo>
                    <a:pt x="2400" y="10914"/>
                  </a:lnTo>
                  <a:lnTo>
                    <a:pt x="1200" y="13869"/>
                  </a:lnTo>
                  <a:lnTo>
                    <a:pt x="0" y="17053"/>
                  </a:lnTo>
                  <a:lnTo>
                    <a:pt x="0" y="20691"/>
                  </a:lnTo>
                  <a:lnTo>
                    <a:pt x="1200" y="21373"/>
                  </a:lnTo>
                  <a:lnTo>
                    <a:pt x="6000" y="21600"/>
                  </a:lnTo>
                  <a:lnTo>
                    <a:pt x="10800" y="21373"/>
                  </a:lnTo>
                  <a:lnTo>
                    <a:pt x="12000" y="20691"/>
                  </a:lnTo>
                  <a:lnTo>
                    <a:pt x="12000" y="20236"/>
                  </a:lnTo>
                  <a:lnTo>
                    <a:pt x="15600" y="15006"/>
                  </a:lnTo>
                  <a:lnTo>
                    <a:pt x="16800" y="10232"/>
                  </a:lnTo>
                  <a:lnTo>
                    <a:pt x="16800" y="7958"/>
                  </a:lnTo>
                  <a:lnTo>
                    <a:pt x="15600" y="5912"/>
                  </a:lnTo>
                  <a:lnTo>
                    <a:pt x="16800" y="3865"/>
                  </a:lnTo>
                  <a:lnTo>
                    <a:pt x="21600" y="2046"/>
                  </a:lnTo>
                  <a:lnTo>
                    <a:pt x="21600" y="455"/>
                  </a:lnTo>
                  <a:lnTo>
                    <a:pt x="19200" y="227"/>
                  </a:lnTo>
                  <a:lnTo>
                    <a:pt x="14400" y="0"/>
                  </a:lnTo>
                  <a:lnTo>
                    <a:pt x="10800" y="227"/>
                  </a:lnTo>
                  <a:lnTo>
                    <a:pt x="9600" y="455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2" name="chenying0907 853"/>
            <p:cNvSpPr/>
            <p:nvPr/>
          </p:nvSpPr>
          <p:spPr>
            <a:xfrm>
              <a:off x="713891" y="714533"/>
              <a:ext cx="12701" cy="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421"/>
                  </a:moveTo>
                  <a:lnTo>
                    <a:pt x="4050" y="10800"/>
                  </a:lnTo>
                  <a:lnTo>
                    <a:pt x="0" y="20179"/>
                  </a:lnTo>
                  <a:lnTo>
                    <a:pt x="2700" y="20463"/>
                  </a:lnTo>
                  <a:lnTo>
                    <a:pt x="4050" y="21316"/>
                  </a:lnTo>
                  <a:lnTo>
                    <a:pt x="9450" y="21600"/>
                  </a:lnTo>
                  <a:lnTo>
                    <a:pt x="14850" y="21316"/>
                  </a:lnTo>
                  <a:lnTo>
                    <a:pt x="16200" y="20463"/>
                  </a:lnTo>
                  <a:lnTo>
                    <a:pt x="16200" y="20179"/>
                  </a:lnTo>
                  <a:lnTo>
                    <a:pt x="20250" y="10800"/>
                  </a:lnTo>
                  <a:lnTo>
                    <a:pt x="21600" y="1421"/>
                  </a:lnTo>
                  <a:lnTo>
                    <a:pt x="21600" y="853"/>
                  </a:lnTo>
                  <a:lnTo>
                    <a:pt x="20250" y="284"/>
                  </a:lnTo>
                  <a:lnTo>
                    <a:pt x="14850" y="0"/>
                  </a:lnTo>
                  <a:lnTo>
                    <a:pt x="9450" y="284"/>
                  </a:lnTo>
                  <a:lnTo>
                    <a:pt x="6750" y="853"/>
                  </a:lnTo>
                  <a:lnTo>
                    <a:pt x="5400" y="1421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3" name="chenying0907 854"/>
            <p:cNvSpPr/>
            <p:nvPr/>
          </p:nvSpPr>
          <p:spPr>
            <a:xfrm>
              <a:off x="874427" y="582531"/>
              <a:ext cx="12701" cy="45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326"/>
                  </a:moveTo>
                  <a:lnTo>
                    <a:pt x="0" y="20603"/>
                  </a:lnTo>
                  <a:lnTo>
                    <a:pt x="3600" y="20935"/>
                  </a:lnTo>
                  <a:lnTo>
                    <a:pt x="9000" y="21600"/>
                  </a:lnTo>
                  <a:lnTo>
                    <a:pt x="19800" y="20603"/>
                  </a:lnTo>
                  <a:lnTo>
                    <a:pt x="21600" y="19606"/>
                  </a:lnTo>
                  <a:lnTo>
                    <a:pt x="21600" y="2326"/>
                  </a:lnTo>
                  <a:lnTo>
                    <a:pt x="19800" y="1329"/>
                  </a:lnTo>
                  <a:lnTo>
                    <a:pt x="16200" y="332"/>
                  </a:lnTo>
                  <a:lnTo>
                    <a:pt x="9000" y="0"/>
                  </a:lnTo>
                  <a:lnTo>
                    <a:pt x="3600" y="332"/>
                  </a:lnTo>
                  <a:lnTo>
                    <a:pt x="0" y="1329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4" name="chenying0907 855"/>
            <p:cNvSpPr/>
            <p:nvPr/>
          </p:nvSpPr>
          <p:spPr>
            <a:xfrm>
              <a:off x="927938" y="594009"/>
              <a:ext cx="12701" cy="3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1662"/>
                  </a:moveTo>
                  <a:lnTo>
                    <a:pt x="4050" y="5815"/>
                  </a:lnTo>
                  <a:lnTo>
                    <a:pt x="1350" y="10385"/>
                  </a:lnTo>
                  <a:lnTo>
                    <a:pt x="0" y="19523"/>
                  </a:lnTo>
                  <a:lnTo>
                    <a:pt x="1350" y="20354"/>
                  </a:lnTo>
                  <a:lnTo>
                    <a:pt x="4050" y="21185"/>
                  </a:lnTo>
                  <a:lnTo>
                    <a:pt x="9450" y="21600"/>
                  </a:lnTo>
                  <a:lnTo>
                    <a:pt x="14850" y="21185"/>
                  </a:lnTo>
                  <a:lnTo>
                    <a:pt x="16200" y="20354"/>
                  </a:lnTo>
                  <a:lnTo>
                    <a:pt x="16200" y="19523"/>
                  </a:lnTo>
                  <a:lnTo>
                    <a:pt x="17550" y="11215"/>
                  </a:lnTo>
                  <a:lnTo>
                    <a:pt x="17550" y="7062"/>
                  </a:lnTo>
                  <a:lnTo>
                    <a:pt x="21600" y="2492"/>
                  </a:lnTo>
                  <a:lnTo>
                    <a:pt x="21600" y="1662"/>
                  </a:lnTo>
                  <a:lnTo>
                    <a:pt x="20250" y="831"/>
                  </a:lnTo>
                  <a:lnTo>
                    <a:pt x="16200" y="0"/>
                  </a:lnTo>
                  <a:lnTo>
                    <a:pt x="9450" y="0"/>
                  </a:lnTo>
                  <a:lnTo>
                    <a:pt x="6750" y="415"/>
                  </a:lnTo>
                  <a:lnTo>
                    <a:pt x="5400" y="166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5" name="chenying0907 856"/>
            <p:cNvSpPr/>
            <p:nvPr/>
          </p:nvSpPr>
          <p:spPr>
            <a:xfrm>
              <a:off x="978558" y="596878"/>
              <a:ext cx="12701" cy="5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760" y="1500"/>
                  </a:moveTo>
                  <a:lnTo>
                    <a:pt x="2880" y="5700"/>
                  </a:lnTo>
                  <a:lnTo>
                    <a:pt x="0" y="8100"/>
                  </a:lnTo>
                  <a:lnTo>
                    <a:pt x="0" y="20400"/>
                  </a:lnTo>
                  <a:lnTo>
                    <a:pt x="2880" y="21000"/>
                  </a:lnTo>
                  <a:lnTo>
                    <a:pt x="8640" y="21600"/>
                  </a:lnTo>
                  <a:lnTo>
                    <a:pt x="14400" y="21000"/>
                  </a:lnTo>
                  <a:lnTo>
                    <a:pt x="15840" y="20400"/>
                  </a:lnTo>
                  <a:lnTo>
                    <a:pt x="15840" y="10500"/>
                  </a:lnTo>
                  <a:lnTo>
                    <a:pt x="17280" y="8100"/>
                  </a:lnTo>
                  <a:lnTo>
                    <a:pt x="20160" y="5700"/>
                  </a:lnTo>
                  <a:lnTo>
                    <a:pt x="21600" y="1500"/>
                  </a:lnTo>
                  <a:lnTo>
                    <a:pt x="21600" y="600"/>
                  </a:lnTo>
                  <a:lnTo>
                    <a:pt x="20160" y="300"/>
                  </a:lnTo>
                  <a:lnTo>
                    <a:pt x="17280" y="0"/>
                  </a:lnTo>
                  <a:lnTo>
                    <a:pt x="14400" y="0"/>
                  </a:lnTo>
                  <a:lnTo>
                    <a:pt x="8640" y="300"/>
                  </a:lnTo>
                  <a:lnTo>
                    <a:pt x="5760" y="600"/>
                  </a:lnTo>
                  <a:lnTo>
                    <a:pt x="5760" y="150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6" name="chenying0907 857"/>
            <p:cNvSpPr/>
            <p:nvPr/>
          </p:nvSpPr>
          <p:spPr>
            <a:xfrm>
              <a:off x="859963" y="266874"/>
              <a:ext cx="12701" cy="4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1929"/>
                  </a:moveTo>
                  <a:lnTo>
                    <a:pt x="15429" y="1157"/>
                  </a:lnTo>
                  <a:lnTo>
                    <a:pt x="13886" y="771"/>
                  </a:lnTo>
                  <a:lnTo>
                    <a:pt x="7714" y="0"/>
                  </a:lnTo>
                  <a:lnTo>
                    <a:pt x="1543" y="771"/>
                  </a:lnTo>
                  <a:lnTo>
                    <a:pt x="0" y="1157"/>
                  </a:lnTo>
                  <a:lnTo>
                    <a:pt x="0" y="1929"/>
                  </a:lnTo>
                  <a:lnTo>
                    <a:pt x="1543" y="10800"/>
                  </a:lnTo>
                  <a:lnTo>
                    <a:pt x="6171" y="19671"/>
                  </a:lnTo>
                  <a:lnTo>
                    <a:pt x="6171" y="20829"/>
                  </a:lnTo>
                  <a:lnTo>
                    <a:pt x="7714" y="21214"/>
                  </a:lnTo>
                  <a:lnTo>
                    <a:pt x="13886" y="21600"/>
                  </a:lnTo>
                  <a:lnTo>
                    <a:pt x="20057" y="21214"/>
                  </a:lnTo>
                  <a:lnTo>
                    <a:pt x="21600" y="20829"/>
                  </a:lnTo>
                  <a:lnTo>
                    <a:pt x="21600" y="19671"/>
                  </a:lnTo>
                  <a:lnTo>
                    <a:pt x="20057" y="10800"/>
                  </a:lnTo>
                  <a:lnTo>
                    <a:pt x="15429" y="19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7" name="chenying0907 858"/>
            <p:cNvSpPr/>
            <p:nvPr/>
          </p:nvSpPr>
          <p:spPr>
            <a:xfrm>
              <a:off x="908254" y="275482"/>
              <a:ext cx="14465" cy="34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350"/>
                  </a:moveTo>
                  <a:lnTo>
                    <a:pt x="3240" y="9900"/>
                  </a:lnTo>
                  <a:lnTo>
                    <a:pt x="1080" y="14850"/>
                  </a:lnTo>
                  <a:lnTo>
                    <a:pt x="0" y="19350"/>
                  </a:lnTo>
                  <a:lnTo>
                    <a:pt x="0" y="20700"/>
                  </a:lnTo>
                  <a:lnTo>
                    <a:pt x="1080" y="21150"/>
                  </a:lnTo>
                  <a:lnTo>
                    <a:pt x="5400" y="21600"/>
                  </a:lnTo>
                  <a:lnTo>
                    <a:pt x="9720" y="21150"/>
                  </a:lnTo>
                  <a:lnTo>
                    <a:pt x="11880" y="20700"/>
                  </a:lnTo>
                  <a:lnTo>
                    <a:pt x="12960" y="19350"/>
                  </a:lnTo>
                  <a:lnTo>
                    <a:pt x="12960" y="15300"/>
                  </a:lnTo>
                  <a:lnTo>
                    <a:pt x="15120" y="11250"/>
                  </a:lnTo>
                  <a:lnTo>
                    <a:pt x="21600" y="3150"/>
                  </a:lnTo>
                  <a:lnTo>
                    <a:pt x="21600" y="1800"/>
                  </a:lnTo>
                  <a:lnTo>
                    <a:pt x="19440" y="450"/>
                  </a:lnTo>
                  <a:lnTo>
                    <a:pt x="17280" y="0"/>
                  </a:lnTo>
                  <a:lnTo>
                    <a:pt x="11880" y="0"/>
                  </a:lnTo>
                  <a:lnTo>
                    <a:pt x="9720" y="450"/>
                  </a:lnTo>
                  <a:lnTo>
                    <a:pt x="8640" y="135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8" name="chenying0907 859"/>
            <p:cNvSpPr/>
            <p:nvPr/>
          </p:nvSpPr>
          <p:spPr>
            <a:xfrm>
              <a:off x="956863" y="284092"/>
              <a:ext cx="12701" cy="4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400" y="2234"/>
                  </a:moveTo>
                  <a:lnTo>
                    <a:pt x="4050" y="10800"/>
                  </a:lnTo>
                  <a:lnTo>
                    <a:pt x="0" y="18993"/>
                  </a:lnTo>
                  <a:lnTo>
                    <a:pt x="1350" y="20110"/>
                  </a:lnTo>
                  <a:lnTo>
                    <a:pt x="4050" y="20483"/>
                  </a:lnTo>
                  <a:lnTo>
                    <a:pt x="9450" y="21600"/>
                  </a:lnTo>
                  <a:lnTo>
                    <a:pt x="14850" y="20483"/>
                  </a:lnTo>
                  <a:lnTo>
                    <a:pt x="16200" y="20110"/>
                  </a:lnTo>
                  <a:lnTo>
                    <a:pt x="16200" y="18993"/>
                  </a:lnTo>
                  <a:lnTo>
                    <a:pt x="18900" y="10800"/>
                  </a:lnTo>
                  <a:lnTo>
                    <a:pt x="21600" y="2234"/>
                  </a:lnTo>
                  <a:lnTo>
                    <a:pt x="21600" y="1490"/>
                  </a:lnTo>
                  <a:lnTo>
                    <a:pt x="18900" y="745"/>
                  </a:lnTo>
                  <a:lnTo>
                    <a:pt x="14850" y="0"/>
                  </a:lnTo>
                  <a:lnTo>
                    <a:pt x="9450" y="745"/>
                  </a:lnTo>
                  <a:lnTo>
                    <a:pt x="6750" y="1490"/>
                  </a:lnTo>
                  <a:lnTo>
                    <a:pt x="5400" y="223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59" name="chenying0907 860"/>
            <p:cNvSpPr/>
            <p:nvPr/>
          </p:nvSpPr>
          <p:spPr>
            <a:xfrm>
              <a:off x="1108721" y="439050"/>
              <a:ext cx="12701" cy="4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588"/>
                  </a:moveTo>
                  <a:lnTo>
                    <a:pt x="0" y="19694"/>
                  </a:lnTo>
                  <a:lnTo>
                    <a:pt x="3600" y="20647"/>
                  </a:lnTo>
                  <a:lnTo>
                    <a:pt x="5400" y="20965"/>
                  </a:lnTo>
                  <a:lnTo>
                    <a:pt x="12600" y="21600"/>
                  </a:lnTo>
                  <a:lnTo>
                    <a:pt x="19800" y="20965"/>
                  </a:lnTo>
                  <a:lnTo>
                    <a:pt x="21600" y="20647"/>
                  </a:lnTo>
                  <a:lnTo>
                    <a:pt x="21600" y="635"/>
                  </a:lnTo>
                  <a:lnTo>
                    <a:pt x="19800" y="318"/>
                  </a:lnTo>
                  <a:lnTo>
                    <a:pt x="12600" y="0"/>
                  </a:lnTo>
                  <a:lnTo>
                    <a:pt x="5400" y="318"/>
                  </a:lnTo>
                  <a:lnTo>
                    <a:pt x="3600" y="635"/>
                  </a:lnTo>
                  <a:lnTo>
                    <a:pt x="0" y="158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0" name="chenying0907 861"/>
            <p:cNvSpPr/>
            <p:nvPr/>
          </p:nvSpPr>
          <p:spPr>
            <a:xfrm>
              <a:off x="1154120" y="453398"/>
              <a:ext cx="14465" cy="25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600" y="2469"/>
                  </a:moveTo>
                  <a:lnTo>
                    <a:pt x="4800" y="8640"/>
                  </a:lnTo>
                  <a:lnTo>
                    <a:pt x="1200" y="16046"/>
                  </a:lnTo>
                  <a:lnTo>
                    <a:pt x="0" y="17897"/>
                  </a:lnTo>
                  <a:lnTo>
                    <a:pt x="0" y="19131"/>
                  </a:lnTo>
                  <a:lnTo>
                    <a:pt x="4800" y="20983"/>
                  </a:lnTo>
                  <a:lnTo>
                    <a:pt x="6000" y="21600"/>
                  </a:lnTo>
                  <a:lnTo>
                    <a:pt x="9600" y="21600"/>
                  </a:lnTo>
                  <a:lnTo>
                    <a:pt x="10800" y="20983"/>
                  </a:lnTo>
                  <a:lnTo>
                    <a:pt x="12000" y="19131"/>
                  </a:lnTo>
                  <a:lnTo>
                    <a:pt x="16800" y="12960"/>
                  </a:lnTo>
                  <a:lnTo>
                    <a:pt x="21600" y="5554"/>
                  </a:lnTo>
                  <a:lnTo>
                    <a:pt x="21600" y="2469"/>
                  </a:lnTo>
                  <a:lnTo>
                    <a:pt x="18000" y="617"/>
                  </a:lnTo>
                  <a:lnTo>
                    <a:pt x="15600" y="0"/>
                  </a:lnTo>
                  <a:lnTo>
                    <a:pt x="14400" y="0"/>
                  </a:lnTo>
                  <a:lnTo>
                    <a:pt x="12000" y="617"/>
                  </a:lnTo>
                  <a:lnTo>
                    <a:pt x="9600" y="246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1" name="chenying0907 862"/>
            <p:cNvSpPr/>
            <p:nvPr/>
          </p:nvSpPr>
          <p:spPr>
            <a:xfrm>
              <a:off x="370243" y="157829"/>
              <a:ext cx="671069" cy="370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07" y="17213"/>
                  </a:moveTo>
                  <a:lnTo>
                    <a:pt x="20504" y="17547"/>
                  </a:lnTo>
                  <a:lnTo>
                    <a:pt x="20177" y="17840"/>
                  </a:lnTo>
                  <a:lnTo>
                    <a:pt x="19804" y="18049"/>
                  </a:lnTo>
                  <a:lnTo>
                    <a:pt x="19477" y="18216"/>
                  </a:lnTo>
                  <a:lnTo>
                    <a:pt x="19104" y="18258"/>
                  </a:lnTo>
                  <a:lnTo>
                    <a:pt x="18754" y="18299"/>
                  </a:lnTo>
                  <a:lnTo>
                    <a:pt x="17984" y="18299"/>
                  </a:lnTo>
                  <a:lnTo>
                    <a:pt x="17238" y="18216"/>
                  </a:lnTo>
                  <a:lnTo>
                    <a:pt x="16492" y="18007"/>
                  </a:lnTo>
                  <a:lnTo>
                    <a:pt x="15092" y="17506"/>
                  </a:lnTo>
                  <a:lnTo>
                    <a:pt x="14252" y="17213"/>
                  </a:lnTo>
                  <a:lnTo>
                    <a:pt x="13436" y="16837"/>
                  </a:lnTo>
                  <a:lnTo>
                    <a:pt x="12643" y="16419"/>
                  </a:lnTo>
                  <a:lnTo>
                    <a:pt x="12246" y="16127"/>
                  </a:lnTo>
                  <a:lnTo>
                    <a:pt x="11850" y="15793"/>
                  </a:lnTo>
                  <a:lnTo>
                    <a:pt x="11383" y="15375"/>
                  </a:lnTo>
                  <a:lnTo>
                    <a:pt x="10893" y="14832"/>
                  </a:lnTo>
                  <a:lnTo>
                    <a:pt x="10450" y="14289"/>
                  </a:lnTo>
                  <a:lnTo>
                    <a:pt x="10194" y="14038"/>
                  </a:lnTo>
                  <a:lnTo>
                    <a:pt x="9960" y="13829"/>
                  </a:lnTo>
                  <a:lnTo>
                    <a:pt x="9867" y="13662"/>
                  </a:lnTo>
                  <a:lnTo>
                    <a:pt x="9750" y="13495"/>
                  </a:lnTo>
                  <a:lnTo>
                    <a:pt x="9610" y="13411"/>
                  </a:lnTo>
                  <a:lnTo>
                    <a:pt x="9494" y="13328"/>
                  </a:lnTo>
                  <a:lnTo>
                    <a:pt x="9307" y="13286"/>
                  </a:lnTo>
                  <a:lnTo>
                    <a:pt x="9167" y="13411"/>
                  </a:lnTo>
                  <a:lnTo>
                    <a:pt x="9051" y="13495"/>
                  </a:lnTo>
                  <a:lnTo>
                    <a:pt x="8957" y="13745"/>
                  </a:lnTo>
                  <a:lnTo>
                    <a:pt x="8771" y="13954"/>
                  </a:lnTo>
                  <a:lnTo>
                    <a:pt x="8654" y="14205"/>
                  </a:lnTo>
                  <a:lnTo>
                    <a:pt x="8514" y="14539"/>
                  </a:lnTo>
                  <a:lnTo>
                    <a:pt x="8397" y="14874"/>
                  </a:lnTo>
                  <a:lnTo>
                    <a:pt x="8257" y="15291"/>
                  </a:lnTo>
                  <a:lnTo>
                    <a:pt x="7768" y="16169"/>
                  </a:lnTo>
                  <a:lnTo>
                    <a:pt x="7488" y="16586"/>
                  </a:lnTo>
                  <a:lnTo>
                    <a:pt x="6905" y="17338"/>
                  </a:lnTo>
                  <a:lnTo>
                    <a:pt x="6391" y="18007"/>
                  </a:lnTo>
                  <a:lnTo>
                    <a:pt x="6041" y="18425"/>
                  </a:lnTo>
                  <a:lnTo>
                    <a:pt x="5692" y="18801"/>
                  </a:lnTo>
                  <a:lnTo>
                    <a:pt x="5318" y="19093"/>
                  </a:lnTo>
                  <a:lnTo>
                    <a:pt x="4922" y="19344"/>
                  </a:lnTo>
                  <a:lnTo>
                    <a:pt x="4502" y="19511"/>
                  </a:lnTo>
                  <a:lnTo>
                    <a:pt x="4105" y="19553"/>
                  </a:lnTo>
                  <a:lnTo>
                    <a:pt x="3709" y="19636"/>
                  </a:lnTo>
                  <a:lnTo>
                    <a:pt x="3312" y="19511"/>
                  </a:lnTo>
                  <a:lnTo>
                    <a:pt x="2939" y="19427"/>
                  </a:lnTo>
                  <a:lnTo>
                    <a:pt x="2566" y="19177"/>
                  </a:lnTo>
                  <a:lnTo>
                    <a:pt x="2239" y="18843"/>
                  </a:lnTo>
                  <a:lnTo>
                    <a:pt x="1936" y="18467"/>
                  </a:lnTo>
                  <a:lnTo>
                    <a:pt x="1656" y="18007"/>
                  </a:lnTo>
                  <a:lnTo>
                    <a:pt x="1423" y="17380"/>
                  </a:lnTo>
                  <a:lnTo>
                    <a:pt x="1236" y="16712"/>
                  </a:lnTo>
                  <a:lnTo>
                    <a:pt x="1096" y="15960"/>
                  </a:lnTo>
                  <a:lnTo>
                    <a:pt x="1050" y="15375"/>
                  </a:lnTo>
                  <a:lnTo>
                    <a:pt x="1050" y="14832"/>
                  </a:lnTo>
                  <a:lnTo>
                    <a:pt x="1096" y="14289"/>
                  </a:lnTo>
                  <a:lnTo>
                    <a:pt x="1190" y="13787"/>
                  </a:lnTo>
                  <a:lnTo>
                    <a:pt x="1330" y="13286"/>
                  </a:lnTo>
                  <a:lnTo>
                    <a:pt x="1470" y="12868"/>
                  </a:lnTo>
                  <a:lnTo>
                    <a:pt x="1656" y="12409"/>
                  </a:lnTo>
                  <a:lnTo>
                    <a:pt x="1866" y="11991"/>
                  </a:lnTo>
                  <a:lnTo>
                    <a:pt x="2333" y="11197"/>
                  </a:lnTo>
                  <a:lnTo>
                    <a:pt x="2822" y="10445"/>
                  </a:lnTo>
                  <a:lnTo>
                    <a:pt x="3336" y="9735"/>
                  </a:lnTo>
                  <a:lnTo>
                    <a:pt x="3756" y="9066"/>
                  </a:lnTo>
                  <a:lnTo>
                    <a:pt x="4315" y="8272"/>
                  </a:lnTo>
                  <a:lnTo>
                    <a:pt x="4852" y="7479"/>
                  </a:lnTo>
                  <a:lnTo>
                    <a:pt x="5435" y="6685"/>
                  </a:lnTo>
                  <a:lnTo>
                    <a:pt x="5948" y="5849"/>
                  </a:lnTo>
                  <a:lnTo>
                    <a:pt x="6531" y="4888"/>
                  </a:lnTo>
                  <a:lnTo>
                    <a:pt x="7138" y="4011"/>
                  </a:lnTo>
                  <a:lnTo>
                    <a:pt x="7464" y="3551"/>
                  </a:lnTo>
                  <a:lnTo>
                    <a:pt x="7791" y="3175"/>
                  </a:lnTo>
                  <a:lnTo>
                    <a:pt x="8117" y="2925"/>
                  </a:lnTo>
                  <a:lnTo>
                    <a:pt x="8514" y="2674"/>
                  </a:lnTo>
                  <a:lnTo>
                    <a:pt x="9167" y="2423"/>
                  </a:lnTo>
                  <a:lnTo>
                    <a:pt x="9844" y="2256"/>
                  </a:lnTo>
                  <a:lnTo>
                    <a:pt x="10543" y="2214"/>
                  </a:lnTo>
                  <a:lnTo>
                    <a:pt x="11197" y="2256"/>
                  </a:lnTo>
                  <a:lnTo>
                    <a:pt x="12619" y="2298"/>
                  </a:lnTo>
                  <a:lnTo>
                    <a:pt x="13273" y="2340"/>
                  </a:lnTo>
                  <a:lnTo>
                    <a:pt x="13949" y="2340"/>
                  </a:lnTo>
                  <a:lnTo>
                    <a:pt x="15115" y="2256"/>
                  </a:lnTo>
                  <a:lnTo>
                    <a:pt x="16282" y="2089"/>
                  </a:lnTo>
                  <a:lnTo>
                    <a:pt x="16888" y="1964"/>
                  </a:lnTo>
                  <a:lnTo>
                    <a:pt x="17471" y="1964"/>
                  </a:lnTo>
                  <a:lnTo>
                    <a:pt x="18031" y="2047"/>
                  </a:lnTo>
                  <a:lnTo>
                    <a:pt x="18614" y="2089"/>
                  </a:lnTo>
                  <a:lnTo>
                    <a:pt x="18754" y="2298"/>
                  </a:lnTo>
                  <a:lnTo>
                    <a:pt x="18917" y="2465"/>
                  </a:lnTo>
                  <a:lnTo>
                    <a:pt x="19081" y="2465"/>
                  </a:lnTo>
                  <a:lnTo>
                    <a:pt x="19267" y="2423"/>
                  </a:lnTo>
                  <a:lnTo>
                    <a:pt x="19407" y="2256"/>
                  </a:lnTo>
                  <a:lnTo>
                    <a:pt x="19547" y="2047"/>
                  </a:lnTo>
                  <a:lnTo>
                    <a:pt x="19594" y="1755"/>
                  </a:lnTo>
                  <a:lnTo>
                    <a:pt x="19594" y="1379"/>
                  </a:lnTo>
                  <a:lnTo>
                    <a:pt x="19571" y="1044"/>
                  </a:lnTo>
                  <a:lnTo>
                    <a:pt x="19501" y="794"/>
                  </a:lnTo>
                  <a:lnTo>
                    <a:pt x="19384" y="543"/>
                  </a:lnTo>
                  <a:lnTo>
                    <a:pt x="19221" y="376"/>
                  </a:lnTo>
                  <a:lnTo>
                    <a:pt x="19081" y="292"/>
                  </a:lnTo>
                  <a:lnTo>
                    <a:pt x="18684" y="167"/>
                  </a:lnTo>
                  <a:lnTo>
                    <a:pt x="18288" y="125"/>
                  </a:lnTo>
                  <a:lnTo>
                    <a:pt x="17495" y="0"/>
                  </a:lnTo>
                  <a:lnTo>
                    <a:pt x="16702" y="84"/>
                  </a:lnTo>
                  <a:lnTo>
                    <a:pt x="15885" y="125"/>
                  </a:lnTo>
                  <a:lnTo>
                    <a:pt x="14229" y="334"/>
                  </a:lnTo>
                  <a:lnTo>
                    <a:pt x="13413" y="460"/>
                  </a:lnTo>
                  <a:lnTo>
                    <a:pt x="12643" y="501"/>
                  </a:lnTo>
                  <a:lnTo>
                    <a:pt x="11943" y="460"/>
                  </a:lnTo>
                  <a:lnTo>
                    <a:pt x="11197" y="460"/>
                  </a:lnTo>
                  <a:lnTo>
                    <a:pt x="10450" y="376"/>
                  </a:lnTo>
                  <a:lnTo>
                    <a:pt x="9680" y="376"/>
                  </a:lnTo>
                  <a:lnTo>
                    <a:pt x="8957" y="501"/>
                  </a:lnTo>
                  <a:lnTo>
                    <a:pt x="8584" y="627"/>
                  </a:lnTo>
                  <a:lnTo>
                    <a:pt x="8211" y="794"/>
                  </a:lnTo>
                  <a:lnTo>
                    <a:pt x="7884" y="1003"/>
                  </a:lnTo>
                  <a:lnTo>
                    <a:pt x="7534" y="1212"/>
                  </a:lnTo>
                  <a:lnTo>
                    <a:pt x="7208" y="1546"/>
                  </a:lnTo>
                  <a:lnTo>
                    <a:pt x="6905" y="1880"/>
                  </a:lnTo>
                  <a:lnTo>
                    <a:pt x="6228" y="2799"/>
                  </a:lnTo>
                  <a:lnTo>
                    <a:pt x="5552" y="3760"/>
                  </a:lnTo>
                  <a:lnTo>
                    <a:pt x="4222" y="5807"/>
                  </a:lnTo>
                  <a:lnTo>
                    <a:pt x="1586" y="9860"/>
                  </a:lnTo>
                  <a:lnTo>
                    <a:pt x="1096" y="10654"/>
                  </a:lnTo>
                  <a:lnTo>
                    <a:pt x="933" y="11113"/>
                  </a:lnTo>
                  <a:lnTo>
                    <a:pt x="746" y="11489"/>
                  </a:lnTo>
                  <a:lnTo>
                    <a:pt x="560" y="11907"/>
                  </a:lnTo>
                  <a:lnTo>
                    <a:pt x="397" y="12367"/>
                  </a:lnTo>
                  <a:lnTo>
                    <a:pt x="280" y="12868"/>
                  </a:lnTo>
                  <a:lnTo>
                    <a:pt x="187" y="13286"/>
                  </a:lnTo>
                  <a:lnTo>
                    <a:pt x="140" y="13787"/>
                  </a:lnTo>
                  <a:lnTo>
                    <a:pt x="70" y="14289"/>
                  </a:lnTo>
                  <a:lnTo>
                    <a:pt x="47" y="14748"/>
                  </a:lnTo>
                  <a:lnTo>
                    <a:pt x="0" y="15291"/>
                  </a:lnTo>
                  <a:lnTo>
                    <a:pt x="47" y="15793"/>
                  </a:lnTo>
                  <a:lnTo>
                    <a:pt x="70" y="16336"/>
                  </a:lnTo>
                  <a:lnTo>
                    <a:pt x="163" y="16962"/>
                  </a:lnTo>
                  <a:lnTo>
                    <a:pt x="257" y="17506"/>
                  </a:lnTo>
                  <a:lnTo>
                    <a:pt x="350" y="18007"/>
                  </a:lnTo>
                  <a:lnTo>
                    <a:pt x="467" y="18425"/>
                  </a:lnTo>
                  <a:lnTo>
                    <a:pt x="630" y="18801"/>
                  </a:lnTo>
                  <a:lnTo>
                    <a:pt x="770" y="19260"/>
                  </a:lnTo>
                  <a:lnTo>
                    <a:pt x="956" y="19636"/>
                  </a:lnTo>
                  <a:lnTo>
                    <a:pt x="1143" y="19971"/>
                  </a:lnTo>
                  <a:lnTo>
                    <a:pt x="1353" y="20263"/>
                  </a:lnTo>
                  <a:lnTo>
                    <a:pt x="1586" y="20597"/>
                  </a:lnTo>
                  <a:lnTo>
                    <a:pt x="1843" y="20848"/>
                  </a:lnTo>
                  <a:lnTo>
                    <a:pt x="2076" y="21099"/>
                  </a:lnTo>
                  <a:lnTo>
                    <a:pt x="2333" y="21266"/>
                  </a:lnTo>
                  <a:lnTo>
                    <a:pt x="2613" y="21433"/>
                  </a:lnTo>
                  <a:lnTo>
                    <a:pt x="2869" y="21558"/>
                  </a:lnTo>
                  <a:lnTo>
                    <a:pt x="3149" y="21600"/>
                  </a:lnTo>
                  <a:lnTo>
                    <a:pt x="3429" y="21600"/>
                  </a:lnTo>
                  <a:lnTo>
                    <a:pt x="3709" y="21558"/>
                  </a:lnTo>
                  <a:lnTo>
                    <a:pt x="4455" y="21308"/>
                  </a:lnTo>
                  <a:lnTo>
                    <a:pt x="5202" y="20973"/>
                  </a:lnTo>
                  <a:lnTo>
                    <a:pt x="5552" y="20848"/>
                  </a:lnTo>
                  <a:lnTo>
                    <a:pt x="5925" y="20597"/>
                  </a:lnTo>
                  <a:lnTo>
                    <a:pt x="6275" y="20347"/>
                  </a:lnTo>
                  <a:lnTo>
                    <a:pt x="6625" y="20012"/>
                  </a:lnTo>
                  <a:lnTo>
                    <a:pt x="6928" y="19678"/>
                  </a:lnTo>
                  <a:lnTo>
                    <a:pt x="7278" y="19260"/>
                  </a:lnTo>
                  <a:lnTo>
                    <a:pt x="7861" y="18383"/>
                  </a:lnTo>
                  <a:lnTo>
                    <a:pt x="8467" y="17506"/>
                  </a:lnTo>
                  <a:lnTo>
                    <a:pt x="9051" y="16628"/>
                  </a:lnTo>
                  <a:lnTo>
                    <a:pt x="9167" y="16419"/>
                  </a:lnTo>
                  <a:lnTo>
                    <a:pt x="9307" y="15918"/>
                  </a:lnTo>
                  <a:lnTo>
                    <a:pt x="9354" y="15793"/>
                  </a:lnTo>
                  <a:lnTo>
                    <a:pt x="9377" y="15709"/>
                  </a:lnTo>
                  <a:lnTo>
                    <a:pt x="9447" y="15584"/>
                  </a:lnTo>
                  <a:lnTo>
                    <a:pt x="9517" y="15584"/>
                  </a:lnTo>
                  <a:lnTo>
                    <a:pt x="9844" y="15793"/>
                  </a:lnTo>
                  <a:lnTo>
                    <a:pt x="10147" y="16085"/>
                  </a:lnTo>
                  <a:lnTo>
                    <a:pt x="10683" y="16712"/>
                  </a:lnTo>
                  <a:lnTo>
                    <a:pt x="11267" y="17380"/>
                  </a:lnTo>
                  <a:lnTo>
                    <a:pt x="11570" y="17673"/>
                  </a:lnTo>
                  <a:lnTo>
                    <a:pt x="11850" y="17923"/>
                  </a:lnTo>
                  <a:lnTo>
                    <a:pt x="12316" y="18216"/>
                  </a:lnTo>
                  <a:lnTo>
                    <a:pt x="12759" y="18467"/>
                  </a:lnTo>
                  <a:lnTo>
                    <a:pt x="13716" y="18843"/>
                  </a:lnTo>
                  <a:lnTo>
                    <a:pt x="14625" y="19260"/>
                  </a:lnTo>
                  <a:lnTo>
                    <a:pt x="15559" y="19636"/>
                  </a:lnTo>
                  <a:lnTo>
                    <a:pt x="16235" y="19887"/>
                  </a:lnTo>
                  <a:lnTo>
                    <a:pt x="16981" y="20138"/>
                  </a:lnTo>
                  <a:lnTo>
                    <a:pt x="17728" y="20221"/>
                  </a:lnTo>
                  <a:lnTo>
                    <a:pt x="18521" y="20263"/>
                  </a:lnTo>
                  <a:lnTo>
                    <a:pt x="18917" y="20221"/>
                  </a:lnTo>
                  <a:lnTo>
                    <a:pt x="19291" y="20179"/>
                  </a:lnTo>
                  <a:lnTo>
                    <a:pt x="19664" y="20054"/>
                  </a:lnTo>
                  <a:lnTo>
                    <a:pt x="20014" y="19887"/>
                  </a:lnTo>
                  <a:lnTo>
                    <a:pt x="20387" y="19720"/>
                  </a:lnTo>
                  <a:lnTo>
                    <a:pt x="20737" y="19469"/>
                  </a:lnTo>
                  <a:lnTo>
                    <a:pt x="21063" y="19177"/>
                  </a:lnTo>
                  <a:lnTo>
                    <a:pt x="21367" y="18926"/>
                  </a:lnTo>
                  <a:lnTo>
                    <a:pt x="21460" y="18759"/>
                  </a:lnTo>
                  <a:lnTo>
                    <a:pt x="21530" y="18592"/>
                  </a:lnTo>
                  <a:lnTo>
                    <a:pt x="21577" y="18258"/>
                  </a:lnTo>
                  <a:lnTo>
                    <a:pt x="21600" y="18049"/>
                  </a:lnTo>
                  <a:lnTo>
                    <a:pt x="21530" y="17547"/>
                  </a:lnTo>
                  <a:lnTo>
                    <a:pt x="21390" y="17297"/>
                  </a:lnTo>
                  <a:lnTo>
                    <a:pt x="21297" y="17171"/>
                  </a:lnTo>
                  <a:lnTo>
                    <a:pt x="21203" y="17130"/>
                  </a:lnTo>
                  <a:lnTo>
                    <a:pt x="21133" y="17046"/>
                  </a:lnTo>
                  <a:lnTo>
                    <a:pt x="21040" y="17130"/>
                  </a:lnTo>
                  <a:lnTo>
                    <a:pt x="20900" y="17130"/>
                  </a:lnTo>
                  <a:lnTo>
                    <a:pt x="20807" y="1721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2" name="chenying0907 863"/>
            <p:cNvSpPr/>
            <p:nvPr/>
          </p:nvSpPr>
          <p:spPr>
            <a:xfrm>
              <a:off x="242972" y="530878"/>
              <a:ext cx="211157" cy="220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67" y="18364"/>
                  </a:moveTo>
                  <a:lnTo>
                    <a:pt x="19241" y="17027"/>
                  </a:lnTo>
                  <a:lnTo>
                    <a:pt x="19904" y="16393"/>
                  </a:lnTo>
                  <a:lnTo>
                    <a:pt x="20494" y="15690"/>
                  </a:lnTo>
                  <a:lnTo>
                    <a:pt x="20937" y="14986"/>
                  </a:lnTo>
                  <a:lnTo>
                    <a:pt x="21379" y="14142"/>
                  </a:lnTo>
                  <a:lnTo>
                    <a:pt x="21600" y="13298"/>
                  </a:lnTo>
                  <a:lnTo>
                    <a:pt x="21600" y="12313"/>
                  </a:lnTo>
                  <a:lnTo>
                    <a:pt x="21526" y="11046"/>
                  </a:lnTo>
                  <a:lnTo>
                    <a:pt x="21158" y="9850"/>
                  </a:lnTo>
                  <a:lnTo>
                    <a:pt x="20789" y="8724"/>
                  </a:lnTo>
                  <a:lnTo>
                    <a:pt x="20199" y="7599"/>
                  </a:lnTo>
                  <a:lnTo>
                    <a:pt x="19610" y="6543"/>
                  </a:lnTo>
                  <a:lnTo>
                    <a:pt x="18872" y="5488"/>
                  </a:lnTo>
                  <a:lnTo>
                    <a:pt x="18061" y="4503"/>
                  </a:lnTo>
                  <a:lnTo>
                    <a:pt x="17177" y="3588"/>
                  </a:lnTo>
                  <a:lnTo>
                    <a:pt x="16440" y="2814"/>
                  </a:lnTo>
                  <a:lnTo>
                    <a:pt x="15555" y="2181"/>
                  </a:lnTo>
                  <a:lnTo>
                    <a:pt x="14670" y="1618"/>
                  </a:lnTo>
                  <a:lnTo>
                    <a:pt x="13859" y="1196"/>
                  </a:lnTo>
                  <a:lnTo>
                    <a:pt x="12975" y="844"/>
                  </a:lnTo>
                  <a:lnTo>
                    <a:pt x="11869" y="422"/>
                  </a:lnTo>
                  <a:lnTo>
                    <a:pt x="10911" y="141"/>
                  </a:lnTo>
                  <a:lnTo>
                    <a:pt x="9805" y="0"/>
                  </a:lnTo>
                  <a:lnTo>
                    <a:pt x="8625" y="0"/>
                  </a:lnTo>
                  <a:lnTo>
                    <a:pt x="7593" y="141"/>
                  </a:lnTo>
                  <a:lnTo>
                    <a:pt x="6561" y="633"/>
                  </a:lnTo>
                  <a:lnTo>
                    <a:pt x="5750" y="1196"/>
                  </a:lnTo>
                  <a:lnTo>
                    <a:pt x="4866" y="1900"/>
                  </a:lnTo>
                  <a:lnTo>
                    <a:pt x="4055" y="2674"/>
                  </a:lnTo>
                  <a:lnTo>
                    <a:pt x="2433" y="4151"/>
                  </a:lnTo>
                  <a:lnTo>
                    <a:pt x="1990" y="4573"/>
                  </a:lnTo>
                  <a:lnTo>
                    <a:pt x="1696" y="4925"/>
                  </a:lnTo>
                  <a:lnTo>
                    <a:pt x="1474" y="5418"/>
                  </a:lnTo>
                  <a:lnTo>
                    <a:pt x="1180" y="5699"/>
                  </a:lnTo>
                  <a:lnTo>
                    <a:pt x="1032" y="5980"/>
                  </a:lnTo>
                  <a:lnTo>
                    <a:pt x="516" y="6825"/>
                  </a:lnTo>
                  <a:lnTo>
                    <a:pt x="221" y="7599"/>
                  </a:lnTo>
                  <a:lnTo>
                    <a:pt x="147" y="8443"/>
                  </a:lnTo>
                  <a:lnTo>
                    <a:pt x="0" y="9358"/>
                  </a:lnTo>
                  <a:lnTo>
                    <a:pt x="0" y="10202"/>
                  </a:lnTo>
                  <a:lnTo>
                    <a:pt x="221" y="11187"/>
                  </a:lnTo>
                  <a:lnTo>
                    <a:pt x="811" y="13016"/>
                  </a:lnTo>
                  <a:lnTo>
                    <a:pt x="1253" y="14001"/>
                  </a:lnTo>
                  <a:lnTo>
                    <a:pt x="1769" y="14775"/>
                  </a:lnTo>
                  <a:lnTo>
                    <a:pt x="2359" y="15620"/>
                  </a:lnTo>
                  <a:lnTo>
                    <a:pt x="3612" y="17097"/>
                  </a:lnTo>
                  <a:lnTo>
                    <a:pt x="4349" y="17941"/>
                  </a:lnTo>
                  <a:lnTo>
                    <a:pt x="5160" y="18786"/>
                  </a:lnTo>
                  <a:lnTo>
                    <a:pt x="5898" y="19419"/>
                  </a:lnTo>
                  <a:lnTo>
                    <a:pt x="6782" y="20052"/>
                  </a:lnTo>
                  <a:lnTo>
                    <a:pt x="7667" y="20474"/>
                  </a:lnTo>
                  <a:lnTo>
                    <a:pt x="8625" y="20967"/>
                  </a:lnTo>
                  <a:lnTo>
                    <a:pt x="9657" y="21319"/>
                  </a:lnTo>
                  <a:lnTo>
                    <a:pt x="10763" y="21530"/>
                  </a:lnTo>
                  <a:lnTo>
                    <a:pt x="11869" y="21600"/>
                  </a:lnTo>
                  <a:lnTo>
                    <a:pt x="12975" y="21530"/>
                  </a:lnTo>
                  <a:lnTo>
                    <a:pt x="13859" y="21248"/>
                  </a:lnTo>
                  <a:lnTo>
                    <a:pt x="14670" y="20896"/>
                  </a:lnTo>
                  <a:lnTo>
                    <a:pt x="15481" y="20404"/>
                  </a:lnTo>
                  <a:lnTo>
                    <a:pt x="16218" y="19771"/>
                  </a:lnTo>
                  <a:lnTo>
                    <a:pt x="17029" y="19137"/>
                  </a:lnTo>
                  <a:lnTo>
                    <a:pt x="17767" y="18364"/>
                  </a:lnTo>
                  <a:close/>
                  <a:moveTo>
                    <a:pt x="13933" y="17590"/>
                  </a:moveTo>
                  <a:lnTo>
                    <a:pt x="13270" y="18012"/>
                  </a:lnTo>
                  <a:lnTo>
                    <a:pt x="12606" y="18293"/>
                  </a:lnTo>
                  <a:lnTo>
                    <a:pt x="11869" y="18364"/>
                  </a:lnTo>
                  <a:lnTo>
                    <a:pt x="11205" y="18504"/>
                  </a:lnTo>
                  <a:lnTo>
                    <a:pt x="10616" y="18293"/>
                  </a:lnTo>
                  <a:lnTo>
                    <a:pt x="9952" y="18082"/>
                  </a:lnTo>
                  <a:lnTo>
                    <a:pt x="9362" y="17730"/>
                  </a:lnTo>
                  <a:lnTo>
                    <a:pt x="8846" y="17379"/>
                  </a:lnTo>
                  <a:lnTo>
                    <a:pt x="7667" y="16464"/>
                  </a:lnTo>
                  <a:lnTo>
                    <a:pt x="6561" y="15338"/>
                  </a:lnTo>
                  <a:lnTo>
                    <a:pt x="4866" y="13227"/>
                  </a:lnTo>
                  <a:lnTo>
                    <a:pt x="4349" y="12594"/>
                  </a:lnTo>
                  <a:lnTo>
                    <a:pt x="3612" y="11046"/>
                  </a:lnTo>
                  <a:lnTo>
                    <a:pt x="3539" y="10202"/>
                  </a:lnTo>
                  <a:lnTo>
                    <a:pt x="3391" y="9358"/>
                  </a:lnTo>
                  <a:lnTo>
                    <a:pt x="3612" y="8513"/>
                  </a:lnTo>
                  <a:lnTo>
                    <a:pt x="3686" y="8162"/>
                  </a:lnTo>
                  <a:lnTo>
                    <a:pt x="3981" y="7810"/>
                  </a:lnTo>
                  <a:lnTo>
                    <a:pt x="4202" y="7528"/>
                  </a:lnTo>
                  <a:lnTo>
                    <a:pt x="4571" y="7247"/>
                  </a:lnTo>
                  <a:lnTo>
                    <a:pt x="4792" y="6965"/>
                  </a:lnTo>
                  <a:lnTo>
                    <a:pt x="4939" y="6684"/>
                  </a:lnTo>
                  <a:lnTo>
                    <a:pt x="5234" y="6051"/>
                  </a:lnTo>
                  <a:lnTo>
                    <a:pt x="6782" y="4573"/>
                  </a:lnTo>
                  <a:lnTo>
                    <a:pt x="7667" y="3940"/>
                  </a:lnTo>
                  <a:lnTo>
                    <a:pt x="8552" y="3377"/>
                  </a:lnTo>
                  <a:lnTo>
                    <a:pt x="8994" y="3307"/>
                  </a:lnTo>
                  <a:lnTo>
                    <a:pt x="9510" y="3236"/>
                  </a:lnTo>
                  <a:lnTo>
                    <a:pt x="9952" y="3096"/>
                  </a:lnTo>
                  <a:lnTo>
                    <a:pt x="10468" y="3236"/>
                  </a:lnTo>
                  <a:lnTo>
                    <a:pt x="11353" y="3448"/>
                  </a:lnTo>
                  <a:lnTo>
                    <a:pt x="12311" y="3940"/>
                  </a:lnTo>
                  <a:lnTo>
                    <a:pt x="13122" y="4503"/>
                  </a:lnTo>
                  <a:lnTo>
                    <a:pt x="13933" y="5136"/>
                  </a:lnTo>
                  <a:lnTo>
                    <a:pt x="15260" y="6332"/>
                  </a:lnTo>
                  <a:lnTo>
                    <a:pt x="15776" y="6895"/>
                  </a:lnTo>
                  <a:lnTo>
                    <a:pt x="16218" y="7528"/>
                  </a:lnTo>
                  <a:lnTo>
                    <a:pt x="16734" y="8232"/>
                  </a:lnTo>
                  <a:lnTo>
                    <a:pt x="17103" y="8936"/>
                  </a:lnTo>
                  <a:lnTo>
                    <a:pt x="17767" y="10413"/>
                  </a:lnTo>
                  <a:lnTo>
                    <a:pt x="18283" y="11961"/>
                  </a:lnTo>
                  <a:lnTo>
                    <a:pt x="18356" y="12313"/>
                  </a:lnTo>
                  <a:lnTo>
                    <a:pt x="18283" y="12664"/>
                  </a:lnTo>
                  <a:lnTo>
                    <a:pt x="18135" y="13157"/>
                  </a:lnTo>
                  <a:lnTo>
                    <a:pt x="18061" y="13509"/>
                  </a:lnTo>
                  <a:lnTo>
                    <a:pt x="17472" y="14212"/>
                  </a:lnTo>
                  <a:lnTo>
                    <a:pt x="16808" y="15057"/>
                  </a:lnTo>
                  <a:lnTo>
                    <a:pt x="16071" y="15831"/>
                  </a:lnTo>
                  <a:lnTo>
                    <a:pt x="15260" y="16464"/>
                  </a:lnTo>
                  <a:lnTo>
                    <a:pt x="13933" y="175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3" name="chenying0907 864"/>
            <p:cNvSpPr/>
            <p:nvPr/>
          </p:nvSpPr>
          <p:spPr>
            <a:xfrm>
              <a:off x="355782" y="665749"/>
              <a:ext cx="211156" cy="22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67" y="18434"/>
                  </a:moveTo>
                  <a:lnTo>
                    <a:pt x="19904" y="16393"/>
                  </a:lnTo>
                  <a:lnTo>
                    <a:pt x="20494" y="15760"/>
                  </a:lnTo>
                  <a:lnTo>
                    <a:pt x="21084" y="14986"/>
                  </a:lnTo>
                  <a:lnTo>
                    <a:pt x="21453" y="14142"/>
                  </a:lnTo>
                  <a:lnTo>
                    <a:pt x="21600" y="13368"/>
                  </a:lnTo>
                  <a:lnTo>
                    <a:pt x="21600" y="12313"/>
                  </a:lnTo>
                  <a:lnTo>
                    <a:pt x="21526" y="11117"/>
                  </a:lnTo>
                  <a:lnTo>
                    <a:pt x="21231" y="9921"/>
                  </a:lnTo>
                  <a:lnTo>
                    <a:pt x="20789" y="8724"/>
                  </a:lnTo>
                  <a:lnTo>
                    <a:pt x="20199" y="7669"/>
                  </a:lnTo>
                  <a:lnTo>
                    <a:pt x="19610" y="6543"/>
                  </a:lnTo>
                  <a:lnTo>
                    <a:pt x="18872" y="5558"/>
                  </a:lnTo>
                  <a:lnTo>
                    <a:pt x="18061" y="4573"/>
                  </a:lnTo>
                  <a:lnTo>
                    <a:pt x="17177" y="3659"/>
                  </a:lnTo>
                  <a:lnTo>
                    <a:pt x="16440" y="2955"/>
                  </a:lnTo>
                  <a:lnTo>
                    <a:pt x="15555" y="2181"/>
                  </a:lnTo>
                  <a:lnTo>
                    <a:pt x="14818" y="1689"/>
                  </a:lnTo>
                  <a:lnTo>
                    <a:pt x="13786" y="1196"/>
                  </a:lnTo>
                  <a:lnTo>
                    <a:pt x="12975" y="844"/>
                  </a:lnTo>
                  <a:lnTo>
                    <a:pt x="12016" y="493"/>
                  </a:lnTo>
                  <a:lnTo>
                    <a:pt x="10911" y="211"/>
                  </a:lnTo>
                  <a:lnTo>
                    <a:pt x="9805" y="0"/>
                  </a:lnTo>
                  <a:lnTo>
                    <a:pt x="8699" y="0"/>
                  </a:lnTo>
                  <a:lnTo>
                    <a:pt x="8109" y="70"/>
                  </a:lnTo>
                  <a:lnTo>
                    <a:pt x="7667" y="211"/>
                  </a:lnTo>
                  <a:lnTo>
                    <a:pt x="6709" y="633"/>
                  </a:lnTo>
                  <a:lnTo>
                    <a:pt x="5750" y="1266"/>
                  </a:lnTo>
                  <a:lnTo>
                    <a:pt x="4866" y="1970"/>
                  </a:lnTo>
                  <a:lnTo>
                    <a:pt x="4055" y="2674"/>
                  </a:lnTo>
                  <a:lnTo>
                    <a:pt x="2064" y="4573"/>
                  </a:lnTo>
                  <a:lnTo>
                    <a:pt x="1696" y="4995"/>
                  </a:lnTo>
                  <a:lnTo>
                    <a:pt x="1548" y="5558"/>
                  </a:lnTo>
                  <a:lnTo>
                    <a:pt x="1253" y="5699"/>
                  </a:lnTo>
                  <a:lnTo>
                    <a:pt x="1032" y="6051"/>
                  </a:lnTo>
                  <a:lnTo>
                    <a:pt x="516" y="6825"/>
                  </a:lnTo>
                  <a:lnTo>
                    <a:pt x="221" y="7669"/>
                  </a:lnTo>
                  <a:lnTo>
                    <a:pt x="147" y="8443"/>
                  </a:lnTo>
                  <a:lnTo>
                    <a:pt x="0" y="9358"/>
                  </a:lnTo>
                  <a:lnTo>
                    <a:pt x="147" y="10343"/>
                  </a:lnTo>
                  <a:lnTo>
                    <a:pt x="221" y="11257"/>
                  </a:lnTo>
                  <a:lnTo>
                    <a:pt x="811" y="13087"/>
                  </a:lnTo>
                  <a:lnTo>
                    <a:pt x="1253" y="14001"/>
                  </a:lnTo>
                  <a:lnTo>
                    <a:pt x="1769" y="14846"/>
                  </a:lnTo>
                  <a:lnTo>
                    <a:pt x="2359" y="15620"/>
                  </a:lnTo>
                  <a:lnTo>
                    <a:pt x="3612" y="17097"/>
                  </a:lnTo>
                  <a:lnTo>
                    <a:pt x="4349" y="17941"/>
                  </a:lnTo>
                  <a:lnTo>
                    <a:pt x="5160" y="18786"/>
                  </a:lnTo>
                  <a:lnTo>
                    <a:pt x="5898" y="19419"/>
                  </a:lnTo>
                  <a:lnTo>
                    <a:pt x="6782" y="20052"/>
                  </a:lnTo>
                  <a:lnTo>
                    <a:pt x="7667" y="20615"/>
                  </a:lnTo>
                  <a:lnTo>
                    <a:pt x="8625" y="20967"/>
                  </a:lnTo>
                  <a:lnTo>
                    <a:pt x="9657" y="21319"/>
                  </a:lnTo>
                  <a:lnTo>
                    <a:pt x="10837" y="21530"/>
                  </a:lnTo>
                  <a:lnTo>
                    <a:pt x="11869" y="21600"/>
                  </a:lnTo>
                  <a:lnTo>
                    <a:pt x="12975" y="21530"/>
                  </a:lnTo>
                  <a:lnTo>
                    <a:pt x="13786" y="21248"/>
                  </a:lnTo>
                  <a:lnTo>
                    <a:pt x="14670" y="20896"/>
                  </a:lnTo>
                  <a:lnTo>
                    <a:pt x="15555" y="20404"/>
                  </a:lnTo>
                  <a:lnTo>
                    <a:pt x="16366" y="19911"/>
                  </a:lnTo>
                  <a:lnTo>
                    <a:pt x="17103" y="19137"/>
                  </a:lnTo>
                  <a:lnTo>
                    <a:pt x="17767" y="18434"/>
                  </a:lnTo>
                  <a:close/>
                  <a:moveTo>
                    <a:pt x="13933" y="17590"/>
                  </a:moveTo>
                  <a:lnTo>
                    <a:pt x="13270" y="18012"/>
                  </a:lnTo>
                  <a:lnTo>
                    <a:pt x="12532" y="18293"/>
                  </a:lnTo>
                  <a:lnTo>
                    <a:pt x="11869" y="18504"/>
                  </a:lnTo>
                  <a:lnTo>
                    <a:pt x="11205" y="18504"/>
                  </a:lnTo>
                  <a:lnTo>
                    <a:pt x="10616" y="18293"/>
                  </a:lnTo>
                  <a:lnTo>
                    <a:pt x="9952" y="18152"/>
                  </a:lnTo>
                  <a:lnTo>
                    <a:pt x="9362" y="17871"/>
                  </a:lnTo>
                  <a:lnTo>
                    <a:pt x="8773" y="17379"/>
                  </a:lnTo>
                  <a:lnTo>
                    <a:pt x="7667" y="16464"/>
                  </a:lnTo>
                  <a:lnTo>
                    <a:pt x="6709" y="15338"/>
                  </a:lnTo>
                  <a:lnTo>
                    <a:pt x="4866" y="13227"/>
                  </a:lnTo>
                  <a:lnTo>
                    <a:pt x="4349" y="12594"/>
                  </a:lnTo>
                  <a:lnTo>
                    <a:pt x="3981" y="11891"/>
                  </a:lnTo>
                  <a:lnTo>
                    <a:pt x="3686" y="11046"/>
                  </a:lnTo>
                  <a:lnTo>
                    <a:pt x="3391" y="9358"/>
                  </a:lnTo>
                  <a:lnTo>
                    <a:pt x="3612" y="8584"/>
                  </a:lnTo>
                  <a:lnTo>
                    <a:pt x="3760" y="8162"/>
                  </a:lnTo>
                  <a:lnTo>
                    <a:pt x="3981" y="7950"/>
                  </a:lnTo>
                  <a:lnTo>
                    <a:pt x="4202" y="7528"/>
                  </a:lnTo>
                  <a:lnTo>
                    <a:pt x="4571" y="7247"/>
                  </a:lnTo>
                  <a:lnTo>
                    <a:pt x="4792" y="6965"/>
                  </a:lnTo>
                  <a:lnTo>
                    <a:pt x="4939" y="6754"/>
                  </a:lnTo>
                  <a:lnTo>
                    <a:pt x="5234" y="6051"/>
                  </a:lnTo>
                  <a:lnTo>
                    <a:pt x="6782" y="4573"/>
                  </a:lnTo>
                  <a:lnTo>
                    <a:pt x="7667" y="3940"/>
                  </a:lnTo>
                  <a:lnTo>
                    <a:pt x="8625" y="3377"/>
                  </a:lnTo>
                  <a:lnTo>
                    <a:pt x="8994" y="3307"/>
                  </a:lnTo>
                  <a:lnTo>
                    <a:pt x="9510" y="3236"/>
                  </a:lnTo>
                  <a:lnTo>
                    <a:pt x="10468" y="3236"/>
                  </a:lnTo>
                  <a:lnTo>
                    <a:pt x="11279" y="3518"/>
                  </a:lnTo>
                  <a:lnTo>
                    <a:pt x="12311" y="3940"/>
                  </a:lnTo>
                  <a:lnTo>
                    <a:pt x="13122" y="4503"/>
                  </a:lnTo>
                  <a:lnTo>
                    <a:pt x="13933" y="5136"/>
                  </a:lnTo>
                  <a:lnTo>
                    <a:pt x="15260" y="6332"/>
                  </a:lnTo>
                  <a:lnTo>
                    <a:pt x="15776" y="6895"/>
                  </a:lnTo>
                  <a:lnTo>
                    <a:pt x="16366" y="7528"/>
                  </a:lnTo>
                  <a:lnTo>
                    <a:pt x="16734" y="8302"/>
                  </a:lnTo>
                  <a:lnTo>
                    <a:pt x="17103" y="9006"/>
                  </a:lnTo>
                  <a:lnTo>
                    <a:pt x="17767" y="10483"/>
                  </a:lnTo>
                  <a:lnTo>
                    <a:pt x="18283" y="11961"/>
                  </a:lnTo>
                  <a:lnTo>
                    <a:pt x="18356" y="12313"/>
                  </a:lnTo>
                  <a:lnTo>
                    <a:pt x="18356" y="12805"/>
                  </a:lnTo>
                  <a:lnTo>
                    <a:pt x="18283" y="13157"/>
                  </a:lnTo>
                  <a:lnTo>
                    <a:pt x="18061" y="13509"/>
                  </a:lnTo>
                  <a:lnTo>
                    <a:pt x="17472" y="14283"/>
                  </a:lnTo>
                  <a:lnTo>
                    <a:pt x="16808" y="15127"/>
                  </a:lnTo>
                  <a:lnTo>
                    <a:pt x="16145" y="15831"/>
                  </a:lnTo>
                  <a:lnTo>
                    <a:pt x="15260" y="16464"/>
                  </a:lnTo>
                  <a:lnTo>
                    <a:pt x="13933" y="175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4" name="chenying0907 865"/>
            <p:cNvSpPr/>
            <p:nvPr/>
          </p:nvSpPr>
          <p:spPr>
            <a:xfrm>
              <a:off x="477268" y="797751"/>
              <a:ext cx="193802" cy="20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812" y="18372"/>
                  </a:moveTo>
                  <a:lnTo>
                    <a:pt x="19907" y="16373"/>
                  </a:lnTo>
                  <a:lnTo>
                    <a:pt x="20391" y="15681"/>
                  </a:lnTo>
                  <a:lnTo>
                    <a:pt x="20955" y="14989"/>
                  </a:lnTo>
                  <a:lnTo>
                    <a:pt x="21358" y="14221"/>
                  </a:lnTo>
                  <a:lnTo>
                    <a:pt x="21600" y="13375"/>
                  </a:lnTo>
                  <a:lnTo>
                    <a:pt x="21600" y="12299"/>
                  </a:lnTo>
                  <a:lnTo>
                    <a:pt x="21439" y="11069"/>
                  </a:lnTo>
                  <a:lnTo>
                    <a:pt x="21116" y="9839"/>
                  </a:lnTo>
                  <a:lnTo>
                    <a:pt x="20713" y="8763"/>
                  </a:lnTo>
                  <a:lnTo>
                    <a:pt x="20230" y="7687"/>
                  </a:lnTo>
                  <a:lnTo>
                    <a:pt x="19585" y="6534"/>
                  </a:lnTo>
                  <a:lnTo>
                    <a:pt x="18860" y="5535"/>
                  </a:lnTo>
                  <a:lnTo>
                    <a:pt x="17973" y="4535"/>
                  </a:lnTo>
                  <a:lnTo>
                    <a:pt x="17167" y="3613"/>
                  </a:lnTo>
                  <a:lnTo>
                    <a:pt x="16442" y="2921"/>
                  </a:lnTo>
                  <a:lnTo>
                    <a:pt x="15555" y="2229"/>
                  </a:lnTo>
                  <a:lnTo>
                    <a:pt x="14749" y="1691"/>
                  </a:lnTo>
                  <a:lnTo>
                    <a:pt x="13782" y="1230"/>
                  </a:lnTo>
                  <a:lnTo>
                    <a:pt x="12815" y="846"/>
                  </a:lnTo>
                  <a:lnTo>
                    <a:pt x="11848" y="538"/>
                  </a:lnTo>
                  <a:lnTo>
                    <a:pt x="10800" y="231"/>
                  </a:lnTo>
                  <a:lnTo>
                    <a:pt x="9752" y="0"/>
                  </a:lnTo>
                  <a:lnTo>
                    <a:pt x="8624" y="0"/>
                  </a:lnTo>
                  <a:lnTo>
                    <a:pt x="8060" y="77"/>
                  </a:lnTo>
                  <a:lnTo>
                    <a:pt x="7576" y="231"/>
                  </a:lnTo>
                  <a:lnTo>
                    <a:pt x="6609" y="615"/>
                  </a:lnTo>
                  <a:lnTo>
                    <a:pt x="5642" y="1230"/>
                  </a:lnTo>
                  <a:lnTo>
                    <a:pt x="4836" y="1922"/>
                  </a:lnTo>
                  <a:lnTo>
                    <a:pt x="3949" y="2690"/>
                  </a:lnTo>
                  <a:lnTo>
                    <a:pt x="2418" y="4151"/>
                  </a:lnTo>
                  <a:lnTo>
                    <a:pt x="2176" y="4305"/>
                  </a:lnTo>
                  <a:lnTo>
                    <a:pt x="1934" y="4535"/>
                  </a:lnTo>
                  <a:lnTo>
                    <a:pt x="1612" y="5073"/>
                  </a:lnTo>
                  <a:lnTo>
                    <a:pt x="1451" y="5458"/>
                  </a:lnTo>
                  <a:lnTo>
                    <a:pt x="1209" y="5765"/>
                  </a:lnTo>
                  <a:lnTo>
                    <a:pt x="887" y="6073"/>
                  </a:lnTo>
                  <a:lnTo>
                    <a:pt x="484" y="6764"/>
                  </a:lnTo>
                  <a:lnTo>
                    <a:pt x="161" y="7687"/>
                  </a:lnTo>
                  <a:lnTo>
                    <a:pt x="0" y="9378"/>
                  </a:lnTo>
                  <a:lnTo>
                    <a:pt x="81" y="10300"/>
                  </a:lnTo>
                  <a:lnTo>
                    <a:pt x="161" y="11300"/>
                  </a:lnTo>
                  <a:lnTo>
                    <a:pt x="403" y="12145"/>
                  </a:lnTo>
                  <a:lnTo>
                    <a:pt x="1209" y="13990"/>
                  </a:lnTo>
                  <a:lnTo>
                    <a:pt x="1773" y="14759"/>
                  </a:lnTo>
                  <a:lnTo>
                    <a:pt x="2257" y="15604"/>
                  </a:lnTo>
                  <a:lnTo>
                    <a:pt x="3546" y="17219"/>
                  </a:lnTo>
                  <a:lnTo>
                    <a:pt x="4997" y="18679"/>
                  </a:lnTo>
                  <a:lnTo>
                    <a:pt x="5884" y="19448"/>
                  </a:lnTo>
                  <a:lnTo>
                    <a:pt x="6690" y="19986"/>
                  </a:lnTo>
                  <a:lnTo>
                    <a:pt x="7576" y="20601"/>
                  </a:lnTo>
                  <a:lnTo>
                    <a:pt x="8624" y="20985"/>
                  </a:lnTo>
                  <a:lnTo>
                    <a:pt x="9591" y="21293"/>
                  </a:lnTo>
                  <a:lnTo>
                    <a:pt x="10719" y="21523"/>
                  </a:lnTo>
                  <a:lnTo>
                    <a:pt x="11848" y="21600"/>
                  </a:lnTo>
                  <a:lnTo>
                    <a:pt x="12896" y="21523"/>
                  </a:lnTo>
                  <a:lnTo>
                    <a:pt x="13782" y="21293"/>
                  </a:lnTo>
                  <a:lnTo>
                    <a:pt x="14588" y="20908"/>
                  </a:lnTo>
                  <a:lnTo>
                    <a:pt x="15475" y="20447"/>
                  </a:lnTo>
                  <a:lnTo>
                    <a:pt x="16200" y="19832"/>
                  </a:lnTo>
                  <a:lnTo>
                    <a:pt x="17812" y="18372"/>
                  </a:lnTo>
                  <a:close/>
                  <a:moveTo>
                    <a:pt x="13863" y="17603"/>
                  </a:moveTo>
                  <a:lnTo>
                    <a:pt x="13218" y="17987"/>
                  </a:lnTo>
                  <a:lnTo>
                    <a:pt x="12493" y="18295"/>
                  </a:lnTo>
                  <a:lnTo>
                    <a:pt x="11848" y="18525"/>
                  </a:lnTo>
                  <a:lnTo>
                    <a:pt x="11284" y="18525"/>
                  </a:lnTo>
                  <a:lnTo>
                    <a:pt x="10478" y="18372"/>
                  </a:lnTo>
                  <a:lnTo>
                    <a:pt x="9349" y="17833"/>
                  </a:lnTo>
                  <a:lnTo>
                    <a:pt x="8704" y="17372"/>
                  </a:lnTo>
                  <a:lnTo>
                    <a:pt x="7657" y="16527"/>
                  </a:lnTo>
                  <a:lnTo>
                    <a:pt x="6609" y="15374"/>
                  </a:lnTo>
                  <a:lnTo>
                    <a:pt x="4836" y="13298"/>
                  </a:lnTo>
                  <a:lnTo>
                    <a:pt x="4272" y="12606"/>
                  </a:lnTo>
                  <a:lnTo>
                    <a:pt x="3869" y="11838"/>
                  </a:lnTo>
                  <a:lnTo>
                    <a:pt x="3546" y="11069"/>
                  </a:lnTo>
                  <a:lnTo>
                    <a:pt x="3466" y="10300"/>
                  </a:lnTo>
                  <a:lnTo>
                    <a:pt x="3466" y="9378"/>
                  </a:lnTo>
                  <a:lnTo>
                    <a:pt x="3546" y="8532"/>
                  </a:lnTo>
                  <a:lnTo>
                    <a:pt x="3869" y="7841"/>
                  </a:lnTo>
                  <a:lnTo>
                    <a:pt x="4675" y="7072"/>
                  </a:lnTo>
                  <a:lnTo>
                    <a:pt x="4916" y="6764"/>
                  </a:lnTo>
                  <a:lnTo>
                    <a:pt x="5158" y="6149"/>
                  </a:lnTo>
                  <a:lnTo>
                    <a:pt x="6690" y="4612"/>
                  </a:lnTo>
                  <a:lnTo>
                    <a:pt x="7576" y="3997"/>
                  </a:lnTo>
                  <a:lnTo>
                    <a:pt x="8543" y="3459"/>
                  </a:lnTo>
                  <a:lnTo>
                    <a:pt x="8946" y="3305"/>
                  </a:lnTo>
                  <a:lnTo>
                    <a:pt x="9430" y="3228"/>
                  </a:lnTo>
                  <a:lnTo>
                    <a:pt x="10397" y="3228"/>
                  </a:lnTo>
                  <a:lnTo>
                    <a:pt x="11364" y="3536"/>
                  </a:lnTo>
                  <a:lnTo>
                    <a:pt x="12170" y="3920"/>
                  </a:lnTo>
                  <a:lnTo>
                    <a:pt x="13057" y="4535"/>
                  </a:lnTo>
                  <a:lnTo>
                    <a:pt x="13863" y="5150"/>
                  </a:lnTo>
                  <a:lnTo>
                    <a:pt x="15152" y="6380"/>
                  </a:lnTo>
                  <a:lnTo>
                    <a:pt x="15797" y="6918"/>
                  </a:lnTo>
                  <a:lnTo>
                    <a:pt x="16200" y="7533"/>
                  </a:lnTo>
                  <a:lnTo>
                    <a:pt x="17812" y="10454"/>
                  </a:lnTo>
                  <a:lnTo>
                    <a:pt x="18215" y="11991"/>
                  </a:lnTo>
                  <a:lnTo>
                    <a:pt x="18296" y="12376"/>
                  </a:lnTo>
                  <a:lnTo>
                    <a:pt x="18296" y="12760"/>
                  </a:lnTo>
                  <a:lnTo>
                    <a:pt x="18215" y="13144"/>
                  </a:lnTo>
                  <a:lnTo>
                    <a:pt x="17973" y="13452"/>
                  </a:lnTo>
                  <a:lnTo>
                    <a:pt x="17490" y="14298"/>
                  </a:lnTo>
                  <a:lnTo>
                    <a:pt x="16845" y="15066"/>
                  </a:lnTo>
                  <a:lnTo>
                    <a:pt x="16119" y="15758"/>
                  </a:lnTo>
                  <a:lnTo>
                    <a:pt x="15233" y="16527"/>
                  </a:lnTo>
                  <a:lnTo>
                    <a:pt x="13863" y="1760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5" name="chenying0907 866"/>
            <p:cNvSpPr/>
            <p:nvPr/>
          </p:nvSpPr>
          <p:spPr>
            <a:xfrm>
              <a:off x="590076" y="918274"/>
              <a:ext cx="176446" cy="186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752" y="18360"/>
                  </a:moveTo>
                  <a:lnTo>
                    <a:pt x="19851" y="16366"/>
                  </a:lnTo>
                  <a:lnTo>
                    <a:pt x="20463" y="15702"/>
                  </a:lnTo>
                  <a:lnTo>
                    <a:pt x="20988" y="14954"/>
                  </a:lnTo>
                  <a:lnTo>
                    <a:pt x="21338" y="14206"/>
                  </a:lnTo>
                  <a:lnTo>
                    <a:pt x="21513" y="13375"/>
                  </a:lnTo>
                  <a:lnTo>
                    <a:pt x="21600" y="12295"/>
                  </a:lnTo>
                  <a:lnTo>
                    <a:pt x="21425" y="11049"/>
                  </a:lnTo>
                  <a:lnTo>
                    <a:pt x="21163" y="9886"/>
                  </a:lnTo>
                  <a:lnTo>
                    <a:pt x="20726" y="8806"/>
                  </a:lnTo>
                  <a:lnTo>
                    <a:pt x="20113" y="7560"/>
                  </a:lnTo>
                  <a:lnTo>
                    <a:pt x="19501" y="6646"/>
                  </a:lnTo>
                  <a:lnTo>
                    <a:pt x="18802" y="5566"/>
                  </a:lnTo>
                  <a:lnTo>
                    <a:pt x="18015" y="4569"/>
                  </a:lnTo>
                  <a:lnTo>
                    <a:pt x="17140" y="3655"/>
                  </a:lnTo>
                  <a:lnTo>
                    <a:pt x="16353" y="2908"/>
                  </a:lnTo>
                  <a:lnTo>
                    <a:pt x="15566" y="2243"/>
                  </a:lnTo>
                  <a:lnTo>
                    <a:pt x="14691" y="1745"/>
                  </a:lnTo>
                  <a:lnTo>
                    <a:pt x="13730" y="1329"/>
                  </a:lnTo>
                  <a:lnTo>
                    <a:pt x="12855" y="831"/>
                  </a:lnTo>
                  <a:lnTo>
                    <a:pt x="11893" y="498"/>
                  </a:lnTo>
                  <a:lnTo>
                    <a:pt x="10844" y="166"/>
                  </a:lnTo>
                  <a:lnTo>
                    <a:pt x="9707" y="83"/>
                  </a:lnTo>
                  <a:lnTo>
                    <a:pt x="9182" y="0"/>
                  </a:lnTo>
                  <a:lnTo>
                    <a:pt x="8570" y="0"/>
                  </a:lnTo>
                  <a:lnTo>
                    <a:pt x="7608" y="332"/>
                  </a:lnTo>
                  <a:lnTo>
                    <a:pt x="6559" y="748"/>
                  </a:lnTo>
                  <a:lnTo>
                    <a:pt x="5597" y="1329"/>
                  </a:lnTo>
                  <a:lnTo>
                    <a:pt x="4810" y="1911"/>
                  </a:lnTo>
                  <a:lnTo>
                    <a:pt x="4023" y="2742"/>
                  </a:lnTo>
                  <a:lnTo>
                    <a:pt x="2449" y="4237"/>
                  </a:lnTo>
                  <a:lnTo>
                    <a:pt x="2186" y="4320"/>
                  </a:lnTo>
                  <a:lnTo>
                    <a:pt x="1924" y="4569"/>
                  </a:lnTo>
                  <a:lnTo>
                    <a:pt x="1662" y="4985"/>
                  </a:lnTo>
                  <a:lnTo>
                    <a:pt x="1399" y="5566"/>
                  </a:lnTo>
                  <a:lnTo>
                    <a:pt x="1137" y="5732"/>
                  </a:lnTo>
                  <a:lnTo>
                    <a:pt x="787" y="6065"/>
                  </a:lnTo>
                  <a:lnTo>
                    <a:pt x="437" y="6812"/>
                  </a:lnTo>
                  <a:lnTo>
                    <a:pt x="175" y="7726"/>
                  </a:lnTo>
                  <a:lnTo>
                    <a:pt x="0" y="8557"/>
                  </a:lnTo>
                  <a:lnTo>
                    <a:pt x="0" y="10302"/>
                  </a:lnTo>
                  <a:lnTo>
                    <a:pt x="175" y="11298"/>
                  </a:lnTo>
                  <a:lnTo>
                    <a:pt x="350" y="12129"/>
                  </a:lnTo>
                  <a:lnTo>
                    <a:pt x="700" y="13126"/>
                  </a:lnTo>
                  <a:lnTo>
                    <a:pt x="1137" y="14040"/>
                  </a:lnTo>
                  <a:lnTo>
                    <a:pt x="2274" y="15618"/>
                  </a:lnTo>
                  <a:lnTo>
                    <a:pt x="3585" y="17114"/>
                  </a:lnTo>
                  <a:lnTo>
                    <a:pt x="5072" y="18775"/>
                  </a:lnTo>
                  <a:lnTo>
                    <a:pt x="5859" y="19440"/>
                  </a:lnTo>
                  <a:lnTo>
                    <a:pt x="6646" y="19938"/>
                  </a:lnTo>
                  <a:lnTo>
                    <a:pt x="7608" y="20520"/>
                  </a:lnTo>
                  <a:lnTo>
                    <a:pt x="8483" y="20935"/>
                  </a:lnTo>
                  <a:lnTo>
                    <a:pt x="9619" y="21268"/>
                  </a:lnTo>
                  <a:lnTo>
                    <a:pt x="10756" y="21517"/>
                  </a:lnTo>
                  <a:lnTo>
                    <a:pt x="11806" y="21600"/>
                  </a:lnTo>
                  <a:lnTo>
                    <a:pt x="12855" y="21517"/>
                  </a:lnTo>
                  <a:lnTo>
                    <a:pt x="13730" y="21268"/>
                  </a:lnTo>
                  <a:lnTo>
                    <a:pt x="14691" y="20852"/>
                  </a:lnTo>
                  <a:lnTo>
                    <a:pt x="15479" y="20437"/>
                  </a:lnTo>
                  <a:lnTo>
                    <a:pt x="16266" y="19855"/>
                  </a:lnTo>
                  <a:lnTo>
                    <a:pt x="17752" y="18360"/>
                  </a:lnTo>
                  <a:close/>
                  <a:moveTo>
                    <a:pt x="13904" y="17612"/>
                  </a:moveTo>
                  <a:lnTo>
                    <a:pt x="13205" y="18028"/>
                  </a:lnTo>
                  <a:lnTo>
                    <a:pt x="12505" y="18360"/>
                  </a:lnTo>
                  <a:lnTo>
                    <a:pt x="11806" y="18443"/>
                  </a:lnTo>
                  <a:lnTo>
                    <a:pt x="11194" y="18443"/>
                  </a:lnTo>
                  <a:lnTo>
                    <a:pt x="10581" y="18360"/>
                  </a:lnTo>
                  <a:lnTo>
                    <a:pt x="9969" y="18111"/>
                  </a:lnTo>
                  <a:lnTo>
                    <a:pt x="9270" y="17778"/>
                  </a:lnTo>
                  <a:lnTo>
                    <a:pt x="8745" y="17363"/>
                  </a:lnTo>
                  <a:lnTo>
                    <a:pt x="7608" y="16532"/>
                  </a:lnTo>
                  <a:lnTo>
                    <a:pt x="6559" y="15452"/>
                  </a:lnTo>
                  <a:lnTo>
                    <a:pt x="4810" y="13209"/>
                  </a:lnTo>
                  <a:lnTo>
                    <a:pt x="4285" y="12628"/>
                  </a:lnTo>
                  <a:lnTo>
                    <a:pt x="3935" y="11797"/>
                  </a:lnTo>
                  <a:lnTo>
                    <a:pt x="3585" y="11049"/>
                  </a:lnTo>
                  <a:lnTo>
                    <a:pt x="3323" y="10218"/>
                  </a:lnTo>
                  <a:lnTo>
                    <a:pt x="3323" y="9471"/>
                  </a:lnTo>
                  <a:lnTo>
                    <a:pt x="3585" y="8557"/>
                  </a:lnTo>
                  <a:lnTo>
                    <a:pt x="3935" y="7892"/>
                  </a:lnTo>
                  <a:lnTo>
                    <a:pt x="4460" y="7228"/>
                  </a:lnTo>
                  <a:lnTo>
                    <a:pt x="4897" y="6729"/>
                  </a:lnTo>
                  <a:lnTo>
                    <a:pt x="5160" y="6148"/>
                  </a:lnTo>
                  <a:lnTo>
                    <a:pt x="6734" y="4652"/>
                  </a:lnTo>
                  <a:lnTo>
                    <a:pt x="7608" y="3988"/>
                  </a:lnTo>
                  <a:lnTo>
                    <a:pt x="8483" y="3489"/>
                  </a:lnTo>
                  <a:lnTo>
                    <a:pt x="8920" y="3323"/>
                  </a:lnTo>
                  <a:lnTo>
                    <a:pt x="9357" y="3240"/>
                  </a:lnTo>
                  <a:lnTo>
                    <a:pt x="10319" y="3240"/>
                  </a:lnTo>
                  <a:lnTo>
                    <a:pt x="11194" y="3572"/>
                  </a:lnTo>
                  <a:lnTo>
                    <a:pt x="12155" y="3988"/>
                  </a:lnTo>
                  <a:lnTo>
                    <a:pt x="13030" y="4569"/>
                  </a:lnTo>
                  <a:lnTo>
                    <a:pt x="13904" y="5234"/>
                  </a:lnTo>
                  <a:lnTo>
                    <a:pt x="15129" y="6397"/>
                  </a:lnTo>
                  <a:lnTo>
                    <a:pt x="15653" y="6978"/>
                  </a:lnTo>
                  <a:lnTo>
                    <a:pt x="16266" y="7560"/>
                  </a:lnTo>
                  <a:lnTo>
                    <a:pt x="17053" y="8972"/>
                  </a:lnTo>
                  <a:lnTo>
                    <a:pt x="17752" y="10385"/>
                  </a:lnTo>
                  <a:lnTo>
                    <a:pt x="18189" y="12046"/>
                  </a:lnTo>
                  <a:lnTo>
                    <a:pt x="18364" y="12378"/>
                  </a:lnTo>
                  <a:lnTo>
                    <a:pt x="18189" y="12711"/>
                  </a:lnTo>
                  <a:lnTo>
                    <a:pt x="18015" y="13542"/>
                  </a:lnTo>
                  <a:lnTo>
                    <a:pt x="17490" y="14289"/>
                  </a:lnTo>
                  <a:lnTo>
                    <a:pt x="16878" y="15120"/>
                  </a:lnTo>
                  <a:lnTo>
                    <a:pt x="16003" y="15868"/>
                  </a:lnTo>
                  <a:lnTo>
                    <a:pt x="15216" y="16532"/>
                  </a:lnTo>
                  <a:lnTo>
                    <a:pt x="13904" y="1761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6" name="chenying0907 867"/>
            <p:cNvSpPr/>
            <p:nvPr/>
          </p:nvSpPr>
          <p:spPr>
            <a:xfrm>
              <a:off x="156196" y="424701"/>
              <a:ext cx="138843" cy="172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81" y="16629"/>
                  </a:moveTo>
                  <a:lnTo>
                    <a:pt x="19099" y="14731"/>
                  </a:lnTo>
                  <a:lnTo>
                    <a:pt x="18189" y="12833"/>
                  </a:lnTo>
                  <a:lnTo>
                    <a:pt x="17166" y="10936"/>
                  </a:lnTo>
                  <a:lnTo>
                    <a:pt x="15916" y="9218"/>
                  </a:lnTo>
                  <a:lnTo>
                    <a:pt x="13869" y="6869"/>
                  </a:lnTo>
                  <a:lnTo>
                    <a:pt x="12505" y="5603"/>
                  </a:lnTo>
                  <a:lnTo>
                    <a:pt x="11255" y="4609"/>
                  </a:lnTo>
                  <a:lnTo>
                    <a:pt x="8185" y="2440"/>
                  </a:lnTo>
                  <a:lnTo>
                    <a:pt x="5457" y="542"/>
                  </a:lnTo>
                  <a:lnTo>
                    <a:pt x="4547" y="0"/>
                  </a:lnTo>
                  <a:lnTo>
                    <a:pt x="0" y="2531"/>
                  </a:lnTo>
                  <a:lnTo>
                    <a:pt x="3183" y="4428"/>
                  </a:lnTo>
                  <a:lnTo>
                    <a:pt x="5571" y="6146"/>
                  </a:lnTo>
                  <a:lnTo>
                    <a:pt x="7617" y="7863"/>
                  </a:lnTo>
                  <a:lnTo>
                    <a:pt x="9436" y="9670"/>
                  </a:lnTo>
                  <a:lnTo>
                    <a:pt x="11027" y="11478"/>
                  </a:lnTo>
                  <a:lnTo>
                    <a:pt x="13756" y="15454"/>
                  </a:lnTo>
                  <a:lnTo>
                    <a:pt x="14779" y="17714"/>
                  </a:lnTo>
                  <a:lnTo>
                    <a:pt x="15802" y="20064"/>
                  </a:lnTo>
                  <a:lnTo>
                    <a:pt x="16143" y="20515"/>
                  </a:lnTo>
                  <a:lnTo>
                    <a:pt x="16371" y="20877"/>
                  </a:lnTo>
                  <a:lnTo>
                    <a:pt x="16825" y="21238"/>
                  </a:lnTo>
                  <a:lnTo>
                    <a:pt x="17280" y="21510"/>
                  </a:lnTo>
                  <a:lnTo>
                    <a:pt x="17848" y="21600"/>
                  </a:lnTo>
                  <a:lnTo>
                    <a:pt x="18531" y="21600"/>
                  </a:lnTo>
                  <a:lnTo>
                    <a:pt x="19099" y="21510"/>
                  </a:lnTo>
                  <a:lnTo>
                    <a:pt x="19667" y="21329"/>
                  </a:lnTo>
                  <a:lnTo>
                    <a:pt x="20577" y="20787"/>
                  </a:lnTo>
                  <a:lnTo>
                    <a:pt x="21032" y="20064"/>
                  </a:lnTo>
                  <a:lnTo>
                    <a:pt x="21259" y="19341"/>
                  </a:lnTo>
                  <a:lnTo>
                    <a:pt x="21600" y="18527"/>
                  </a:lnTo>
                  <a:lnTo>
                    <a:pt x="21486" y="17804"/>
                  </a:lnTo>
                  <a:lnTo>
                    <a:pt x="21145" y="17262"/>
                  </a:lnTo>
                  <a:lnTo>
                    <a:pt x="20577" y="16900"/>
                  </a:lnTo>
                  <a:lnTo>
                    <a:pt x="19781" y="16629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7" name="chenying0907 868"/>
            <p:cNvSpPr/>
            <p:nvPr/>
          </p:nvSpPr>
          <p:spPr>
            <a:xfrm>
              <a:off x="497515" y="169307"/>
              <a:ext cx="83885" cy="6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514" y="11260"/>
                  </a:moveTo>
                  <a:lnTo>
                    <a:pt x="15610" y="9421"/>
                  </a:lnTo>
                  <a:lnTo>
                    <a:pt x="12887" y="6894"/>
                  </a:lnTo>
                  <a:lnTo>
                    <a:pt x="9802" y="3447"/>
                  </a:lnTo>
                  <a:lnTo>
                    <a:pt x="6897" y="0"/>
                  </a:lnTo>
                  <a:lnTo>
                    <a:pt x="0" y="5515"/>
                  </a:lnTo>
                  <a:lnTo>
                    <a:pt x="1634" y="7123"/>
                  </a:lnTo>
                  <a:lnTo>
                    <a:pt x="3812" y="8962"/>
                  </a:lnTo>
                  <a:lnTo>
                    <a:pt x="5445" y="10800"/>
                  </a:lnTo>
                  <a:lnTo>
                    <a:pt x="8713" y="14936"/>
                  </a:lnTo>
                  <a:lnTo>
                    <a:pt x="10528" y="17004"/>
                  </a:lnTo>
                  <a:lnTo>
                    <a:pt x="12161" y="18613"/>
                  </a:lnTo>
                  <a:lnTo>
                    <a:pt x="14339" y="19991"/>
                  </a:lnTo>
                  <a:lnTo>
                    <a:pt x="16336" y="21140"/>
                  </a:lnTo>
                  <a:lnTo>
                    <a:pt x="17425" y="21600"/>
                  </a:lnTo>
                  <a:lnTo>
                    <a:pt x="18333" y="21600"/>
                  </a:lnTo>
                  <a:lnTo>
                    <a:pt x="19059" y="21140"/>
                  </a:lnTo>
                  <a:lnTo>
                    <a:pt x="19785" y="20911"/>
                  </a:lnTo>
                  <a:lnTo>
                    <a:pt x="20148" y="20451"/>
                  </a:lnTo>
                  <a:lnTo>
                    <a:pt x="20692" y="19532"/>
                  </a:lnTo>
                  <a:lnTo>
                    <a:pt x="21418" y="17694"/>
                  </a:lnTo>
                  <a:lnTo>
                    <a:pt x="21600" y="15855"/>
                  </a:lnTo>
                  <a:lnTo>
                    <a:pt x="21418" y="14706"/>
                  </a:lnTo>
                  <a:lnTo>
                    <a:pt x="21055" y="13787"/>
                  </a:lnTo>
                  <a:lnTo>
                    <a:pt x="20692" y="13098"/>
                  </a:lnTo>
                  <a:lnTo>
                    <a:pt x="20148" y="12179"/>
                  </a:lnTo>
                  <a:lnTo>
                    <a:pt x="19422" y="11719"/>
                  </a:lnTo>
                  <a:lnTo>
                    <a:pt x="18514" y="1126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8" name="chenying0907 869"/>
            <p:cNvSpPr/>
            <p:nvPr/>
          </p:nvSpPr>
          <p:spPr>
            <a:xfrm>
              <a:off x="-1" y="-1"/>
              <a:ext cx="569831" cy="4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23" y="4836"/>
                  </a:moveTo>
                  <a:lnTo>
                    <a:pt x="20913" y="4675"/>
                  </a:lnTo>
                  <a:lnTo>
                    <a:pt x="20995" y="4836"/>
                  </a:lnTo>
                  <a:lnTo>
                    <a:pt x="20940" y="4804"/>
                  </a:lnTo>
                  <a:lnTo>
                    <a:pt x="20831" y="4578"/>
                  </a:lnTo>
                  <a:lnTo>
                    <a:pt x="20693" y="4384"/>
                  </a:lnTo>
                  <a:lnTo>
                    <a:pt x="20308" y="3901"/>
                  </a:lnTo>
                  <a:lnTo>
                    <a:pt x="19896" y="3514"/>
                  </a:lnTo>
                  <a:lnTo>
                    <a:pt x="19594" y="3192"/>
                  </a:lnTo>
                  <a:lnTo>
                    <a:pt x="18934" y="2418"/>
                  </a:lnTo>
                  <a:lnTo>
                    <a:pt x="18247" y="1805"/>
                  </a:lnTo>
                  <a:lnTo>
                    <a:pt x="17533" y="1193"/>
                  </a:lnTo>
                  <a:lnTo>
                    <a:pt x="16818" y="613"/>
                  </a:lnTo>
                  <a:lnTo>
                    <a:pt x="16708" y="355"/>
                  </a:lnTo>
                  <a:lnTo>
                    <a:pt x="16571" y="193"/>
                  </a:lnTo>
                  <a:lnTo>
                    <a:pt x="16351" y="64"/>
                  </a:lnTo>
                  <a:lnTo>
                    <a:pt x="16131" y="64"/>
                  </a:lnTo>
                  <a:lnTo>
                    <a:pt x="15994" y="32"/>
                  </a:lnTo>
                  <a:lnTo>
                    <a:pt x="15884" y="0"/>
                  </a:lnTo>
                  <a:lnTo>
                    <a:pt x="15664" y="64"/>
                  </a:lnTo>
                  <a:lnTo>
                    <a:pt x="15472" y="193"/>
                  </a:lnTo>
                  <a:lnTo>
                    <a:pt x="15362" y="451"/>
                  </a:lnTo>
                  <a:lnTo>
                    <a:pt x="14895" y="741"/>
                  </a:lnTo>
                  <a:lnTo>
                    <a:pt x="14427" y="1096"/>
                  </a:lnTo>
                  <a:lnTo>
                    <a:pt x="13548" y="1870"/>
                  </a:lnTo>
                  <a:lnTo>
                    <a:pt x="11899" y="3482"/>
                  </a:lnTo>
                  <a:lnTo>
                    <a:pt x="10800" y="4546"/>
                  </a:lnTo>
                  <a:lnTo>
                    <a:pt x="9646" y="5545"/>
                  </a:lnTo>
                  <a:lnTo>
                    <a:pt x="7282" y="7415"/>
                  </a:lnTo>
                  <a:lnTo>
                    <a:pt x="6760" y="7770"/>
                  </a:lnTo>
                  <a:lnTo>
                    <a:pt x="6238" y="8253"/>
                  </a:lnTo>
                  <a:lnTo>
                    <a:pt x="5249" y="9188"/>
                  </a:lnTo>
                  <a:lnTo>
                    <a:pt x="4260" y="10155"/>
                  </a:lnTo>
                  <a:lnTo>
                    <a:pt x="3298" y="11122"/>
                  </a:lnTo>
                  <a:lnTo>
                    <a:pt x="2721" y="11670"/>
                  </a:lnTo>
                  <a:lnTo>
                    <a:pt x="2116" y="12219"/>
                  </a:lnTo>
                  <a:lnTo>
                    <a:pt x="852" y="13250"/>
                  </a:lnTo>
                  <a:lnTo>
                    <a:pt x="577" y="13508"/>
                  </a:lnTo>
                  <a:lnTo>
                    <a:pt x="357" y="13798"/>
                  </a:lnTo>
                  <a:lnTo>
                    <a:pt x="165" y="14153"/>
                  </a:lnTo>
                  <a:lnTo>
                    <a:pt x="27" y="14540"/>
                  </a:lnTo>
                  <a:lnTo>
                    <a:pt x="0" y="14798"/>
                  </a:lnTo>
                  <a:lnTo>
                    <a:pt x="27" y="14959"/>
                  </a:lnTo>
                  <a:lnTo>
                    <a:pt x="110" y="15120"/>
                  </a:lnTo>
                  <a:lnTo>
                    <a:pt x="192" y="15249"/>
                  </a:lnTo>
                  <a:lnTo>
                    <a:pt x="192" y="15410"/>
                  </a:lnTo>
                  <a:lnTo>
                    <a:pt x="247" y="15539"/>
                  </a:lnTo>
                  <a:lnTo>
                    <a:pt x="357" y="15829"/>
                  </a:lnTo>
                  <a:lnTo>
                    <a:pt x="495" y="16087"/>
                  </a:lnTo>
                  <a:lnTo>
                    <a:pt x="824" y="16603"/>
                  </a:lnTo>
                  <a:lnTo>
                    <a:pt x="1237" y="17312"/>
                  </a:lnTo>
                  <a:lnTo>
                    <a:pt x="1511" y="17667"/>
                  </a:lnTo>
                  <a:lnTo>
                    <a:pt x="1759" y="17989"/>
                  </a:lnTo>
                  <a:lnTo>
                    <a:pt x="2061" y="18376"/>
                  </a:lnTo>
                  <a:lnTo>
                    <a:pt x="2391" y="18827"/>
                  </a:lnTo>
                  <a:lnTo>
                    <a:pt x="2995" y="19762"/>
                  </a:lnTo>
                  <a:lnTo>
                    <a:pt x="3215" y="19956"/>
                  </a:lnTo>
                  <a:lnTo>
                    <a:pt x="3463" y="20310"/>
                  </a:lnTo>
                  <a:lnTo>
                    <a:pt x="3765" y="20601"/>
                  </a:lnTo>
                  <a:lnTo>
                    <a:pt x="3847" y="20730"/>
                  </a:lnTo>
                  <a:lnTo>
                    <a:pt x="3902" y="20826"/>
                  </a:lnTo>
                  <a:lnTo>
                    <a:pt x="3930" y="20955"/>
                  </a:lnTo>
                  <a:lnTo>
                    <a:pt x="4012" y="21052"/>
                  </a:lnTo>
                  <a:lnTo>
                    <a:pt x="4095" y="21278"/>
                  </a:lnTo>
                  <a:lnTo>
                    <a:pt x="4205" y="21439"/>
                  </a:lnTo>
                  <a:lnTo>
                    <a:pt x="4369" y="21568"/>
                  </a:lnTo>
                  <a:lnTo>
                    <a:pt x="4589" y="21600"/>
                  </a:lnTo>
                  <a:lnTo>
                    <a:pt x="4699" y="21600"/>
                  </a:lnTo>
                  <a:lnTo>
                    <a:pt x="4892" y="21568"/>
                  </a:lnTo>
                  <a:lnTo>
                    <a:pt x="5056" y="21503"/>
                  </a:lnTo>
                  <a:lnTo>
                    <a:pt x="5166" y="21374"/>
                  </a:lnTo>
                  <a:lnTo>
                    <a:pt x="5249" y="21245"/>
                  </a:lnTo>
                  <a:lnTo>
                    <a:pt x="5881" y="20633"/>
                  </a:lnTo>
                  <a:lnTo>
                    <a:pt x="6540" y="20053"/>
                  </a:lnTo>
                  <a:lnTo>
                    <a:pt x="7777" y="18827"/>
                  </a:lnTo>
                  <a:lnTo>
                    <a:pt x="8244" y="18441"/>
                  </a:lnTo>
                  <a:lnTo>
                    <a:pt x="8711" y="18086"/>
                  </a:lnTo>
                  <a:lnTo>
                    <a:pt x="9234" y="17699"/>
                  </a:lnTo>
                  <a:lnTo>
                    <a:pt x="9453" y="17473"/>
                  </a:lnTo>
                  <a:lnTo>
                    <a:pt x="10058" y="16764"/>
                  </a:lnTo>
                  <a:lnTo>
                    <a:pt x="10553" y="16248"/>
                  </a:lnTo>
                  <a:lnTo>
                    <a:pt x="11102" y="15765"/>
                  </a:lnTo>
                  <a:lnTo>
                    <a:pt x="11597" y="15378"/>
                  </a:lnTo>
                  <a:lnTo>
                    <a:pt x="12092" y="15023"/>
                  </a:lnTo>
                  <a:lnTo>
                    <a:pt x="12614" y="14701"/>
                  </a:lnTo>
                  <a:lnTo>
                    <a:pt x="13548" y="13895"/>
                  </a:lnTo>
                  <a:lnTo>
                    <a:pt x="14427" y="13089"/>
                  </a:lnTo>
                  <a:lnTo>
                    <a:pt x="15334" y="12219"/>
                  </a:lnTo>
                  <a:lnTo>
                    <a:pt x="16241" y="11380"/>
                  </a:lnTo>
                  <a:lnTo>
                    <a:pt x="17148" y="10510"/>
                  </a:lnTo>
                  <a:lnTo>
                    <a:pt x="18082" y="9768"/>
                  </a:lnTo>
                  <a:lnTo>
                    <a:pt x="19017" y="9059"/>
                  </a:lnTo>
                  <a:lnTo>
                    <a:pt x="19402" y="8769"/>
                  </a:lnTo>
                  <a:lnTo>
                    <a:pt x="19951" y="8318"/>
                  </a:lnTo>
                  <a:lnTo>
                    <a:pt x="20473" y="7770"/>
                  </a:lnTo>
                  <a:lnTo>
                    <a:pt x="20776" y="7544"/>
                  </a:lnTo>
                  <a:lnTo>
                    <a:pt x="21023" y="7221"/>
                  </a:lnTo>
                  <a:lnTo>
                    <a:pt x="21243" y="6931"/>
                  </a:lnTo>
                  <a:lnTo>
                    <a:pt x="21408" y="6609"/>
                  </a:lnTo>
                  <a:lnTo>
                    <a:pt x="21518" y="6319"/>
                  </a:lnTo>
                  <a:lnTo>
                    <a:pt x="21600" y="6029"/>
                  </a:lnTo>
                  <a:lnTo>
                    <a:pt x="21545" y="5674"/>
                  </a:lnTo>
                  <a:lnTo>
                    <a:pt x="21518" y="5545"/>
                  </a:lnTo>
                  <a:lnTo>
                    <a:pt x="21490" y="5384"/>
                  </a:lnTo>
                  <a:lnTo>
                    <a:pt x="21298" y="5126"/>
                  </a:lnTo>
                  <a:lnTo>
                    <a:pt x="21023" y="4836"/>
                  </a:lnTo>
                  <a:close/>
                  <a:moveTo>
                    <a:pt x="19979" y="6383"/>
                  </a:moveTo>
                  <a:lnTo>
                    <a:pt x="19869" y="6512"/>
                  </a:lnTo>
                  <a:lnTo>
                    <a:pt x="19759" y="6609"/>
                  </a:lnTo>
                  <a:lnTo>
                    <a:pt x="19429" y="6738"/>
                  </a:lnTo>
                  <a:lnTo>
                    <a:pt x="19072" y="6996"/>
                  </a:lnTo>
                  <a:lnTo>
                    <a:pt x="18715" y="7286"/>
                  </a:lnTo>
                  <a:lnTo>
                    <a:pt x="18357" y="7608"/>
                  </a:lnTo>
                  <a:lnTo>
                    <a:pt x="18027" y="7995"/>
                  </a:lnTo>
                  <a:lnTo>
                    <a:pt x="17340" y="8672"/>
                  </a:lnTo>
                  <a:lnTo>
                    <a:pt x="16626" y="9317"/>
                  </a:lnTo>
                  <a:lnTo>
                    <a:pt x="15829" y="9930"/>
                  </a:lnTo>
                  <a:lnTo>
                    <a:pt x="15060" y="10607"/>
                  </a:lnTo>
                  <a:lnTo>
                    <a:pt x="14263" y="11316"/>
                  </a:lnTo>
                  <a:lnTo>
                    <a:pt x="13493" y="11993"/>
                  </a:lnTo>
                  <a:lnTo>
                    <a:pt x="12724" y="12638"/>
                  </a:lnTo>
                  <a:lnTo>
                    <a:pt x="11954" y="13218"/>
                  </a:lnTo>
                  <a:lnTo>
                    <a:pt x="11157" y="13863"/>
                  </a:lnTo>
                  <a:lnTo>
                    <a:pt x="10443" y="14475"/>
                  </a:lnTo>
                  <a:lnTo>
                    <a:pt x="9014" y="15829"/>
                  </a:lnTo>
                  <a:lnTo>
                    <a:pt x="6211" y="18537"/>
                  </a:lnTo>
                  <a:lnTo>
                    <a:pt x="4782" y="19859"/>
                  </a:lnTo>
                  <a:lnTo>
                    <a:pt x="4617" y="19633"/>
                  </a:lnTo>
                  <a:lnTo>
                    <a:pt x="3463" y="18086"/>
                  </a:lnTo>
                  <a:lnTo>
                    <a:pt x="2253" y="16474"/>
                  </a:lnTo>
                  <a:lnTo>
                    <a:pt x="1814" y="15829"/>
                  </a:lnTo>
                  <a:lnTo>
                    <a:pt x="1566" y="15442"/>
                  </a:lnTo>
                  <a:lnTo>
                    <a:pt x="1429" y="15152"/>
                  </a:lnTo>
                  <a:lnTo>
                    <a:pt x="1347" y="14991"/>
                  </a:lnTo>
                  <a:lnTo>
                    <a:pt x="1292" y="14830"/>
                  </a:lnTo>
                  <a:lnTo>
                    <a:pt x="1402" y="14669"/>
                  </a:lnTo>
                  <a:lnTo>
                    <a:pt x="1539" y="14443"/>
                  </a:lnTo>
                  <a:lnTo>
                    <a:pt x="1704" y="14282"/>
                  </a:lnTo>
                  <a:lnTo>
                    <a:pt x="1924" y="14121"/>
                  </a:lnTo>
                  <a:lnTo>
                    <a:pt x="2391" y="13798"/>
                  </a:lnTo>
                  <a:lnTo>
                    <a:pt x="2748" y="13508"/>
                  </a:lnTo>
                  <a:lnTo>
                    <a:pt x="3682" y="12638"/>
                  </a:lnTo>
                  <a:lnTo>
                    <a:pt x="4617" y="11703"/>
                  </a:lnTo>
                  <a:lnTo>
                    <a:pt x="6650" y="9768"/>
                  </a:lnTo>
                  <a:lnTo>
                    <a:pt x="7695" y="8833"/>
                  </a:lnTo>
                  <a:lnTo>
                    <a:pt x="8217" y="8414"/>
                  </a:lnTo>
                  <a:lnTo>
                    <a:pt x="8794" y="8027"/>
                  </a:lnTo>
                  <a:lnTo>
                    <a:pt x="10663" y="6609"/>
                  </a:lnTo>
                  <a:lnTo>
                    <a:pt x="11569" y="5803"/>
                  </a:lnTo>
                  <a:lnTo>
                    <a:pt x="12009" y="5384"/>
                  </a:lnTo>
                  <a:lnTo>
                    <a:pt x="12394" y="4933"/>
                  </a:lnTo>
                  <a:lnTo>
                    <a:pt x="13191" y="4062"/>
                  </a:lnTo>
                  <a:lnTo>
                    <a:pt x="14070" y="3192"/>
                  </a:lnTo>
                  <a:lnTo>
                    <a:pt x="15005" y="2386"/>
                  </a:lnTo>
                  <a:lnTo>
                    <a:pt x="15527" y="2063"/>
                  </a:lnTo>
                  <a:lnTo>
                    <a:pt x="15994" y="1709"/>
                  </a:lnTo>
                  <a:lnTo>
                    <a:pt x="16708" y="2257"/>
                  </a:lnTo>
                  <a:lnTo>
                    <a:pt x="17395" y="2837"/>
                  </a:lnTo>
                  <a:lnTo>
                    <a:pt x="18082" y="3482"/>
                  </a:lnTo>
                  <a:lnTo>
                    <a:pt x="18687" y="4256"/>
                  </a:lnTo>
                  <a:lnTo>
                    <a:pt x="20116" y="5932"/>
                  </a:lnTo>
                  <a:lnTo>
                    <a:pt x="20308" y="6093"/>
                  </a:lnTo>
                  <a:lnTo>
                    <a:pt x="20308" y="6125"/>
                  </a:lnTo>
                  <a:lnTo>
                    <a:pt x="20253" y="6125"/>
                  </a:lnTo>
                  <a:lnTo>
                    <a:pt x="20144" y="6190"/>
                  </a:lnTo>
                  <a:lnTo>
                    <a:pt x="20061" y="6254"/>
                  </a:lnTo>
                  <a:lnTo>
                    <a:pt x="19979" y="6383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69" name="chenying0907 870"/>
            <p:cNvSpPr/>
            <p:nvPr/>
          </p:nvSpPr>
          <p:spPr>
            <a:xfrm>
              <a:off x="888007" y="-1"/>
              <a:ext cx="566938" cy="482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583" y="9059"/>
                  </a:moveTo>
                  <a:lnTo>
                    <a:pt x="3573" y="9768"/>
                  </a:lnTo>
                  <a:lnTo>
                    <a:pt x="4452" y="10510"/>
                  </a:lnTo>
                  <a:lnTo>
                    <a:pt x="5359" y="11380"/>
                  </a:lnTo>
                  <a:lnTo>
                    <a:pt x="6266" y="12219"/>
                  </a:lnTo>
                  <a:lnTo>
                    <a:pt x="7173" y="13089"/>
                  </a:lnTo>
                  <a:lnTo>
                    <a:pt x="8052" y="13895"/>
                  </a:lnTo>
                  <a:lnTo>
                    <a:pt x="9041" y="14701"/>
                  </a:lnTo>
                  <a:lnTo>
                    <a:pt x="9508" y="15023"/>
                  </a:lnTo>
                  <a:lnTo>
                    <a:pt x="10003" y="15378"/>
                  </a:lnTo>
                  <a:lnTo>
                    <a:pt x="10498" y="15765"/>
                  </a:lnTo>
                  <a:lnTo>
                    <a:pt x="11047" y="16248"/>
                  </a:lnTo>
                  <a:lnTo>
                    <a:pt x="11542" y="16764"/>
                  </a:lnTo>
                  <a:lnTo>
                    <a:pt x="11982" y="17280"/>
                  </a:lnTo>
                  <a:lnTo>
                    <a:pt x="12202" y="17473"/>
                  </a:lnTo>
                  <a:lnTo>
                    <a:pt x="12421" y="17699"/>
                  </a:lnTo>
                  <a:lnTo>
                    <a:pt x="12889" y="18086"/>
                  </a:lnTo>
                  <a:lnTo>
                    <a:pt x="13383" y="18441"/>
                  </a:lnTo>
                  <a:lnTo>
                    <a:pt x="13823" y="18827"/>
                  </a:lnTo>
                  <a:lnTo>
                    <a:pt x="15060" y="20053"/>
                  </a:lnTo>
                  <a:lnTo>
                    <a:pt x="15719" y="20633"/>
                  </a:lnTo>
                  <a:lnTo>
                    <a:pt x="16351" y="21245"/>
                  </a:lnTo>
                  <a:lnTo>
                    <a:pt x="16434" y="21374"/>
                  </a:lnTo>
                  <a:lnTo>
                    <a:pt x="16544" y="21503"/>
                  </a:lnTo>
                  <a:lnTo>
                    <a:pt x="16736" y="21568"/>
                  </a:lnTo>
                  <a:lnTo>
                    <a:pt x="16901" y="21600"/>
                  </a:lnTo>
                  <a:lnTo>
                    <a:pt x="17011" y="21600"/>
                  </a:lnTo>
                  <a:lnTo>
                    <a:pt x="17231" y="21568"/>
                  </a:lnTo>
                  <a:lnTo>
                    <a:pt x="17395" y="21439"/>
                  </a:lnTo>
                  <a:lnTo>
                    <a:pt x="17505" y="21278"/>
                  </a:lnTo>
                  <a:lnTo>
                    <a:pt x="17588" y="21052"/>
                  </a:lnTo>
                  <a:lnTo>
                    <a:pt x="17670" y="20955"/>
                  </a:lnTo>
                  <a:lnTo>
                    <a:pt x="17698" y="20826"/>
                  </a:lnTo>
                  <a:lnTo>
                    <a:pt x="17753" y="20730"/>
                  </a:lnTo>
                  <a:lnTo>
                    <a:pt x="17863" y="20601"/>
                  </a:lnTo>
                  <a:lnTo>
                    <a:pt x="18137" y="20310"/>
                  </a:lnTo>
                  <a:lnTo>
                    <a:pt x="18385" y="19956"/>
                  </a:lnTo>
                  <a:lnTo>
                    <a:pt x="18605" y="19762"/>
                  </a:lnTo>
                  <a:lnTo>
                    <a:pt x="19209" y="18827"/>
                  </a:lnTo>
                  <a:lnTo>
                    <a:pt x="19539" y="18376"/>
                  </a:lnTo>
                  <a:lnTo>
                    <a:pt x="19841" y="17989"/>
                  </a:lnTo>
                  <a:lnTo>
                    <a:pt x="20116" y="17667"/>
                  </a:lnTo>
                  <a:lnTo>
                    <a:pt x="20363" y="17312"/>
                  </a:lnTo>
                  <a:lnTo>
                    <a:pt x="20776" y="16603"/>
                  </a:lnTo>
                  <a:lnTo>
                    <a:pt x="21105" y="16087"/>
                  </a:lnTo>
                  <a:lnTo>
                    <a:pt x="21243" y="15829"/>
                  </a:lnTo>
                  <a:lnTo>
                    <a:pt x="21353" y="15539"/>
                  </a:lnTo>
                  <a:lnTo>
                    <a:pt x="21408" y="15410"/>
                  </a:lnTo>
                  <a:lnTo>
                    <a:pt x="21408" y="15249"/>
                  </a:lnTo>
                  <a:lnTo>
                    <a:pt x="21518" y="15120"/>
                  </a:lnTo>
                  <a:lnTo>
                    <a:pt x="21573" y="14959"/>
                  </a:lnTo>
                  <a:lnTo>
                    <a:pt x="21600" y="14798"/>
                  </a:lnTo>
                  <a:lnTo>
                    <a:pt x="21573" y="14540"/>
                  </a:lnTo>
                  <a:lnTo>
                    <a:pt x="21463" y="14153"/>
                  </a:lnTo>
                  <a:lnTo>
                    <a:pt x="21243" y="13798"/>
                  </a:lnTo>
                  <a:lnTo>
                    <a:pt x="21050" y="13508"/>
                  </a:lnTo>
                  <a:lnTo>
                    <a:pt x="20748" y="13250"/>
                  </a:lnTo>
                  <a:lnTo>
                    <a:pt x="19484" y="12219"/>
                  </a:lnTo>
                  <a:lnTo>
                    <a:pt x="18879" y="11670"/>
                  </a:lnTo>
                  <a:lnTo>
                    <a:pt x="18302" y="11122"/>
                  </a:lnTo>
                  <a:lnTo>
                    <a:pt x="17340" y="10155"/>
                  </a:lnTo>
                  <a:lnTo>
                    <a:pt x="16351" y="9188"/>
                  </a:lnTo>
                  <a:lnTo>
                    <a:pt x="15362" y="8253"/>
                  </a:lnTo>
                  <a:lnTo>
                    <a:pt x="14867" y="7770"/>
                  </a:lnTo>
                  <a:lnTo>
                    <a:pt x="14318" y="7415"/>
                  </a:lnTo>
                  <a:lnTo>
                    <a:pt x="11954" y="5545"/>
                  </a:lnTo>
                  <a:lnTo>
                    <a:pt x="10800" y="4546"/>
                  </a:lnTo>
                  <a:lnTo>
                    <a:pt x="9701" y="3482"/>
                  </a:lnTo>
                  <a:lnTo>
                    <a:pt x="8052" y="1870"/>
                  </a:lnTo>
                  <a:lnTo>
                    <a:pt x="7173" y="1096"/>
                  </a:lnTo>
                  <a:lnTo>
                    <a:pt x="6705" y="741"/>
                  </a:lnTo>
                  <a:lnTo>
                    <a:pt x="6238" y="451"/>
                  </a:lnTo>
                  <a:lnTo>
                    <a:pt x="6128" y="193"/>
                  </a:lnTo>
                  <a:lnTo>
                    <a:pt x="5936" y="64"/>
                  </a:lnTo>
                  <a:lnTo>
                    <a:pt x="5716" y="0"/>
                  </a:lnTo>
                  <a:lnTo>
                    <a:pt x="5496" y="64"/>
                  </a:lnTo>
                  <a:lnTo>
                    <a:pt x="5249" y="64"/>
                  </a:lnTo>
                  <a:lnTo>
                    <a:pt x="5029" y="193"/>
                  </a:lnTo>
                  <a:lnTo>
                    <a:pt x="4892" y="355"/>
                  </a:lnTo>
                  <a:lnTo>
                    <a:pt x="4782" y="613"/>
                  </a:lnTo>
                  <a:lnTo>
                    <a:pt x="4067" y="1193"/>
                  </a:lnTo>
                  <a:lnTo>
                    <a:pt x="3353" y="1805"/>
                  </a:lnTo>
                  <a:lnTo>
                    <a:pt x="2693" y="2418"/>
                  </a:lnTo>
                  <a:lnTo>
                    <a:pt x="2034" y="3192"/>
                  </a:lnTo>
                  <a:lnTo>
                    <a:pt x="1704" y="3514"/>
                  </a:lnTo>
                  <a:lnTo>
                    <a:pt x="1292" y="3901"/>
                  </a:lnTo>
                  <a:lnTo>
                    <a:pt x="934" y="4384"/>
                  </a:lnTo>
                  <a:lnTo>
                    <a:pt x="769" y="4578"/>
                  </a:lnTo>
                  <a:lnTo>
                    <a:pt x="660" y="4804"/>
                  </a:lnTo>
                  <a:lnTo>
                    <a:pt x="660" y="4836"/>
                  </a:lnTo>
                  <a:lnTo>
                    <a:pt x="687" y="4675"/>
                  </a:lnTo>
                  <a:lnTo>
                    <a:pt x="577" y="4836"/>
                  </a:lnTo>
                  <a:lnTo>
                    <a:pt x="302" y="5126"/>
                  </a:lnTo>
                  <a:lnTo>
                    <a:pt x="110" y="5384"/>
                  </a:lnTo>
                  <a:lnTo>
                    <a:pt x="82" y="5545"/>
                  </a:lnTo>
                  <a:lnTo>
                    <a:pt x="55" y="5674"/>
                  </a:lnTo>
                  <a:lnTo>
                    <a:pt x="0" y="6029"/>
                  </a:lnTo>
                  <a:lnTo>
                    <a:pt x="82" y="6319"/>
                  </a:lnTo>
                  <a:lnTo>
                    <a:pt x="220" y="6609"/>
                  </a:lnTo>
                  <a:lnTo>
                    <a:pt x="357" y="6931"/>
                  </a:lnTo>
                  <a:lnTo>
                    <a:pt x="577" y="7221"/>
                  </a:lnTo>
                  <a:lnTo>
                    <a:pt x="824" y="7544"/>
                  </a:lnTo>
                  <a:lnTo>
                    <a:pt x="1127" y="7770"/>
                  </a:lnTo>
                  <a:lnTo>
                    <a:pt x="1649" y="8318"/>
                  </a:lnTo>
                  <a:lnTo>
                    <a:pt x="2198" y="8769"/>
                  </a:lnTo>
                  <a:lnTo>
                    <a:pt x="2583" y="9059"/>
                  </a:lnTo>
                  <a:close/>
                  <a:moveTo>
                    <a:pt x="1484" y="5932"/>
                  </a:moveTo>
                  <a:lnTo>
                    <a:pt x="2913" y="4256"/>
                  </a:lnTo>
                  <a:lnTo>
                    <a:pt x="3518" y="3482"/>
                  </a:lnTo>
                  <a:lnTo>
                    <a:pt x="4205" y="2837"/>
                  </a:lnTo>
                  <a:lnTo>
                    <a:pt x="4892" y="2257"/>
                  </a:lnTo>
                  <a:lnTo>
                    <a:pt x="5606" y="1709"/>
                  </a:lnTo>
                  <a:lnTo>
                    <a:pt x="6073" y="2063"/>
                  </a:lnTo>
                  <a:lnTo>
                    <a:pt x="6595" y="2386"/>
                  </a:lnTo>
                  <a:lnTo>
                    <a:pt x="7530" y="3192"/>
                  </a:lnTo>
                  <a:lnTo>
                    <a:pt x="8409" y="4062"/>
                  </a:lnTo>
                  <a:lnTo>
                    <a:pt x="9206" y="4933"/>
                  </a:lnTo>
                  <a:lnTo>
                    <a:pt x="9618" y="5384"/>
                  </a:lnTo>
                  <a:lnTo>
                    <a:pt x="10031" y="5803"/>
                  </a:lnTo>
                  <a:lnTo>
                    <a:pt x="10937" y="6609"/>
                  </a:lnTo>
                  <a:lnTo>
                    <a:pt x="12806" y="8027"/>
                  </a:lnTo>
                  <a:lnTo>
                    <a:pt x="13383" y="8414"/>
                  </a:lnTo>
                  <a:lnTo>
                    <a:pt x="13933" y="8833"/>
                  </a:lnTo>
                  <a:lnTo>
                    <a:pt x="14950" y="9768"/>
                  </a:lnTo>
                  <a:lnTo>
                    <a:pt x="16983" y="11703"/>
                  </a:lnTo>
                  <a:lnTo>
                    <a:pt x="17918" y="12638"/>
                  </a:lnTo>
                  <a:lnTo>
                    <a:pt x="18852" y="13508"/>
                  </a:lnTo>
                  <a:lnTo>
                    <a:pt x="19237" y="13798"/>
                  </a:lnTo>
                  <a:lnTo>
                    <a:pt x="19896" y="14282"/>
                  </a:lnTo>
                  <a:lnTo>
                    <a:pt x="20061" y="14443"/>
                  </a:lnTo>
                  <a:lnTo>
                    <a:pt x="20253" y="14669"/>
                  </a:lnTo>
                  <a:lnTo>
                    <a:pt x="20363" y="14830"/>
                  </a:lnTo>
                  <a:lnTo>
                    <a:pt x="20253" y="14991"/>
                  </a:lnTo>
                  <a:lnTo>
                    <a:pt x="20171" y="15152"/>
                  </a:lnTo>
                  <a:lnTo>
                    <a:pt x="20034" y="15442"/>
                  </a:lnTo>
                  <a:lnTo>
                    <a:pt x="19786" y="15829"/>
                  </a:lnTo>
                  <a:lnTo>
                    <a:pt x="19347" y="16474"/>
                  </a:lnTo>
                  <a:lnTo>
                    <a:pt x="18137" y="18086"/>
                  </a:lnTo>
                  <a:lnTo>
                    <a:pt x="16983" y="19633"/>
                  </a:lnTo>
                  <a:lnTo>
                    <a:pt x="16818" y="19859"/>
                  </a:lnTo>
                  <a:lnTo>
                    <a:pt x="15389" y="18537"/>
                  </a:lnTo>
                  <a:lnTo>
                    <a:pt x="12586" y="15829"/>
                  </a:lnTo>
                  <a:lnTo>
                    <a:pt x="11157" y="14475"/>
                  </a:lnTo>
                  <a:lnTo>
                    <a:pt x="10443" y="13863"/>
                  </a:lnTo>
                  <a:lnTo>
                    <a:pt x="9646" y="13218"/>
                  </a:lnTo>
                  <a:lnTo>
                    <a:pt x="8876" y="12638"/>
                  </a:lnTo>
                  <a:lnTo>
                    <a:pt x="8107" y="11993"/>
                  </a:lnTo>
                  <a:lnTo>
                    <a:pt x="7337" y="11316"/>
                  </a:lnTo>
                  <a:lnTo>
                    <a:pt x="6540" y="10607"/>
                  </a:lnTo>
                  <a:lnTo>
                    <a:pt x="5771" y="9930"/>
                  </a:lnTo>
                  <a:lnTo>
                    <a:pt x="4974" y="9317"/>
                  </a:lnTo>
                  <a:lnTo>
                    <a:pt x="4260" y="8672"/>
                  </a:lnTo>
                  <a:lnTo>
                    <a:pt x="3600" y="7995"/>
                  </a:lnTo>
                  <a:lnTo>
                    <a:pt x="3243" y="7608"/>
                  </a:lnTo>
                  <a:lnTo>
                    <a:pt x="2885" y="7286"/>
                  </a:lnTo>
                  <a:lnTo>
                    <a:pt x="2528" y="6996"/>
                  </a:lnTo>
                  <a:lnTo>
                    <a:pt x="2171" y="6738"/>
                  </a:lnTo>
                  <a:lnTo>
                    <a:pt x="1841" y="6609"/>
                  </a:lnTo>
                  <a:lnTo>
                    <a:pt x="1731" y="6512"/>
                  </a:lnTo>
                  <a:lnTo>
                    <a:pt x="1566" y="6254"/>
                  </a:lnTo>
                  <a:lnTo>
                    <a:pt x="1347" y="6125"/>
                  </a:lnTo>
                  <a:lnTo>
                    <a:pt x="1292" y="6125"/>
                  </a:lnTo>
                  <a:lnTo>
                    <a:pt x="1347" y="6093"/>
                  </a:lnTo>
                  <a:lnTo>
                    <a:pt x="1484" y="5932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70" name="chenying0907 871"/>
            <p:cNvSpPr/>
            <p:nvPr/>
          </p:nvSpPr>
          <p:spPr>
            <a:xfrm>
              <a:off x="740487" y="470615"/>
              <a:ext cx="477270" cy="59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96" y="5590"/>
                  </a:moveTo>
                  <a:lnTo>
                    <a:pt x="19240" y="4882"/>
                  </a:lnTo>
                  <a:lnTo>
                    <a:pt x="18617" y="4199"/>
                  </a:lnTo>
                  <a:lnTo>
                    <a:pt x="17929" y="3543"/>
                  </a:lnTo>
                  <a:lnTo>
                    <a:pt x="17110" y="2913"/>
                  </a:lnTo>
                  <a:lnTo>
                    <a:pt x="16388" y="2362"/>
                  </a:lnTo>
                  <a:lnTo>
                    <a:pt x="15995" y="2100"/>
                  </a:lnTo>
                  <a:lnTo>
                    <a:pt x="15602" y="1863"/>
                  </a:lnTo>
                  <a:lnTo>
                    <a:pt x="15012" y="1575"/>
                  </a:lnTo>
                  <a:lnTo>
                    <a:pt x="14324" y="1234"/>
                  </a:lnTo>
                  <a:lnTo>
                    <a:pt x="13963" y="1076"/>
                  </a:lnTo>
                  <a:lnTo>
                    <a:pt x="13668" y="866"/>
                  </a:lnTo>
                  <a:lnTo>
                    <a:pt x="13471" y="656"/>
                  </a:lnTo>
                  <a:lnTo>
                    <a:pt x="13373" y="525"/>
                  </a:lnTo>
                  <a:lnTo>
                    <a:pt x="13340" y="420"/>
                  </a:lnTo>
                  <a:lnTo>
                    <a:pt x="13275" y="289"/>
                  </a:lnTo>
                  <a:lnTo>
                    <a:pt x="13209" y="184"/>
                  </a:lnTo>
                  <a:lnTo>
                    <a:pt x="13078" y="105"/>
                  </a:lnTo>
                  <a:lnTo>
                    <a:pt x="12980" y="26"/>
                  </a:lnTo>
                  <a:lnTo>
                    <a:pt x="12849" y="0"/>
                  </a:lnTo>
                  <a:lnTo>
                    <a:pt x="12422" y="0"/>
                  </a:lnTo>
                  <a:lnTo>
                    <a:pt x="12160" y="105"/>
                  </a:lnTo>
                  <a:lnTo>
                    <a:pt x="12095" y="184"/>
                  </a:lnTo>
                  <a:lnTo>
                    <a:pt x="11996" y="289"/>
                  </a:lnTo>
                  <a:lnTo>
                    <a:pt x="11898" y="367"/>
                  </a:lnTo>
                  <a:lnTo>
                    <a:pt x="11865" y="472"/>
                  </a:lnTo>
                  <a:lnTo>
                    <a:pt x="11865" y="735"/>
                  </a:lnTo>
                  <a:lnTo>
                    <a:pt x="11996" y="1076"/>
                  </a:lnTo>
                  <a:lnTo>
                    <a:pt x="12226" y="1365"/>
                  </a:lnTo>
                  <a:lnTo>
                    <a:pt x="12521" y="1627"/>
                  </a:lnTo>
                  <a:lnTo>
                    <a:pt x="12849" y="1863"/>
                  </a:lnTo>
                  <a:lnTo>
                    <a:pt x="13209" y="2073"/>
                  </a:lnTo>
                  <a:lnTo>
                    <a:pt x="13570" y="2231"/>
                  </a:lnTo>
                  <a:lnTo>
                    <a:pt x="14356" y="2598"/>
                  </a:lnTo>
                  <a:lnTo>
                    <a:pt x="14815" y="2861"/>
                  </a:lnTo>
                  <a:lnTo>
                    <a:pt x="15307" y="3149"/>
                  </a:lnTo>
                  <a:lnTo>
                    <a:pt x="15733" y="3464"/>
                  </a:lnTo>
                  <a:lnTo>
                    <a:pt x="17011" y="4488"/>
                  </a:lnTo>
                  <a:lnTo>
                    <a:pt x="17798" y="5197"/>
                  </a:lnTo>
                  <a:lnTo>
                    <a:pt x="18257" y="5564"/>
                  </a:lnTo>
                  <a:lnTo>
                    <a:pt x="18683" y="6036"/>
                  </a:lnTo>
                  <a:lnTo>
                    <a:pt x="19109" y="6561"/>
                  </a:lnTo>
                  <a:lnTo>
                    <a:pt x="19469" y="7113"/>
                  </a:lnTo>
                  <a:lnTo>
                    <a:pt x="19601" y="7375"/>
                  </a:lnTo>
                  <a:lnTo>
                    <a:pt x="19666" y="7611"/>
                  </a:lnTo>
                  <a:lnTo>
                    <a:pt x="19732" y="7900"/>
                  </a:lnTo>
                  <a:lnTo>
                    <a:pt x="19732" y="8162"/>
                  </a:lnTo>
                  <a:lnTo>
                    <a:pt x="19666" y="8399"/>
                  </a:lnTo>
                  <a:lnTo>
                    <a:pt x="19601" y="8661"/>
                  </a:lnTo>
                  <a:lnTo>
                    <a:pt x="19404" y="8845"/>
                  </a:lnTo>
                  <a:lnTo>
                    <a:pt x="19175" y="9028"/>
                  </a:lnTo>
                  <a:lnTo>
                    <a:pt x="18650" y="9343"/>
                  </a:lnTo>
                  <a:lnTo>
                    <a:pt x="18388" y="9475"/>
                  </a:lnTo>
                  <a:lnTo>
                    <a:pt x="18158" y="9553"/>
                  </a:lnTo>
                  <a:lnTo>
                    <a:pt x="17601" y="9685"/>
                  </a:lnTo>
                  <a:lnTo>
                    <a:pt x="16978" y="9790"/>
                  </a:lnTo>
                  <a:lnTo>
                    <a:pt x="16323" y="9790"/>
                  </a:lnTo>
                  <a:lnTo>
                    <a:pt x="16028" y="9816"/>
                  </a:lnTo>
                  <a:lnTo>
                    <a:pt x="15733" y="9947"/>
                  </a:lnTo>
                  <a:lnTo>
                    <a:pt x="15569" y="10052"/>
                  </a:lnTo>
                  <a:lnTo>
                    <a:pt x="15438" y="10157"/>
                  </a:lnTo>
                  <a:lnTo>
                    <a:pt x="15340" y="10288"/>
                  </a:lnTo>
                  <a:lnTo>
                    <a:pt x="15340" y="10472"/>
                  </a:lnTo>
                  <a:lnTo>
                    <a:pt x="15372" y="10892"/>
                  </a:lnTo>
                  <a:lnTo>
                    <a:pt x="15503" y="11259"/>
                  </a:lnTo>
                  <a:lnTo>
                    <a:pt x="15635" y="11679"/>
                  </a:lnTo>
                  <a:lnTo>
                    <a:pt x="15733" y="12047"/>
                  </a:lnTo>
                  <a:lnTo>
                    <a:pt x="15766" y="12414"/>
                  </a:lnTo>
                  <a:lnTo>
                    <a:pt x="15766" y="12598"/>
                  </a:lnTo>
                  <a:lnTo>
                    <a:pt x="15700" y="13018"/>
                  </a:lnTo>
                  <a:lnTo>
                    <a:pt x="15569" y="13175"/>
                  </a:lnTo>
                  <a:lnTo>
                    <a:pt x="15438" y="13385"/>
                  </a:lnTo>
                  <a:lnTo>
                    <a:pt x="15274" y="13569"/>
                  </a:lnTo>
                  <a:lnTo>
                    <a:pt x="15045" y="13726"/>
                  </a:lnTo>
                  <a:lnTo>
                    <a:pt x="14815" y="13910"/>
                  </a:lnTo>
                  <a:lnTo>
                    <a:pt x="14619" y="14015"/>
                  </a:lnTo>
                  <a:lnTo>
                    <a:pt x="14389" y="14068"/>
                  </a:lnTo>
                  <a:lnTo>
                    <a:pt x="14192" y="14120"/>
                  </a:lnTo>
                  <a:lnTo>
                    <a:pt x="13930" y="14146"/>
                  </a:lnTo>
                  <a:lnTo>
                    <a:pt x="13504" y="14146"/>
                  </a:lnTo>
                  <a:lnTo>
                    <a:pt x="13012" y="14120"/>
                  </a:lnTo>
                  <a:lnTo>
                    <a:pt x="12554" y="14041"/>
                  </a:lnTo>
                  <a:lnTo>
                    <a:pt x="12127" y="13963"/>
                  </a:lnTo>
                  <a:lnTo>
                    <a:pt x="11669" y="13936"/>
                  </a:lnTo>
                  <a:lnTo>
                    <a:pt x="11439" y="13963"/>
                  </a:lnTo>
                  <a:lnTo>
                    <a:pt x="11275" y="14015"/>
                  </a:lnTo>
                  <a:lnTo>
                    <a:pt x="11046" y="14068"/>
                  </a:lnTo>
                  <a:lnTo>
                    <a:pt x="10882" y="14173"/>
                  </a:lnTo>
                  <a:lnTo>
                    <a:pt x="10751" y="14304"/>
                  </a:lnTo>
                  <a:lnTo>
                    <a:pt x="10620" y="14487"/>
                  </a:lnTo>
                  <a:lnTo>
                    <a:pt x="10587" y="14619"/>
                  </a:lnTo>
                  <a:lnTo>
                    <a:pt x="10587" y="15537"/>
                  </a:lnTo>
                  <a:lnTo>
                    <a:pt x="10489" y="15852"/>
                  </a:lnTo>
                  <a:lnTo>
                    <a:pt x="10423" y="16167"/>
                  </a:lnTo>
                  <a:lnTo>
                    <a:pt x="10226" y="16482"/>
                  </a:lnTo>
                  <a:lnTo>
                    <a:pt x="10063" y="16718"/>
                  </a:lnTo>
                  <a:lnTo>
                    <a:pt x="9866" y="16955"/>
                  </a:lnTo>
                  <a:lnTo>
                    <a:pt x="9604" y="17165"/>
                  </a:lnTo>
                  <a:lnTo>
                    <a:pt x="9014" y="17479"/>
                  </a:lnTo>
                  <a:lnTo>
                    <a:pt x="8653" y="17584"/>
                  </a:lnTo>
                  <a:lnTo>
                    <a:pt x="8260" y="17637"/>
                  </a:lnTo>
                  <a:lnTo>
                    <a:pt x="7440" y="17637"/>
                  </a:lnTo>
                  <a:lnTo>
                    <a:pt x="7014" y="17584"/>
                  </a:lnTo>
                  <a:lnTo>
                    <a:pt x="6555" y="17479"/>
                  </a:lnTo>
                  <a:lnTo>
                    <a:pt x="6392" y="17427"/>
                  </a:lnTo>
                  <a:lnTo>
                    <a:pt x="6228" y="17479"/>
                  </a:lnTo>
                  <a:lnTo>
                    <a:pt x="6031" y="17506"/>
                  </a:lnTo>
                  <a:lnTo>
                    <a:pt x="5900" y="17584"/>
                  </a:lnTo>
                  <a:lnTo>
                    <a:pt x="5769" y="17689"/>
                  </a:lnTo>
                  <a:lnTo>
                    <a:pt x="5703" y="17768"/>
                  </a:lnTo>
                  <a:lnTo>
                    <a:pt x="5670" y="17926"/>
                  </a:lnTo>
                  <a:lnTo>
                    <a:pt x="5605" y="18057"/>
                  </a:lnTo>
                  <a:lnTo>
                    <a:pt x="5572" y="18477"/>
                  </a:lnTo>
                  <a:lnTo>
                    <a:pt x="5474" y="18844"/>
                  </a:lnTo>
                  <a:lnTo>
                    <a:pt x="5343" y="19159"/>
                  </a:lnTo>
                  <a:lnTo>
                    <a:pt x="5179" y="19422"/>
                  </a:lnTo>
                  <a:lnTo>
                    <a:pt x="4982" y="19658"/>
                  </a:lnTo>
                  <a:lnTo>
                    <a:pt x="4753" y="19842"/>
                  </a:lnTo>
                  <a:lnTo>
                    <a:pt x="4490" y="19999"/>
                  </a:lnTo>
                  <a:lnTo>
                    <a:pt x="4195" y="20157"/>
                  </a:lnTo>
                  <a:lnTo>
                    <a:pt x="3900" y="20209"/>
                  </a:lnTo>
                  <a:lnTo>
                    <a:pt x="3179" y="20366"/>
                  </a:lnTo>
                  <a:lnTo>
                    <a:pt x="2819" y="20393"/>
                  </a:lnTo>
                  <a:lnTo>
                    <a:pt x="1999" y="20393"/>
                  </a:lnTo>
                  <a:lnTo>
                    <a:pt x="1180" y="20366"/>
                  </a:lnTo>
                  <a:lnTo>
                    <a:pt x="983" y="20314"/>
                  </a:lnTo>
                  <a:lnTo>
                    <a:pt x="819" y="20288"/>
                  </a:lnTo>
                  <a:lnTo>
                    <a:pt x="590" y="20288"/>
                  </a:lnTo>
                  <a:lnTo>
                    <a:pt x="426" y="20314"/>
                  </a:lnTo>
                  <a:lnTo>
                    <a:pt x="262" y="20393"/>
                  </a:lnTo>
                  <a:lnTo>
                    <a:pt x="131" y="20524"/>
                  </a:lnTo>
                  <a:lnTo>
                    <a:pt x="33" y="20655"/>
                  </a:lnTo>
                  <a:lnTo>
                    <a:pt x="0" y="20839"/>
                  </a:lnTo>
                  <a:lnTo>
                    <a:pt x="0" y="21075"/>
                  </a:lnTo>
                  <a:lnTo>
                    <a:pt x="33" y="21180"/>
                  </a:lnTo>
                  <a:lnTo>
                    <a:pt x="131" y="21285"/>
                  </a:lnTo>
                  <a:lnTo>
                    <a:pt x="197" y="21390"/>
                  </a:lnTo>
                  <a:lnTo>
                    <a:pt x="459" y="21495"/>
                  </a:lnTo>
                  <a:lnTo>
                    <a:pt x="590" y="21521"/>
                  </a:lnTo>
                  <a:lnTo>
                    <a:pt x="754" y="21548"/>
                  </a:lnTo>
                  <a:lnTo>
                    <a:pt x="1999" y="21600"/>
                  </a:lnTo>
                  <a:lnTo>
                    <a:pt x="2622" y="21600"/>
                  </a:lnTo>
                  <a:lnTo>
                    <a:pt x="3179" y="21548"/>
                  </a:lnTo>
                  <a:lnTo>
                    <a:pt x="3769" y="21495"/>
                  </a:lnTo>
                  <a:lnTo>
                    <a:pt x="4327" y="21390"/>
                  </a:lnTo>
                  <a:lnTo>
                    <a:pt x="4917" y="21259"/>
                  </a:lnTo>
                  <a:lnTo>
                    <a:pt x="5539" y="21049"/>
                  </a:lnTo>
                  <a:lnTo>
                    <a:pt x="5998" y="20839"/>
                  </a:lnTo>
                  <a:lnTo>
                    <a:pt x="6326" y="20629"/>
                  </a:lnTo>
                  <a:lnTo>
                    <a:pt x="6588" y="20366"/>
                  </a:lnTo>
                  <a:lnTo>
                    <a:pt x="6785" y="20078"/>
                  </a:lnTo>
                  <a:lnTo>
                    <a:pt x="6883" y="19815"/>
                  </a:lnTo>
                  <a:lnTo>
                    <a:pt x="6981" y="19500"/>
                  </a:lnTo>
                  <a:lnTo>
                    <a:pt x="7014" y="19159"/>
                  </a:lnTo>
                  <a:lnTo>
                    <a:pt x="7080" y="18818"/>
                  </a:lnTo>
                  <a:lnTo>
                    <a:pt x="7932" y="18870"/>
                  </a:lnTo>
                  <a:lnTo>
                    <a:pt x="8391" y="18870"/>
                  </a:lnTo>
                  <a:lnTo>
                    <a:pt x="8817" y="18818"/>
                  </a:lnTo>
                  <a:lnTo>
                    <a:pt x="9243" y="18739"/>
                  </a:lnTo>
                  <a:lnTo>
                    <a:pt x="10030" y="18477"/>
                  </a:lnTo>
                  <a:lnTo>
                    <a:pt x="10423" y="18267"/>
                  </a:lnTo>
                  <a:lnTo>
                    <a:pt x="10849" y="17952"/>
                  </a:lnTo>
                  <a:lnTo>
                    <a:pt x="11242" y="17637"/>
                  </a:lnTo>
                  <a:lnTo>
                    <a:pt x="11439" y="17427"/>
                  </a:lnTo>
                  <a:lnTo>
                    <a:pt x="11570" y="17270"/>
                  </a:lnTo>
                  <a:lnTo>
                    <a:pt x="11832" y="16850"/>
                  </a:lnTo>
                  <a:lnTo>
                    <a:pt x="11996" y="16167"/>
                  </a:lnTo>
                  <a:lnTo>
                    <a:pt x="12095" y="15747"/>
                  </a:lnTo>
                  <a:lnTo>
                    <a:pt x="12127" y="15380"/>
                  </a:lnTo>
                  <a:lnTo>
                    <a:pt x="12455" y="15459"/>
                  </a:lnTo>
                  <a:lnTo>
                    <a:pt x="12816" y="15485"/>
                  </a:lnTo>
                  <a:lnTo>
                    <a:pt x="13504" y="15485"/>
                  </a:lnTo>
                  <a:lnTo>
                    <a:pt x="13832" y="15406"/>
                  </a:lnTo>
                  <a:lnTo>
                    <a:pt x="14192" y="15354"/>
                  </a:lnTo>
                  <a:lnTo>
                    <a:pt x="14520" y="15249"/>
                  </a:lnTo>
                  <a:lnTo>
                    <a:pt x="14881" y="15144"/>
                  </a:lnTo>
                  <a:lnTo>
                    <a:pt x="15503" y="14855"/>
                  </a:lnTo>
                  <a:lnTo>
                    <a:pt x="16126" y="14487"/>
                  </a:lnTo>
                  <a:lnTo>
                    <a:pt x="16585" y="14120"/>
                  </a:lnTo>
                  <a:lnTo>
                    <a:pt x="16815" y="13910"/>
                  </a:lnTo>
                  <a:lnTo>
                    <a:pt x="16978" y="13674"/>
                  </a:lnTo>
                  <a:lnTo>
                    <a:pt x="17142" y="13359"/>
                  </a:lnTo>
                  <a:lnTo>
                    <a:pt x="17273" y="13044"/>
                  </a:lnTo>
                  <a:lnTo>
                    <a:pt x="17306" y="12703"/>
                  </a:lnTo>
                  <a:lnTo>
                    <a:pt x="17306" y="11968"/>
                  </a:lnTo>
                  <a:lnTo>
                    <a:pt x="17241" y="11627"/>
                  </a:lnTo>
                  <a:lnTo>
                    <a:pt x="17044" y="11023"/>
                  </a:lnTo>
                  <a:lnTo>
                    <a:pt x="17011" y="10944"/>
                  </a:lnTo>
                  <a:lnTo>
                    <a:pt x="17437" y="10918"/>
                  </a:lnTo>
                  <a:lnTo>
                    <a:pt x="18355" y="10813"/>
                  </a:lnTo>
                  <a:lnTo>
                    <a:pt x="18814" y="10734"/>
                  </a:lnTo>
                  <a:lnTo>
                    <a:pt x="19207" y="10577"/>
                  </a:lnTo>
                  <a:lnTo>
                    <a:pt x="19601" y="10367"/>
                  </a:lnTo>
                  <a:lnTo>
                    <a:pt x="19961" y="10157"/>
                  </a:lnTo>
                  <a:lnTo>
                    <a:pt x="20322" y="9921"/>
                  </a:lnTo>
                  <a:lnTo>
                    <a:pt x="20617" y="9658"/>
                  </a:lnTo>
                  <a:lnTo>
                    <a:pt x="20912" y="9370"/>
                  </a:lnTo>
                  <a:lnTo>
                    <a:pt x="21141" y="9055"/>
                  </a:lnTo>
                  <a:lnTo>
                    <a:pt x="21338" y="8766"/>
                  </a:lnTo>
                  <a:lnTo>
                    <a:pt x="21502" y="8399"/>
                  </a:lnTo>
                  <a:lnTo>
                    <a:pt x="21567" y="8162"/>
                  </a:lnTo>
                  <a:lnTo>
                    <a:pt x="21600" y="7952"/>
                  </a:lnTo>
                  <a:lnTo>
                    <a:pt x="21600" y="7769"/>
                  </a:lnTo>
                  <a:lnTo>
                    <a:pt x="21567" y="7559"/>
                  </a:lnTo>
                  <a:lnTo>
                    <a:pt x="21469" y="7375"/>
                  </a:lnTo>
                  <a:lnTo>
                    <a:pt x="21403" y="7217"/>
                  </a:lnTo>
                  <a:lnTo>
                    <a:pt x="21174" y="6876"/>
                  </a:lnTo>
                  <a:lnTo>
                    <a:pt x="20879" y="6535"/>
                  </a:lnTo>
                  <a:lnTo>
                    <a:pt x="20518" y="6220"/>
                  </a:lnTo>
                  <a:lnTo>
                    <a:pt x="20191" y="5905"/>
                  </a:lnTo>
                  <a:lnTo>
                    <a:pt x="19896" y="559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71" name="chenying0907 872"/>
            <p:cNvSpPr/>
            <p:nvPr/>
          </p:nvSpPr>
          <p:spPr>
            <a:xfrm>
              <a:off x="1154120" y="439050"/>
              <a:ext cx="156198" cy="21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400" y="0"/>
                  </a:moveTo>
                  <a:lnTo>
                    <a:pt x="19000" y="0"/>
                  </a:lnTo>
                  <a:lnTo>
                    <a:pt x="18200" y="72"/>
                  </a:lnTo>
                  <a:lnTo>
                    <a:pt x="17600" y="359"/>
                  </a:lnTo>
                  <a:lnTo>
                    <a:pt x="17200" y="718"/>
                  </a:lnTo>
                  <a:lnTo>
                    <a:pt x="16800" y="1220"/>
                  </a:lnTo>
                  <a:lnTo>
                    <a:pt x="16100" y="3086"/>
                  </a:lnTo>
                  <a:lnTo>
                    <a:pt x="15400" y="4880"/>
                  </a:lnTo>
                  <a:lnTo>
                    <a:pt x="14400" y="6746"/>
                  </a:lnTo>
                  <a:lnTo>
                    <a:pt x="13300" y="8540"/>
                  </a:lnTo>
                  <a:lnTo>
                    <a:pt x="12100" y="10190"/>
                  </a:lnTo>
                  <a:lnTo>
                    <a:pt x="10600" y="11841"/>
                  </a:lnTo>
                  <a:lnTo>
                    <a:pt x="8900" y="13348"/>
                  </a:lnTo>
                  <a:lnTo>
                    <a:pt x="8000" y="14065"/>
                  </a:lnTo>
                  <a:lnTo>
                    <a:pt x="6600" y="15070"/>
                  </a:lnTo>
                  <a:lnTo>
                    <a:pt x="5800" y="16074"/>
                  </a:lnTo>
                  <a:lnTo>
                    <a:pt x="5100" y="16290"/>
                  </a:lnTo>
                  <a:lnTo>
                    <a:pt x="4500" y="16577"/>
                  </a:lnTo>
                  <a:lnTo>
                    <a:pt x="3700" y="17007"/>
                  </a:lnTo>
                  <a:lnTo>
                    <a:pt x="3400" y="17151"/>
                  </a:lnTo>
                  <a:lnTo>
                    <a:pt x="3300" y="17366"/>
                  </a:lnTo>
                  <a:lnTo>
                    <a:pt x="3600" y="17438"/>
                  </a:lnTo>
                  <a:lnTo>
                    <a:pt x="4000" y="17510"/>
                  </a:lnTo>
                  <a:lnTo>
                    <a:pt x="3300" y="17510"/>
                  </a:lnTo>
                  <a:lnTo>
                    <a:pt x="2700" y="17725"/>
                  </a:lnTo>
                  <a:lnTo>
                    <a:pt x="2100" y="18012"/>
                  </a:lnTo>
                  <a:lnTo>
                    <a:pt x="1700" y="18371"/>
                  </a:lnTo>
                  <a:lnTo>
                    <a:pt x="1400" y="18514"/>
                  </a:lnTo>
                  <a:lnTo>
                    <a:pt x="1000" y="18586"/>
                  </a:lnTo>
                  <a:lnTo>
                    <a:pt x="700" y="18730"/>
                  </a:lnTo>
                  <a:lnTo>
                    <a:pt x="400" y="19017"/>
                  </a:lnTo>
                  <a:lnTo>
                    <a:pt x="200" y="19519"/>
                  </a:lnTo>
                  <a:lnTo>
                    <a:pt x="0" y="20093"/>
                  </a:lnTo>
                  <a:lnTo>
                    <a:pt x="300" y="20667"/>
                  </a:lnTo>
                  <a:lnTo>
                    <a:pt x="700" y="21098"/>
                  </a:lnTo>
                  <a:lnTo>
                    <a:pt x="1000" y="21313"/>
                  </a:lnTo>
                  <a:lnTo>
                    <a:pt x="1400" y="21456"/>
                  </a:lnTo>
                  <a:lnTo>
                    <a:pt x="1700" y="21600"/>
                  </a:lnTo>
                  <a:lnTo>
                    <a:pt x="3300" y="21600"/>
                  </a:lnTo>
                  <a:lnTo>
                    <a:pt x="4000" y="21385"/>
                  </a:lnTo>
                  <a:lnTo>
                    <a:pt x="4600" y="21026"/>
                  </a:lnTo>
                  <a:lnTo>
                    <a:pt x="5100" y="20524"/>
                  </a:lnTo>
                  <a:lnTo>
                    <a:pt x="6300" y="20165"/>
                  </a:lnTo>
                  <a:lnTo>
                    <a:pt x="7600" y="19519"/>
                  </a:lnTo>
                  <a:lnTo>
                    <a:pt x="8800" y="18730"/>
                  </a:lnTo>
                  <a:lnTo>
                    <a:pt x="9900" y="17940"/>
                  </a:lnTo>
                  <a:lnTo>
                    <a:pt x="12000" y="16218"/>
                  </a:lnTo>
                  <a:lnTo>
                    <a:pt x="13400" y="14854"/>
                  </a:lnTo>
                  <a:lnTo>
                    <a:pt x="14700" y="13419"/>
                  </a:lnTo>
                  <a:lnTo>
                    <a:pt x="15700" y="11912"/>
                  </a:lnTo>
                  <a:lnTo>
                    <a:pt x="16900" y="10477"/>
                  </a:lnTo>
                  <a:lnTo>
                    <a:pt x="17800" y="8970"/>
                  </a:lnTo>
                  <a:lnTo>
                    <a:pt x="18800" y="7607"/>
                  </a:lnTo>
                  <a:lnTo>
                    <a:pt x="19500" y="6028"/>
                  </a:lnTo>
                  <a:lnTo>
                    <a:pt x="20300" y="4521"/>
                  </a:lnTo>
                  <a:lnTo>
                    <a:pt x="21000" y="2870"/>
                  </a:lnTo>
                  <a:lnTo>
                    <a:pt x="21400" y="2512"/>
                  </a:lnTo>
                  <a:lnTo>
                    <a:pt x="21500" y="2081"/>
                  </a:lnTo>
                  <a:lnTo>
                    <a:pt x="21600" y="1579"/>
                  </a:lnTo>
                  <a:lnTo>
                    <a:pt x="21500" y="1148"/>
                  </a:lnTo>
                  <a:lnTo>
                    <a:pt x="21200" y="646"/>
                  </a:lnTo>
                  <a:lnTo>
                    <a:pt x="20200" y="72"/>
                  </a:lnTo>
                  <a:lnTo>
                    <a:pt x="19400" y="0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31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</p:grpSp>
      <p:grpSp>
        <p:nvGrpSpPr>
          <p:cNvPr id="776" name="群組 4"/>
          <p:cNvGrpSpPr/>
          <p:nvPr/>
        </p:nvGrpSpPr>
        <p:grpSpPr>
          <a:xfrm>
            <a:off x="688489" y="2416624"/>
            <a:ext cx="2485384" cy="1797084"/>
            <a:chOff x="0" y="0"/>
            <a:chExt cx="2485382" cy="1797082"/>
          </a:xfrm>
        </p:grpSpPr>
        <p:sp>
          <p:nvSpPr>
            <p:cNvPr id="773" name="PA_椭圆 31"/>
            <p:cNvSpPr/>
            <p:nvPr/>
          </p:nvSpPr>
          <p:spPr>
            <a:xfrm>
              <a:off x="-1" y="78455"/>
              <a:ext cx="2485385" cy="1718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774" name="PA_矩形 216"/>
            <p:cNvSpPr txBox="1"/>
            <p:nvPr/>
          </p:nvSpPr>
          <p:spPr>
            <a:xfrm>
              <a:off x="259237" y="568405"/>
              <a:ext cx="2214885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學校帳號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綁定單一認證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家長帳號</a:t>
              </a:r>
            </a:p>
          </p:txBody>
        </p:sp>
        <p:sp>
          <p:nvSpPr>
            <p:cNvPr id="775" name="PA_文本框 226"/>
            <p:cNvSpPr txBox="1"/>
            <p:nvPr/>
          </p:nvSpPr>
          <p:spPr>
            <a:xfrm>
              <a:off x="260998" y="0"/>
              <a:ext cx="1815775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600">
                  <a:solidFill>
                    <a:srgbClr val="FF0000"/>
                  </a:solidFill>
                  <a:latin typeface="落落补 汤圆"/>
                  <a:ea typeface="落落补 汤圆"/>
                  <a:cs typeface="落落补 汤圆"/>
                  <a:sym typeface="落落补 汤圆"/>
                </a:defRPr>
              </a:pPr>
              <a:r>
                <a:t>來</a:t>
              </a:r>
              <a:r>
                <a:rPr sz="2600">
                  <a:solidFill>
                    <a:srgbClr val="404040"/>
                  </a:solidFill>
                </a:rPr>
                <a:t>登入</a:t>
              </a:r>
            </a:p>
          </p:txBody>
        </p:sp>
      </p:grpSp>
      <p:sp>
        <p:nvSpPr>
          <p:cNvPr id="777" name="直接连接符 219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8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79" name="TextBox 28"/>
          <p:cNvSpPr txBox="1"/>
          <p:nvPr/>
        </p:nvSpPr>
        <p:spPr>
          <a:xfrm>
            <a:off x="865846" y="203742"/>
            <a:ext cx="3622987" cy="69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r>
              <a:rPr dirty="0" err="1"/>
              <a:t>來學派福（扶）金</a:t>
            </a:r>
            <a:endParaRPr dirty="0"/>
          </a:p>
        </p:txBody>
      </p:sp>
      <p:grpSp>
        <p:nvGrpSpPr>
          <p:cNvPr id="784" name="组合 222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782" name="组合 223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780" name="椭圆 225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781" name="椭圆 233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783" name="椭圆 224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grpSp>
        <p:nvGrpSpPr>
          <p:cNvPr id="805" name="chenying0907 54"/>
          <p:cNvGrpSpPr/>
          <p:nvPr/>
        </p:nvGrpSpPr>
        <p:grpSpPr>
          <a:xfrm>
            <a:off x="3681803" y="3927723"/>
            <a:ext cx="643560" cy="657855"/>
            <a:chOff x="0" y="0"/>
            <a:chExt cx="643559" cy="657853"/>
          </a:xfrm>
        </p:grpSpPr>
        <p:sp>
          <p:nvSpPr>
            <p:cNvPr id="785" name="chenying0907 719"/>
            <p:cNvSpPr/>
            <p:nvPr/>
          </p:nvSpPr>
          <p:spPr>
            <a:xfrm>
              <a:off x="84468" y="223983"/>
              <a:ext cx="12701" cy="56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0" y="594"/>
                  </a:moveTo>
                  <a:lnTo>
                    <a:pt x="8640" y="198"/>
                  </a:lnTo>
                  <a:lnTo>
                    <a:pt x="7560" y="0"/>
                  </a:lnTo>
                  <a:lnTo>
                    <a:pt x="2160" y="0"/>
                  </a:lnTo>
                  <a:lnTo>
                    <a:pt x="0" y="396"/>
                  </a:lnTo>
                  <a:lnTo>
                    <a:pt x="0" y="991"/>
                  </a:lnTo>
                  <a:lnTo>
                    <a:pt x="4320" y="2972"/>
                  </a:lnTo>
                  <a:lnTo>
                    <a:pt x="7560" y="4954"/>
                  </a:lnTo>
                  <a:lnTo>
                    <a:pt x="9720" y="6936"/>
                  </a:lnTo>
                  <a:lnTo>
                    <a:pt x="11880" y="9116"/>
                  </a:lnTo>
                  <a:lnTo>
                    <a:pt x="11880" y="10503"/>
                  </a:lnTo>
                  <a:lnTo>
                    <a:pt x="9720" y="11890"/>
                  </a:lnTo>
                  <a:lnTo>
                    <a:pt x="6480" y="14862"/>
                  </a:lnTo>
                  <a:lnTo>
                    <a:pt x="2160" y="17637"/>
                  </a:lnTo>
                  <a:lnTo>
                    <a:pt x="1080" y="19024"/>
                  </a:lnTo>
                  <a:lnTo>
                    <a:pt x="0" y="20609"/>
                  </a:lnTo>
                  <a:lnTo>
                    <a:pt x="0" y="21006"/>
                  </a:lnTo>
                  <a:lnTo>
                    <a:pt x="1080" y="21402"/>
                  </a:lnTo>
                  <a:lnTo>
                    <a:pt x="3240" y="21402"/>
                  </a:lnTo>
                  <a:lnTo>
                    <a:pt x="5400" y="21600"/>
                  </a:lnTo>
                  <a:lnTo>
                    <a:pt x="6480" y="21402"/>
                  </a:lnTo>
                  <a:lnTo>
                    <a:pt x="8640" y="21402"/>
                  </a:lnTo>
                  <a:lnTo>
                    <a:pt x="9720" y="21006"/>
                  </a:lnTo>
                  <a:lnTo>
                    <a:pt x="9720" y="20609"/>
                  </a:lnTo>
                  <a:lnTo>
                    <a:pt x="12960" y="17637"/>
                  </a:lnTo>
                  <a:lnTo>
                    <a:pt x="16200" y="14862"/>
                  </a:lnTo>
                  <a:lnTo>
                    <a:pt x="19440" y="11890"/>
                  </a:lnTo>
                  <a:lnTo>
                    <a:pt x="21600" y="9116"/>
                  </a:lnTo>
                  <a:lnTo>
                    <a:pt x="21600" y="6936"/>
                  </a:lnTo>
                  <a:lnTo>
                    <a:pt x="19440" y="4756"/>
                  </a:lnTo>
                  <a:lnTo>
                    <a:pt x="15120" y="2576"/>
                  </a:lnTo>
                  <a:lnTo>
                    <a:pt x="9720" y="59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86" name="chenying0907 720"/>
            <p:cNvSpPr/>
            <p:nvPr/>
          </p:nvSpPr>
          <p:spPr>
            <a:xfrm>
              <a:off x="122048" y="238080"/>
              <a:ext cx="12701" cy="79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"/>
                  </a:moveTo>
                  <a:lnTo>
                    <a:pt x="21600" y="286"/>
                  </a:lnTo>
                  <a:lnTo>
                    <a:pt x="20736" y="143"/>
                  </a:lnTo>
                  <a:lnTo>
                    <a:pt x="19008" y="0"/>
                  </a:lnTo>
                  <a:lnTo>
                    <a:pt x="16416" y="0"/>
                  </a:lnTo>
                  <a:lnTo>
                    <a:pt x="14688" y="143"/>
                  </a:lnTo>
                  <a:lnTo>
                    <a:pt x="13824" y="286"/>
                  </a:lnTo>
                  <a:lnTo>
                    <a:pt x="13824" y="572"/>
                  </a:lnTo>
                  <a:lnTo>
                    <a:pt x="12096" y="3433"/>
                  </a:lnTo>
                  <a:lnTo>
                    <a:pt x="9504" y="6151"/>
                  </a:lnTo>
                  <a:lnTo>
                    <a:pt x="3456" y="11444"/>
                  </a:lnTo>
                  <a:lnTo>
                    <a:pt x="864" y="13732"/>
                  </a:lnTo>
                  <a:lnTo>
                    <a:pt x="0" y="16307"/>
                  </a:lnTo>
                  <a:lnTo>
                    <a:pt x="864" y="21028"/>
                  </a:lnTo>
                  <a:lnTo>
                    <a:pt x="864" y="21314"/>
                  </a:lnTo>
                  <a:lnTo>
                    <a:pt x="1728" y="21457"/>
                  </a:lnTo>
                  <a:lnTo>
                    <a:pt x="4320" y="21600"/>
                  </a:lnTo>
                  <a:lnTo>
                    <a:pt x="6912" y="21600"/>
                  </a:lnTo>
                  <a:lnTo>
                    <a:pt x="8640" y="21457"/>
                  </a:lnTo>
                  <a:lnTo>
                    <a:pt x="9504" y="21314"/>
                  </a:lnTo>
                  <a:lnTo>
                    <a:pt x="9504" y="15306"/>
                  </a:lnTo>
                  <a:lnTo>
                    <a:pt x="11232" y="12302"/>
                  </a:lnTo>
                  <a:lnTo>
                    <a:pt x="13824" y="9298"/>
                  </a:lnTo>
                  <a:lnTo>
                    <a:pt x="19008" y="5007"/>
                  </a:lnTo>
                  <a:lnTo>
                    <a:pt x="20736" y="2861"/>
                  </a:lnTo>
                  <a:lnTo>
                    <a:pt x="21600" y="57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87" name="chenying0907 721"/>
            <p:cNvSpPr/>
            <p:nvPr/>
          </p:nvSpPr>
          <p:spPr>
            <a:xfrm>
              <a:off x="150320" y="261575"/>
              <a:ext cx="18791" cy="8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268"/>
                  </a:moveTo>
                  <a:lnTo>
                    <a:pt x="12843" y="2147"/>
                  </a:lnTo>
                  <a:lnTo>
                    <a:pt x="10508" y="4025"/>
                  </a:lnTo>
                  <a:lnTo>
                    <a:pt x="8757" y="6171"/>
                  </a:lnTo>
                  <a:lnTo>
                    <a:pt x="7589" y="8184"/>
                  </a:lnTo>
                  <a:lnTo>
                    <a:pt x="4670" y="11404"/>
                  </a:lnTo>
                  <a:lnTo>
                    <a:pt x="2335" y="14624"/>
                  </a:lnTo>
                  <a:lnTo>
                    <a:pt x="584" y="17843"/>
                  </a:lnTo>
                  <a:lnTo>
                    <a:pt x="0" y="21063"/>
                  </a:lnTo>
                  <a:lnTo>
                    <a:pt x="0" y="21198"/>
                  </a:lnTo>
                  <a:lnTo>
                    <a:pt x="584" y="21466"/>
                  </a:lnTo>
                  <a:lnTo>
                    <a:pt x="1168" y="21600"/>
                  </a:lnTo>
                  <a:lnTo>
                    <a:pt x="3503" y="21600"/>
                  </a:lnTo>
                  <a:lnTo>
                    <a:pt x="4086" y="21466"/>
                  </a:lnTo>
                  <a:lnTo>
                    <a:pt x="4670" y="21198"/>
                  </a:lnTo>
                  <a:lnTo>
                    <a:pt x="5254" y="21063"/>
                  </a:lnTo>
                  <a:lnTo>
                    <a:pt x="5838" y="18380"/>
                  </a:lnTo>
                  <a:lnTo>
                    <a:pt x="8173" y="15697"/>
                  </a:lnTo>
                  <a:lnTo>
                    <a:pt x="11676" y="10465"/>
                  </a:lnTo>
                  <a:lnTo>
                    <a:pt x="12843" y="7916"/>
                  </a:lnTo>
                  <a:lnTo>
                    <a:pt x="14595" y="5635"/>
                  </a:lnTo>
                  <a:lnTo>
                    <a:pt x="17514" y="3220"/>
                  </a:lnTo>
                  <a:lnTo>
                    <a:pt x="19265" y="2012"/>
                  </a:lnTo>
                  <a:lnTo>
                    <a:pt x="21600" y="939"/>
                  </a:lnTo>
                  <a:lnTo>
                    <a:pt x="21600" y="402"/>
                  </a:lnTo>
                  <a:lnTo>
                    <a:pt x="20432" y="134"/>
                  </a:lnTo>
                  <a:lnTo>
                    <a:pt x="19265" y="0"/>
                  </a:lnTo>
                  <a:lnTo>
                    <a:pt x="18097" y="0"/>
                  </a:lnTo>
                  <a:lnTo>
                    <a:pt x="16930" y="26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88" name="chenying0907 722"/>
            <p:cNvSpPr/>
            <p:nvPr/>
          </p:nvSpPr>
          <p:spPr>
            <a:xfrm>
              <a:off x="189466" y="253743"/>
              <a:ext cx="21923" cy="123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454"/>
                  </a:moveTo>
                  <a:lnTo>
                    <a:pt x="15943" y="1452"/>
                  </a:lnTo>
                  <a:lnTo>
                    <a:pt x="14400" y="1906"/>
                  </a:lnTo>
                  <a:lnTo>
                    <a:pt x="12857" y="2269"/>
                  </a:lnTo>
                  <a:lnTo>
                    <a:pt x="11829" y="2904"/>
                  </a:lnTo>
                  <a:lnTo>
                    <a:pt x="8743" y="6081"/>
                  </a:lnTo>
                  <a:lnTo>
                    <a:pt x="6686" y="8713"/>
                  </a:lnTo>
                  <a:lnTo>
                    <a:pt x="5143" y="11254"/>
                  </a:lnTo>
                  <a:lnTo>
                    <a:pt x="3086" y="13795"/>
                  </a:lnTo>
                  <a:lnTo>
                    <a:pt x="1543" y="16245"/>
                  </a:lnTo>
                  <a:lnTo>
                    <a:pt x="514" y="18696"/>
                  </a:lnTo>
                  <a:lnTo>
                    <a:pt x="0" y="21055"/>
                  </a:lnTo>
                  <a:lnTo>
                    <a:pt x="0" y="21328"/>
                  </a:lnTo>
                  <a:lnTo>
                    <a:pt x="514" y="21509"/>
                  </a:lnTo>
                  <a:lnTo>
                    <a:pt x="1543" y="21509"/>
                  </a:lnTo>
                  <a:lnTo>
                    <a:pt x="2571" y="21600"/>
                  </a:lnTo>
                  <a:lnTo>
                    <a:pt x="3086" y="21509"/>
                  </a:lnTo>
                  <a:lnTo>
                    <a:pt x="4114" y="21509"/>
                  </a:lnTo>
                  <a:lnTo>
                    <a:pt x="4629" y="21328"/>
                  </a:lnTo>
                  <a:lnTo>
                    <a:pt x="4629" y="21055"/>
                  </a:lnTo>
                  <a:lnTo>
                    <a:pt x="5143" y="18242"/>
                  </a:lnTo>
                  <a:lnTo>
                    <a:pt x="6686" y="15429"/>
                  </a:lnTo>
                  <a:lnTo>
                    <a:pt x="8743" y="12797"/>
                  </a:lnTo>
                  <a:lnTo>
                    <a:pt x="10800" y="9983"/>
                  </a:lnTo>
                  <a:lnTo>
                    <a:pt x="12857" y="7351"/>
                  </a:lnTo>
                  <a:lnTo>
                    <a:pt x="13371" y="6081"/>
                  </a:lnTo>
                  <a:lnTo>
                    <a:pt x="15429" y="4810"/>
                  </a:lnTo>
                  <a:lnTo>
                    <a:pt x="16971" y="3630"/>
                  </a:lnTo>
                  <a:lnTo>
                    <a:pt x="18514" y="2632"/>
                  </a:lnTo>
                  <a:lnTo>
                    <a:pt x="20571" y="1634"/>
                  </a:lnTo>
                  <a:lnTo>
                    <a:pt x="21600" y="454"/>
                  </a:lnTo>
                  <a:lnTo>
                    <a:pt x="21600" y="272"/>
                  </a:lnTo>
                  <a:lnTo>
                    <a:pt x="20571" y="91"/>
                  </a:lnTo>
                  <a:lnTo>
                    <a:pt x="19543" y="0"/>
                  </a:lnTo>
                  <a:lnTo>
                    <a:pt x="18000" y="182"/>
                  </a:lnTo>
                  <a:lnTo>
                    <a:pt x="17486" y="272"/>
                  </a:lnTo>
                  <a:lnTo>
                    <a:pt x="16971" y="4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89" name="chenying0907 723"/>
            <p:cNvSpPr/>
            <p:nvPr/>
          </p:nvSpPr>
          <p:spPr>
            <a:xfrm>
              <a:off x="211388" y="202055"/>
              <a:ext cx="37581" cy="217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3" y="52"/>
                  </a:moveTo>
                  <a:lnTo>
                    <a:pt x="17753" y="466"/>
                  </a:lnTo>
                  <a:lnTo>
                    <a:pt x="16570" y="932"/>
                  </a:lnTo>
                  <a:lnTo>
                    <a:pt x="14795" y="1968"/>
                  </a:lnTo>
                  <a:lnTo>
                    <a:pt x="14499" y="3004"/>
                  </a:lnTo>
                  <a:lnTo>
                    <a:pt x="13611" y="4040"/>
                  </a:lnTo>
                  <a:lnTo>
                    <a:pt x="7397" y="11033"/>
                  </a:lnTo>
                  <a:lnTo>
                    <a:pt x="5326" y="12587"/>
                  </a:lnTo>
                  <a:lnTo>
                    <a:pt x="3847" y="14089"/>
                  </a:lnTo>
                  <a:lnTo>
                    <a:pt x="2367" y="15540"/>
                  </a:lnTo>
                  <a:lnTo>
                    <a:pt x="1184" y="17094"/>
                  </a:lnTo>
                  <a:lnTo>
                    <a:pt x="296" y="18803"/>
                  </a:lnTo>
                  <a:lnTo>
                    <a:pt x="0" y="19424"/>
                  </a:lnTo>
                  <a:lnTo>
                    <a:pt x="296" y="19994"/>
                  </a:lnTo>
                  <a:lnTo>
                    <a:pt x="888" y="20564"/>
                  </a:lnTo>
                  <a:lnTo>
                    <a:pt x="2071" y="21082"/>
                  </a:lnTo>
                  <a:lnTo>
                    <a:pt x="3847" y="21496"/>
                  </a:lnTo>
                  <a:lnTo>
                    <a:pt x="4142" y="21600"/>
                  </a:lnTo>
                  <a:lnTo>
                    <a:pt x="5326" y="21600"/>
                  </a:lnTo>
                  <a:lnTo>
                    <a:pt x="5622" y="21548"/>
                  </a:lnTo>
                  <a:lnTo>
                    <a:pt x="5918" y="21393"/>
                  </a:lnTo>
                  <a:lnTo>
                    <a:pt x="5918" y="21289"/>
                  </a:lnTo>
                  <a:lnTo>
                    <a:pt x="5622" y="21186"/>
                  </a:lnTo>
                  <a:lnTo>
                    <a:pt x="4438" y="20875"/>
                  </a:lnTo>
                  <a:lnTo>
                    <a:pt x="3847" y="20564"/>
                  </a:lnTo>
                  <a:lnTo>
                    <a:pt x="3255" y="20201"/>
                  </a:lnTo>
                  <a:lnTo>
                    <a:pt x="3255" y="19165"/>
                  </a:lnTo>
                  <a:lnTo>
                    <a:pt x="3551" y="18440"/>
                  </a:lnTo>
                  <a:lnTo>
                    <a:pt x="3551" y="17715"/>
                  </a:lnTo>
                  <a:lnTo>
                    <a:pt x="3847" y="16938"/>
                  </a:lnTo>
                  <a:lnTo>
                    <a:pt x="5030" y="15436"/>
                  </a:lnTo>
                  <a:lnTo>
                    <a:pt x="9468" y="11551"/>
                  </a:lnTo>
                  <a:lnTo>
                    <a:pt x="10652" y="10204"/>
                  </a:lnTo>
                  <a:lnTo>
                    <a:pt x="16274" y="4662"/>
                  </a:lnTo>
                  <a:lnTo>
                    <a:pt x="16866" y="3574"/>
                  </a:lnTo>
                  <a:lnTo>
                    <a:pt x="17753" y="1865"/>
                  </a:lnTo>
                  <a:lnTo>
                    <a:pt x="18641" y="1347"/>
                  </a:lnTo>
                  <a:lnTo>
                    <a:pt x="19825" y="829"/>
                  </a:lnTo>
                  <a:lnTo>
                    <a:pt x="21304" y="414"/>
                  </a:lnTo>
                  <a:lnTo>
                    <a:pt x="21600" y="311"/>
                  </a:lnTo>
                  <a:lnTo>
                    <a:pt x="21600" y="207"/>
                  </a:lnTo>
                  <a:lnTo>
                    <a:pt x="21008" y="52"/>
                  </a:lnTo>
                  <a:lnTo>
                    <a:pt x="20712" y="0"/>
                  </a:lnTo>
                  <a:lnTo>
                    <a:pt x="19825" y="0"/>
                  </a:lnTo>
                  <a:lnTo>
                    <a:pt x="19233" y="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0" name="chenying0907 724"/>
            <p:cNvSpPr/>
            <p:nvPr/>
          </p:nvSpPr>
          <p:spPr>
            <a:xfrm>
              <a:off x="244270" y="164463"/>
              <a:ext cx="45411" cy="264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28"/>
                  </a:moveTo>
                  <a:lnTo>
                    <a:pt x="16518" y="1321"/>
                  </a:lnTo>
                  <a:lnTo>
                    <a:pt x="15501" y="1875"/>
                  </a:lnTo>
                  <a:lnTo>
                    <a:pt x="14739" y="2471"/>
                  </a:lnTo>
                  <a:lnTo>
                    <a:pt x="14231" y="3067"/>
                  </a:lnTo>
                  <a:lnTo>
                    <a:pt x="14231" y="4729"/>
                  </a:lnTo>
                  <a:lnTo>
                    <a:pt x="13976" y="6178"/>
                  </a:lnTo>
                  <a:lnTo>
                    <a:pt x="13214" y="7669"/>
                  </a:lnTo>
                  <a:lnTo>
                    <a:pt x="11944" y="9117"/>
                  </a:lnTo>
                  <a:lnTo>
                    <a:pt x="10419" y="10608"/>
                  </a:lnTo>
                  <a:lnTo>
                    <a:pt x="8386" y="11929"/>
                  </a:lnTo>
                  <a:lnTo>
                    <a:pt x="6353" y="13292"/>
                  </a:lnTo>
                  <a:lnTo>
                    <a:pt x="4320" y="14613"/>
                  </a:lnTo>
                  <a:lnTo>
                    <a:pt x="2541" y="15976"/>
                  </a:lnTo>
                  <a:lnTo>
                    <a:pt x="1016" y="17382"/>
                  </a:lnTo>
                  <a:lnTo>
                    <a:pt x="508" y="18021"/>
                  </a:lnTo>
                  <a:lnTo>
                    <a:pt x="254" y="18746"/>
                  </a:lnTo>
                  <a:lnTo>
                    <a:pt x="0" y="19385"/>
                  </a:lnTo>
                  <a:lnTo>
                    <a:pt x="0" y="20109"/>
                  </a:lnTo>
                  <a:lnTo>
                    <a:pt x="254" y="20748"/>
                  </a:lnTo>
                  <a:lnTo>
                    <a:pt x="1016" y="21472"/>
                  </a:lnTo>
                  <a:lnTo>
                    <a:pt x="1016" y="21557"/>
                  </a:lnTo>
                  <a:lnTo>
                    <a:pt x="1525" y="21600"/>
                  </a:lnTo>
                  <a:lnTo>
                    <a:pt x="2287" y="21600"/>
                  </a:lnTo>
                  <a:lnTo>
                    <a:pt x="3049" y="21515"/>
                  </a:lnTo>
                  <a:lnTo>
                    <a:pt x="3049" y="21430"/>
                  </a:lnTo>
                  <a:lnTo>
                    <a:pt x="3304" y="21344"/>
                  </a:lnTo>
                  <a:lnTo>
                    <a:pt x="2541" y="20663"/>
                  </a:lnTo>
                  <a:lnTo>
                    <a:pt x="2287" y="19981"/>
                  </a:lnTo>
                  <a:lnTo>
                    <a:pt x="2287" y="19299"/>
                  </a:lnTo>
                  <a:lnTo>
                    <a:pt x="2541" y="18618"/>
                  </a:lnTo>
                  <a:lnTo>
                    <a:pt x="2795" y="17893"/>
                  </a:lnTo>
                  <a:lnTo>
                    <a:pt x="3304" y="17169"/>
                  </a:lnTo>
                  <a:lnTo>
                    <a:pt x="5082" y="15806"/>
                  </a:lnTo>
                  <a:lnTo>
                    <a:pt x="7115" y="14400"/>
                  </a:lnTo>
                  <a:lnTo>
                    <a:pt x="11181" y="11673"/>
                  </a:lnTo>
                  <a:lnTo>
                    <a:pt x="13214" y="10353"/>
                  </a:lnTo>
                  <a:lnTo>
                    <a:pt x="14485" y="9117"/>
                  </a:lnTo>
                  <a:lnTo>
                    <a:pt x="15501" y="7924"/>
                  </a:lnTo>
                  <a:lnTo>
                    <a:pt x="16518" y="5453"/>
                  </a:lnTo>
                  <a:lnTo>
                    <a:pt x="16518" y="4175"/>
                  </a:lnTo>
                  <a:lnTo>
                    <a:pt x="16772" y="2854"/>
                  </a:lnTo>
                  <a:lnTo>
                    <a:pt x="17026" y="2556"/>
                  </a:lnTo>
                  <a:lnTo>
                    <a:pt x="17280" y="2173"/>
                  </a:lnTo>
                  <a:lnTo>
                    <a:pt x="18551" y="1534"/>
                  </a:lnTo>
                  <a:lnTo>
                    <a:pt x="19821" y="852"/>
                  </a:lnTo>
                  <a:lnTo>
                    <a:pt x="21346" y="256"/>
                  </a:lnTo>
                  <a:lnTo>
                    <a:pt x="21600" y="170"/>
                  </a:lnTo>
                  <a:lnTo>
                    <a:pt x="21346" y="85"/>
                  </a:lnTo>
                  <a:lnTo>
                    <a:pt x="20838" y="0"/>
                  </a:lnTo>
                  <a:lnTo>
                    <a:pt x="19567" y="43"/>
                  </a:lnTo>
                  <a:lnTo>
                    <a:pt x="19059" y="12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1" name="chenying0907 725"/>
            <p:cNvSpPr/>
            <p:nvPr/>
          </p:nvSpPr>
          <p:spPr>
            <a:xfrm>
              <a:off x="274021" y="126872"/>
              <a:ext cx="59503" cy="371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0" y="152"/>
                  </a:moveTo>
                  <a:lnTo>
                    <a:pt x="19688" y="849"/>
                  </a:lnTo>
                  <a:lnTo>
                    <a:pt x="19306" y="1547"/>
                  </a:lnTo>
                  <a:lnTo>
                    <a:pt x="18733" y="2245"/>
                  </a:lnTo>
                  <a:lnTo>
                    <a:pt x="18159" y="2882"/>
                  </a:lnTo>
                  <a:lnTo>
                    <a:pt x="16439" y="4278"/>
                  </a:lnTo>
                  <a:lnTo>
                    <a:pt x="14910" y="5612"/>
                  </a:lnTo>
                  <a:lnTo>
                    <a:pt x="12234" y="8343"/>
                  </a:lnTo>
                  <a:lnTo>
                    <a:pt x="9175" y="11043"/>
                  </a:lnTo>
                  <a:lnTo>
                    <a:pt x="7455" y="12347"/>
                  </a:lnTo>
                  <a:lnTo>
                    <a:pt x="3632" y="15017"/>
                  </a:lnTo>
                  <a:lnTo>
                    <a:pt x="2103" y="16321"/>
                  </a:lnTo>
                  <a:lnTo>
                    <a:pt x="765" y="17596"/>
                  </a:lnTo>
                  <a:lnTo>
                    <a:pt x="191" y="18202"/>
                  </a:lnTo>
                  <a:lnTo>
                    <a:pt x="0" y="18839"/>
                  </a:lnTo>
                  <a:lnTo>
                    <a:pt x="0" y="21509"/>
                  </a:lnTo>
                  <a:lnTo>
                    <a:pt x="191" y="21539"/>
                  </a:lnTo>
                  <a:lnTo>
                    <a:pt x="956" y="21600"/>
                  </a:lnTo>
                  <a:lnTo>
                    <a:pt x="1147" y="21570"/>
                  </a:lnTo>
                  <a:lnTo>
                    <a:pt x="1529" y="21539"/>
                  </a:lnTo>
                  <a:lnTo>
                    <a:pt x="1720" y="21509"/>
                  </a:lnTo>
                  <a:lnTo>
                    <a:pt x="1720" y="18839"/>
                  </a:lnTo>
                  <a:lnTo>
                    <a:pt x="1912" y="18475"/>
                  </a:lnTo>
                  <a:lnTo>
                    <a:pt x="2103" y="18081"/>
                  </a:lnTo>
                  <a:lnTo>
                    <a:pt x="2676" y="17353"/>
                  </a:lnTo>
                  <a:lnTo>
                    <a:pt x="4205" y="15866"/>
                  </a:lnTo>
                  <a:lnTo>
                    <a:pt x="6117" y="14562"/>
                  </a:lnTo>
                  <a:lnTo>
                    <a:pt x="7837" y="13227"/>
                  </a:lnTo>
                  <a:lnTo>
                    <a:pt x="11660" y="10557"/>
                  </a:lnTo>
                  <a:lnTo>
                    <a:pt x="14527" y="7888"/>
                  </a:lnTo>
                  <a:lnTo>
                    <a:pt x="17395" y="5188"/>
                  </a:lnTo>
                  <a:lnTo>
                    <a:pt x="18733" y="3913"/>
                  </a:lnTo>
                  <a:lnTo>
                    <a:pt x="20071" y="2670"/>
                  </a:lnTo>
                  <a:lnTo>
                    <a:pt x="20644" y="2033"/>
                  </a:lnTo>
                  <a:lnTo>
                    <a:pt x="21218" y="1426"/>
                  </a:lnTo>
                  <a:lnTo>
                    <a:pt x="21600" y="152"/>
                  </a:lnTo>
                  <a:lnTo>
                    <a:pt x="21600" y="91"/>
                  </a:lnTo>
                  <a:lnTo>
                    <a:pt x="21409" y="30"/>
                  </a:lnTo>
                  <a:lnTo>
                    <a:pt x="21027" y="30"/>
                  </a:lnTo>
                  <a:lnTo>
                    <a:pt x="20835" y="0"/>
                  </a:lnTo>
                  <a:lnTo>
                    <a:pt x="20453" y="30"/>
                  </a:lnTo>
                  <a:lnTo>
                    <a:pt x="20071" y="30"/>
                  </a:lnTo>
                  <a:lnTo>
                    <a:pt x="19880" y="91"/>
                  </a:lnTo>
                  <a:lnTo>
                    <a:pt x="19880" y="15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2" name="chenying0907 726"/>
            <p:cNvSpPr/>
            <p:nvPr/>
          </p:nvSpPr>
          <p:spPr>
            <a:xfrm>
              <a:off x="303772" y="104943"/>
              <a:ext cx="61069" cy="410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"/>
                  </a:moveTo>
                  <a:lnTo>
                    <a:pt x="21600" y="82"/>
                  </a:lnTo>
                  <a:lnTo>
                    <a:pt x="21418" y="27"/>
                  </a:lnTo>
                  <a:lnTo>
                    <a:pt x="21055" y="0"/>
                  </a:lnTo>
                  <a:lnTo>
                    <a:pt x="20874" y="0"/>
                  </a:lnTo>
                  <a:lnTo>
                    <a:pt x="20148" y="27"/>
                  </a:lnTo>
                  <a:lnTo>
                    <a:pt x="19966" y="82"/>
                  </a:lnTo>
                  <a:lnTo>
                    <a:pt x="19966" y="110"/>
                  </a:lnTo>
                  <a:lnTo>
                    <a:pt x="19603" y="357"/>
                  </a:lnTo>
                  <a:lnTo>
                    <a:pt x="19059" y="604"/>
                  </a:lnTo>
                  <a:lnTo>
                    <a:pt x="18514" y="823"/>
                  </a:lnTo>
                  <a:lnTo>
                    <a:pt x="18333" y="961"/>
                  </a:lnTo>
                  <a:lnTo>
                    <a:pt x="18151" y="1070"/>
                  </a:lnTo>
                  <a:lnTo>
                    <a:pt x="18151" y="1455"/>
                  </a:lnTo>
                  <a:lnTo>
                    <a:pt x="17970" y="1811"/>
                  </a:lnTo>
                  <a:lnTo>
                    <a:pt x="17062" y="2525"/>
                  </a:lnTo>
                  <a:lnTo>
                    <a:pt x="16336" y="3239"/>
                  </a:lnTo>
                  <a:lnTo>
                    <a:pt x="15610" y="3980"/>
                  </a:lnTo>
                  <a:lnTo>
                    <a:pt x="14703" y="4666"/>
                  </a:lnTo>
                  <a:lnTo>
                    <a:pt x="14158" y="5050"/>
                  </a:lnTo>
                  <a:lnTo>
                    <a:pt x="13432" y="5379"/>
                  </a:lnTo>
                  <a:lnTo>
                    <a:pt x="12524" y="5956"/>
                  </a:lnTo>
                  <a:lnTo>
                    <a:pt x="11435" y="6560"/>
                  </a:lnTo>
                  <a:lnTo>
                    <a:pt x="10891" y="7109"/>
                  </a:lnTo>
                  <a:lnTo>
                    <a:pt x="10346" y="7712"/>
                  </a:lnTo>
                  <a:lnTo>
                    <a:pt x="9076" y="9167"/>
                  </a:lnTo>
                  <a:lnTo>
                    <a:pt x="8531" y="9853"/>
                  </a:lnTo>
                  <a:lnTo>
                    <a:pt x="7987" y="10594"/>
                  </a:lnTo>
                  <a:lnTo>
                    <a:pt x="7079" y="11994"/>
                  </a:lnTo>
                  <a:lnTo>
                    <a:pt x="5445" y="13394"/>
                  </a:lnTo>
                  <a:lnTo>
                    <a:pt x="2723" y="16138"/>
                  </a:lnTo>
                  <a:lnTo>
                    <a:pt x="1452" y="17428"/>
                  </a:lnTo>
                  <a:lnTo>
                    <a:pt x="908" y="18059"/>
                  </a:lnTo>
                  <a:lnTo>
                    <a:pt x="726" y="18718"/>
                  </a:lnTo>
                  <a:lnTo>
                    <a:pt x="908" y="19322"/>
                  </a:lnTo>
                  <a:lnTo>
                    <a:pt x="1271" y="20584"/>
                  </a:lnTo>
                  <a:lnTo>
                    <a:pt x="1089" y="21216"/>
                  </a:lnTo>
                  <a:lnTo>
                    <a:pt x="726" y="21216"/>
                  </a:lnTo>
                  <a:lnTo>
                    <a:pt x="545" y="21243"/>
                  </a:lnTo>
                  <a:lnTo>
                    <a:pt x="363" y="21298"/>
                  </a:lnTo>
                  <a:lnTo>
                    <a:pt x="0" y="21353"/>
                  </a:lnTo>
                  <a:lnTo>
                    <a:pt x="0" y="21518"/>
                  </a:lnTo>
                  <a:lnTo>
                    <a:pt x="1089" y="21600"/>
                  </a:lnTo>
                  <a:lnTo>
                    <a:pt x="1815" y="21600"/>
                  </a:lnTo>
                  <a:lnTo>
                    <a:pt x="2178" y="21573"/>
                  </a:lnTo>
                  <a:lnTo>
                    <a:pt x="2360" y="21545"/>
                  </a:lnTo>
                  <a:lnTo>
                    <a:pt x="2723" y="21463"/>
                  </a:lnTo>
                  <a:lnTo>
                    <a:pt x="2904" y="20832"/>
                  </a:lnTo>
                  <a:lnTo>
                    <a:pt x="2904" y="20200"/>
                  </a:lnTo>
                  <a:lnTo>
                    <a:pt x="2541" y="18965"/>
                  </a:lnTo>
                  <a:lnTo>
                    <a:pt x="2541" y="18197"/>
                  </a:lnTo>
                  <a:lnTo>
                    <a:pt x="3086" y="17456"/>
                  </a:lnTo>
                  <a:lnTo>
                    <a:pt x="3812" y="16715"/>
                  </a:lnTo>
                  <a:lnTo>
                    <a:pt x="4538" y="16001"/>
                  </a:lnTo>
                  <a:lnTo>
                    <a:pt x="7442" y="13284"/>
                  </a:lnTo>
                  <a:lnTo>
                    <a:pt x="8713" y="11966"/>
                  </a:lnTo>
                  <a:lnTo>
                    <a:pt x="9257" y="11280"/>
                  </a:lnTo>
                  <a:lnTo>
                    <a:pt x="9620" y="10594"/>
                  </a:lnTo>
                  <a:lnTo>
                    <a:pt x="10165" y="9881"/>
                  </a:lnTo>
                  <a:lnTo>
                    <a:pt x="10709" y="9194"/>
                  </a:lnTo>
                  <a:lnTo>
                    <a:pt x="12343" y="7767"/>
                  </a:lnTo>
                  <a:lnTo>
                    <a:pt x="13976" y="6367"/>
                  </a:lnTo>
                  <a:lnTo>
                    <a:pt x="15792" y="4995"/>
                  </a:lnTo>
                  <a:lnTo>
                    <a:pt x="16881" y="4282"/>
                  </a:lnTo>
                  <a:lnTo>
                    <a:pt x="17788" y="3541"/>
                  </a:lnTo>
                  <a:lnTo>
                    <a:pt x="19603" y="2086"/>
                  </a:lnTo>
                  <a:lnTo>
                    <a:pt x="19966" y="1592"/>
                  </a:lnTo>
                  <a:lnTo>
                    <a:pt x="19966" y="961"/>
                  </a:lnTo>
                  <a:lnTo>
                    <a:pt x="20148" y="851"/>
                  </a:lnTo>
                  <a:lnTo>
                    <a:pt x="21237" y="357"/>
                  </a:lnTo>
                  <a:lnTo>
                    <a:pt x="21600" y="1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3" name="chenying0907 727"/>
            <p:cNvSpPr/>
            <p:nvPr/>
          </p:nvSpPr>
          <p:spPr>
            <a:xfrm>
              <a:off x="316298" y="15663"/>
              <a:ext cx="89254" cy="545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37" y="83"/>
                  </a:moveTo>
                  <a:lnTo>
                    <a:pt x="20337" y="808"/>
                  </a:lnTo>
                  <a:lnTo>
                    <a:pt x="20084" y="1513"/>
                  </a:lnTo>
                  <a:lnTo>
                    <a:pt x="19326" y="2923"/>
                  </a:lnTo>
                  <a:lnTo>
                    <a:pt x="18695" y="3628"/>
                  </a:lnTo>
                  <a:lnTo>
                    <a:pt x="17937" y="4312"/>
                  </a:lnTo>
                  <a:lnTo>
                    <a:pt x="17053" y="5017"/>
                  </a:lnTo>
                  <a:lnTo>
                    <a:pt x="15789" y="5721"/>
                  </a:lnTo>
                  <a:lnTo>
                    <a:pt x="13768" y="7048"/>
                  </a:lnTo>
                  <a:lnTo>
                    <a:pt x="11874" y="8375"/>
                  </a:lnTo>
                  <a:lnTo>
                    <a:pt x="10989" y="9038"/>
                  </a:lnTo>
                  <a:lnTo>
                    <a:pt x="10358" y="9743"/>
                  </a:lnTo>
                  <a:lnTo>
                    <a:pt x="9726" y="10427"/>
                  </a:lnTo>
                  <a:lnTo>
                    <a:pt x="9221" y="11111"/>
                  </a:lnTo>
                  <a:lnTo>
                    <a:pt x="8589" y="11774"/>
                  </a:lnTo>
                  <a:lnTo>
                    <a:pt x="7958" y="12417"/>
                  </a:lnTo>
                  <a:lnTo>
                    <a:pt x="6568" y="13744"/>
                  </a:lnTo>
                  <a:lnTo>
                    <a:pt x="5937" y="14407"/>
                  </a:lnTo>
                  <a:lnTo>
                    <a:pt x="4926" y="15734"/>
                  </a:lnTo>
                  <a:lnTo>
                    <a:pt x="4800" y="16397"/>
                  </a:lnTo>
                  <a:lnTo>
                    <a:pt x="4547" y="17081"/>
                  </a:lnTo>
                  <a:lnTo>
                    <a:pt x="4168" y="17744"/>
                  </a:lnTo>
                  <a:lnTo>
                    <a:pt x="3537" y="18408"/>
                  </a:lnTo>
                  <a:lnTo>
                    <a:pt x="2779" y="19071"/>
                  </a:lnTo>
                  <a:lnTo>
                    <a:pt x="1263" y="20170"/>
                  </a:lnTo>
                  <a:lnTo>
                    <a:pt x="505" y="20709"/>
                  </a:lnTo>
                  <a:lnTo>
                    <a:pt x="126" y="21248"/>
                  </a:lnTo>
                  <a:lnTo>
                    <a:pt x="0" y="21310"/>
                  </a:lnTo>
                  <a:lnTo>
                    <a:pt x="0" y="21559"/>
                  </a:lnTo>
                  <a:lnTo>
                    <a:pt x="126" y="21579"/>
                  </a:lnTo>
                  <a:lnTo>
                    <a:pt x="379" y="21600"/>
                  </a:lnTo>
                  <a:lnTo>
                    <a:pt x="758" y="21600"/>
                  </a:lnTo>
                  <a:lnTo>
                    <a:pt x="1137" y="21579"/>
                  </a:lnTo>
                  <a:lnTo>
                    <a:pt x="1263" y="21559"/>
                  </a:lnTo>
                  <a:lnTo>
                    <a:pt x="1263" y="21517"/>
                  </a:lnTo>
                  <a:lnTo>
                    <a:pt x="1389" y="21165"/>
                  </a:lnTo>
                  <a:lnTo>
                    <a:pt x="1642" y="20833"/>
                  </a:lnTo>
                  <a:lnTo>
                    <a:pt x="2021" y="20481"/>
                  </a:lnTo>
                  <a:lnTo>
                    <a:pt x="2400" y="20149"/>
                  </a:lnTo>
                  <a:lnTo>
                    <a:pt x="3411" y="19444"/>
                  </a:lnTo>
                  <a:lnTo>
                    <a:pt x="4295" y="18760"/>
                  </a:lnTo>
                  <a:lnTo>
                    <a:pt x="4926" y="18200"/>
                  </a:lnTo>
                  <a:lnTo>
                    <a:pt x="5558" y="17599"/>
                  </a:lnTo>
                  <a:lnTo>
                    <a:pt x="5937" y="16998"/>
                  </a:lnTo>
                  <a:lnTo>
                    <a:pt x="6063" y="16397"/>
                  </a:lnTo>
                  <a:lnTo>
                    <a:pt x="6189" y="15734"/>
                  </a:lnTo>
                  <a:lnTo>
                    <a:pt x="6568" y="15070"/>
                  </a:lnTo>
                  <a:lnTo>
                    <a:pt x="7832" y="13744"/>
                  </a:lnTo>
                  <a:lnTo>
                    <a:pt x="9347" y="12438"/>
                  </a:lnTo>
                  <a:lnTo>
                    <a:pt x="10358" y="11111"/>
                  </a:lnTo>
                  <a:lnTo>
                    <a:pt x="10863" y="10385"/>
                  </a:lnTo>
                  <a:lnTo>
                    <a:pt x="11495" y="9639"/>
                  </a:lnTo>
                  <a:lnTo>
                    <a:pt x="12253" y="8934"/>
                  </a:lnTo>
                  <a:lnTo>
                    <a:pt x="13263" y="8209"/>
                  </a:lnTo>
                  <a:lnTo>
                    <a:pt x="15284" y="6799"/>
                  </a:lnTo>
                  <a:lnTo>
                    <a:pt x="17684" y="5410"/>
                  </a:lnTo>
                  <a:lnTo>
                    <a:pt x="18695" y="4747"/>
                  </a:lnTo>
                  <a:lnTo>
                    <a:pt x="19453" y="4084"/>
                  </a:lnTo>
                  <a:lnTo>
                    <a:pt x="20211" y="3441"/>
                  </a:lnTo>
                  <a:lnTo>
                    <a:pt x="20716" y="2778"/>
                  </a:lnTo>
                  <a:lnTo>
                    <a:pt x="21221" y="2094"/>
                  </a:lnTo>
                  <a:lnTo>
                    <a:pt x="21474" y="1430"/>
                  </a:lnTo>
                  <a:lnTo>
                    <a:pt x="21600" y="767"/>
                  </a:lnTo>
                  <a:lnTo>
                    <a:pt x="21600" y="41"/>
                  </a:lnTo>
                  <a:lnTo>
                    <a:pt x="21474" y="21"/>
                  </a:lnTo>
                  <a:lnTo>
                    <a:pt x="21221" y="0"/>
                  </a:lnTo>
                  <a:lnTo>
                    <a:pt x="20716" y="0"/>
                  </a:lnTo>
                  <a:lnTo>
                    <a:pt x="20589" y="21"/>
                  </a:lnTo>
                  <a:lnTo>
                    <a:pt x="20337" y="41"/>
                  </a:lnTo>
                  <a:lnTo>
                    <a:pt x="20337" y="8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4" name="chenying0907 728"/>
            <p:cNvSpPr/>
            <p:nvPr/>
          </p:nvSpPr>
          <p:spPr>
            <a:xfrm>
              <a:off x="335088" y="37591"/>
              <a:ext cx="122137" cy="53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1" y="21"/>
                  </a:moveTo>
                  <a:lnTo>
                    <a:pt x="20110" y="147"/>
                  </a:lnTo>
                  <a:lnTo>
                    <a:pt x="19459" y="294"/>
                  </a:lnTo>
                  <a:lnTo>
                    <a:pt x="18900" y="462"/>
                  </a:lnTo>
                  <a:lnTo>
                    <a:pt x="18434" y="630"/>
                  </a:lnTo>
                  <a:lnTo>
                    <a:pt x="17876" y="1008"/>
                  </a:lnTo>
                  <a:lnTo>
                    <a:pt x="17597" y="1238"/>
                  </a:lnTo>
                  <a:lnTo>
                    <a:pt x="17410" y="1448"/>
                  </a:lnTo>
                  <a:lnTo>
                    <a:pt x="16479" y="3044"/>
                  </a:lnTo>
                  <a:lnTo>
                    <a:pt x="15921" y="3820"/>
                  </a:lnTo>
                  <a:lnTo>
                    <a:pt x="15269" y="4597"/>
                  </a:lnTo>
                  <a:lnTo>
                    <a:pt x="14524" y="5332"/>
                  </a:lnTo>
                  <a:lnTo>
                    <a:pt x="14059" y="6045"/>
                  </a:lnTo>
                  <a:lnTo>
                    <a:pt x="13221" y="7494"/>
                  </a:lnTo>
                  <a:lnTo>
                    <a:pt x="12662" y="8229"/>
                  </a:lnTo>
                  <a:lnTo>
                    <a:pt x="12103" y="8984"/>
                  </a:lnTo>
                  <a:lnTo>
                    <a:pt x="10148" y="11188"/>
                  </a:lnTo>
                  <a:lnTo>
                    <a:pt x="9310" y="11923"/>
                  </a:lnTo>
                  <a:lnTo>
                    <a:pt x="7541" y="13371"/>
                  </a:lnTo>
                  <a:lnTo>
                    <a:pt x="6610" y="14106"/>
                  </a:lnTo>
                  <a:lnTo>
                    <a:pt x="5772" y="14841"/>
                  </a:lnTo>
                  <a:lnTo>
                    <a:pt x="5028" y="15597"/>
                  </a:lnTo>
                  <a:lnTo>
                    <a:pt x="4562" y="16352"/>
                  </a:lnTo>
                  <a:lnTo>
                    <a:pt x="4190" y="17066"/>
                  </a:lnTo>
                  <a:lnTo>
                    <a:pt x="4003" y="17780"/>
                  </a:lnTo>
                  <a:lnTo>
                    <a:pt x="3817" y="18094"/>
                  </a:lnTo>
                  <a:lnTo>
                    <a:pt x="3259" y="18766"/>
                  </a:lnTo>
                  <a:lnTo>
                    <a:pt x="3166" y="19102"/>
                  </a:lnTo>
                  <a:lnTo>
                    <a:pt x="2607" y="19690"/>
                  </a:lnTo>
                  <a:lnTo>
                    <a:pt x="2234" y="19963"/>
                  </a:lnTo>
                  <a:lnTo>
                    <a:pt x="1862" y="20257"/>
                  </a:lnTo>
                  <a:lnTo>
                    <a:pt x="1397" y="20718"/>
                  </a:lnTo>
                  <a:lnTo>
                    <a:pt x="1117" y="20970"/>
                  </a:lnTo>
                  <a:lnTo>
                    <a:pt x="745" y="21201"/>
                  </a:lnTo>
                  <a:lnTo>
                    <a:pt x="279" y="21201"/>
                  </a:lnTo>
                  <a:lnTo>
                    <a:pt x="0" y="21243"/>
                  </a:lnTo>
                  <a:lnTo>
                    <a:pt x="0" y="21495"/>
                  </a:lnTo>
                  <a:lnTo>
                    <a:pt x="93" y="21558"/>
                  </a:lnTo>
                  <a:lnTo>
                    <a:pt x="372" y="21600"/>
                  </a:lnTo>
                  <a:lnTo>
                    <a:pt x="652" y="21579"/>
                  </a:lnTo>
                  <a:lnTo>
                    <a:pt x="838" y="21558"/>
                  </a:lnTo>
                  <a:lnTo>
                    <a:pt x="1303" y="21348"/>
                  </a:lnTo>
                  <a:lnTo>
                    <a:pt x="1676" y="21138"/>
                  </a:lnTo>
                  <a:lnTo>
                    <a:pt x="1862" y="20949"/>
                  </a:lnTo>
                  <a:lnTo>
                    <a:pt x="2234" y="20718"/>
                  </a:lnTo>
                  <a:lnTo>
                    <a:pt x="2886" y="20236"/>
                  </a:lnTo>
                  <a:lnTo>
                    <a:pt x="3538" y="19732"/>
                  </a:lnTo>
                  <a:lnTo>
                    <a:pt x="3817" y="19438"/>
                  </a:lnTo>
                  <a:lnTo>
                    <a:pt x="3910" y="19144"/>
                  </a:lnTo>
                  <a:lnTo>
                    <a:pt x="4003" y="18871"/>
                  </a:lnTo>
                  <a:lnTo>
                    <a:pt x="4190" y="18556"/>
                  </a:lnTo>
                  <a:lnTo>
                    <a:pt x="4469" y="18241"/>
                  </a:lnTo>
                  <a:lnTo>
                    <a:pt x="4748" y="17906"/>
                  </a:lnTo>
                  <a:lnTo>
                    <a:pt x="5028" y="17255"/>
                  </a:lnTo>
                  <a:lnTo>
                    <a:pt x="5307" y="16499"/>
                  </a:lnTo>
                  <a:lnTo>
                    <a:pt x="5772" y="15743"/>
                  </a:lnTo>
                  <a:lnTo>
                    <a:pt x="6517" y="15009"/>
                  </a:lnTo>
                  <a:lnTo>
                    <a:pt x="6890" y="14631"/>
                  </a:lnTo>
                  <a:lnTo>
                    <a:pt x="7355" y="14274"/>
                  </a:lnTo>
                  <a:lnTo>
                    <a:pt x="9310" y="12742"/>
                  </a:lnTo>
                  <a:lnTo>
                    <a:pt x="10986" y="11209"/>
                  </a:lnTo>
                  <a:lnTo>
                    <a:pt x="11638" y="10517"/>
                  </a:lnTo>
                  <a:lnTo>
                    <a:pt x="12383" y="9803"/>
                  </a:lnTo>
                  <a:lnTo>
                    <a:pt x="12941" y="9089"/>
                  </a:lnTo>
                  <a:lnTo>
                    <a:pt x="15269" y="5521"/>
                  </a:lnTo>
                  <a:lnTo>
                    <a:pt x="15734" y="4786"/>
                  </a:lnTo>
                  <a:lnTo>
                    <a:pt x="16386" y="4072"/>
                  </a:lnTo>
                  <a:lnTo>
                    <a:pt x="17503" y="2645"/>
                  </a:lnTo>
                  <a:lnTo>
                    <a:pt x="17969" y="1973"/>
                  </a:lnTo>
                  <a:lnTo>
                    <a:pt x="18155" y="1616"/>
                  </a:lnTo>
                  <a:lnTo>
                    <a:pt x="18434" y="1280"/>
                  </a:lnTo>
                  <a:lnTo>
                    <a:pt x="18807" y="945"/>
                  </a:lnTo>
                  <a:lnTo>
                    <a:pt x="19086" y="798"/>
                  </a:lnTo>
                  <a:lnTo>
                    <a:pt x="19366" y="672"/>
                  </a:lnTo>
                  <a:lnTo>
                    <a:pt x="19831" y="525"/>
                  </a:lnTo>
                  <a:lnTo>
                    <a:pt x="20203" y="378"/>
                  </a:lnTo>
                  <a:lnTo>
                    <a:pt x="20855" y="273"/>
                  </a:lnTo>
                  <a:lnTo>
                    <a:pt x="21414" y="189"/>
                  </a:lnTo>
                  <a:lnTo>
                    <a:pt x="21600" y="147"/>
                  </a:lnTo>
                  <a:lnTo>
                    <a:pt x="21600" y="42"/>
                  </a:lnTo>
                  <a:lnTo>
                    <a:pt x="21507" y="21"/>
                  </a:lnTo>
                  <a:lnTo>
                    <a:pt x="21321" y="0"/>
                  </a:lnTo>
                  <a:lnTo>
                    <a:pt x="21228" y="0"/>
                  </a:lnTo>
                  <a:lnTo>
                    <a:pt x="21041" y="2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5" name="chenying0907 729"/>
            <p:cNvSpPr/>
            <p:nvPr/>
          </p:nvSpPr>
          <p:spPr>
            <a:xfrm>
              <a:off x="364840" y="474594"/>
              <a:ext cx="34449" cy="1096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102"/>
                  </a:moveTo>
                  <a:lnTo>
                    <a:pt x="17018" y="1019"/>
                  </a:lnTo>
                  <a:lnTo>
                    <a:pt x="15709" y="2038"/>
                  </a:lnTo>
                  <a:lnTo>
                    <a:pt x="14400" y="3158"/>
                  </a:lnTo>
                  <a:lnTo>
                    <a:pt x="13418" y="4279"/>
                  </a:lnTo>
                  <a:lnTo>
                    <a:pt x="11782" y="6725"/>
                  </a:lnTo>
                  <a:lnTo>
                    <a:pt x="10473" y="8864"/>
                  </a:lnTo>
                  <a:lnTo>
                    <a:pt x="7855" y="11921"/>
                  </a:lnTo>
                  <a:lnTo>
                    <a:pt x="4909" y="14977"/>
                  </a:lnTo>
                  <a:lnTo>
                    <a:pt x="1964" y="17932"/>
                  </a:lnTo>
                  <a:lnTo>
                    <a:pt x="982" y="19562"/>
                  </a:lnTo>
                  <a:lnTo>
                    <a:pt x="0" y="21091"/>
                  </a:lnTo>
                  <a:lnTo>
                    <a:pt x="0" y="21294"/>
                  </a:lnTo>
                  <a:lnTo>
                    <a:pt x="327" y="21396"/>
                  </a:lnTo>
                  <a:lnTo>
                    <a:pt x="1309" y="21600"/>
                  </a:lnTo>
                  <a:lnTo>
                    <a:pt x="2618" y="21600"/>
                  </a:lnTo>
                  <a:lnTo>
                    <a:pt x="2945" y="21498"/>
                  </a:lnTo>
                  <a:lnTo>
                    <a:pt x="3273" y="21294"/>
                  </a:lnTo>
                  <a:lnTo>
                    <a:pt x="4582" y="18747"/>
                  </a:lnTo>
                  <a:lnTo>
                    <a:pt x="6873" y="16404"/>
                  </a:lnTo>
                  <a:lnTo>
                    <a:pt x="11455" y="11411"/>
                  </a:lnTo>
                  <a:lnTo>
                    <a:pt x="13745" y="9068"/>
                  </a:lnTo>
                  <a:lnTo>
                    <a:pt x="15382" y="6725"/>
                  </a:lnTo>
                  <a:lnTo>
                    <a:pt x="17345" y="3668"/>
                  </a:lnTo>
                  <a:lnTo>
                    <a:pt x="18000" y="2751"/>
                  </a:lnTo>
                  <a:lnTo>
                    <a:pt x="19964" y="1325"/>
                  </a:lnTo>
                  <a:lnTo>
                    <a:pt x="21273" y="815"/>
                  </a:lnTo>
                  <a:lnTo>
                    <a:pt x="21600" y="611"/>
                  </a:lnTo>
                  <a:lnTo>
                    <a:pt x="21600" y="408"/>
                  </a:lnTo>
                  <a:lnTo>
                    <a:pt x="20945" y="102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8982" y="10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6" name="chenying0907 730"/>
            <p:cNvSpPr/>
            <p:nvPr/>
          </p:nvSpPr>
          <p:spPr>
            <a:xfrm>
              <a:off x="389893" y="515318"/>
              <a:ext cx="25054" cy="75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04" y="608"/>
                  </a:moveTo>
                  <a:lnTo>
                    <a:pt x="16545" y="1825"/>
                  </a:lnTo>
                  <a:lnTo>
                    <a:pt x="16085" y="3194"/>
                  </a:lnTo>
                  <a:lnTo>
                    <a:pt x="13787" y="5324"/>
                  </a:lnTo>
                  <a:lnTo>
                    <a:pt x="11489" y="7758"/>
                  </a:lnTo>
                  <a:lnTo>
                    <a:pt x="9191" y="10039"/>
                  </a:lnTo>
                  <a:lnTo>
                    <a:pt x="6894" y="12777"/>
                  </a:lnTo>
                  <a:lnTo>
                    <a:pt x="4136" y="15363"/>
                  </a:lnTo>
                  <a:lnTo>
                    <a:pt x="1838" y="18101"/>
                  </a:lnTo>
                  <a:lnTo>
                    <a:pt x="0" y="20687"/>
                  </a:lnTo>
                  <a:lnTo>
                    <a:pt x="0" y="21144"/>
                  </a:lnTo>
                  <a:lnTo>
                    <a:pt x="460" y="21296"/>
                  </a:lnTo>
                  <a:lnTo>
                    <a:pt x="919" y="21600"/>
                  </a:lnTo>
                  <a:lnTo>
                    <a:pt x="3217" y="21600"/>
                  </a:lnTo>
                  <a:lnTo>
                    <a:pt x="3677" y="21448"/>
                  </a:lnTo>
                  <a:lnTo>
                    <a:pt x="4136" y="21144"/>
                  </a:lnTo>
                  <a:lnTo>
                    <a:pt x="5974" y="18406"/>
                  </a:lnTo>
                  <a:lnTo>
                    <a:pt x="8272" y="15668"/>
                  </a:lnTo>
                  <a:lnTo>
                    <a:pt x="13328" y="10496"/>
                  </a:lnTo>
                  <a:lnTo>
                    <a:pt x="15626" y="8062"/>
                  </a:lnTo>
                  <a:lnTo>
                    <a:pt x="18383" y="5628"/>
                  </a:lnTo>
                  <a:lnTo>
                    <a:pt x="20221" y="3194"/>
                  </a:lnTo>
                  <a:lnTo>
                    <a:pt x="21140" y="1825"/>
                  </a:lnTo>
                  <a:lnTo>
                    <a:pt x="21600" y="608"/>
                  </a:lnTo>
                  <a:lnTo>
                    <a:pt x="21140" y="304"/>
                  </a:lnTo>
                  <a:lnTo>
                    <a:pt x="20221" y="0"/>
                  </a:lnTo>
                  <a:lnTo>
                    <a:pt x="19302" y="0"/>
                  </a:lnTo>
                  <a:lnTo>
                    <a:pt x="17923" y="152"/>
                  </a:lnTo>
                  <a:lnTo>
                    <a:pt x="17464" y="304"/>
                  </a:lnTo>
                  <a:lnTo>
                    <a:pt x="17004" y="6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7" name="chenying0907 731"/>
            <p:cNvSpPr/>
            <p:nvPr/>
          </p:nvSpPr>
          <p:spPr>
            <a:xfrm>
              <a:off x="405551" y="552910"/>
              <a:ext cx="18792" cy="610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363"/>
                  </a:moveTo>
                  <a:lnTo>
                    <a:pt x="14779" y="1634"/>
                  </a:lnTo>
                  <a:lnTo>
                    <a:pt x="12505" y="2723"/>
                  </a:lnTo>
                  <a:lnTo>
                    <a:pt x="9663" y="5082"/>
                  </a:lnTo>
                  <a:lnTo>
                    <a:pt x="7389" y="7624"/>
                  </a:lnTo>
                  <a:lnTo>
                    <a:pt x="6253" y="10165"/>
                  </a:lnTo>
                  <a:lnTo>
                    <a:pt x="3979" y="15610"/>
                  </a:lnTo>
                  <a:lnTo>
                    <a:pt x="2274" y="17970"/>
                  </a:lnTo>
                  <a:lnTo>
                    <a:pt x="0" y="20692"/>
                  </a:lnTo>
                  <a:lnTo>
                    <a:pt x="0" y="21055"/>
                  </a:lnTo>
                  <a:lnTo>
                    <a:pt x="1705" y="21600"/>
                  </a:lnTo>
                  <a:lnTo>
                    <a:pt x="3979" y="21600"/>
                  </a:lnTo>
                  <a:lnTo>
                    <a:pt x="4547" y="21418"/>
                  </a:lnTo>
                  <a:lnTo>
                    <a:pt x="5116" y="21055"/>
                  </a:lnTo>
                  <a:lnTo>
                    <a:pt x="7389" y="18877"/>
                  </a:lnTo>
                  <a:lnTo>
                    <a:pt x="8526" y="16155"/>
                  </a:lnTo>
                  <a:lnTo>
                    <a:pt x="11937" y="8531"/>
                  </a:lnTo>
                  <a:lnTo>
                    <a:pt x="13642" y="5990"/>
                  </a:lnTo>
                  <a:lnTo>
                    <a:pt x="18758" y="2723"/>
                  </a:lnTo>
                  <a:lnTo>
                    <a:pt x="21032" y="1815"/>
                  </a:lnTo>
                  <a:lnTo>
                    <a:pt x="21600" y="1452"/>
                  </a:lnTo>
                  <a:lnTo>
                    <a:pt x="21600" y="908"/>
                  </a:lnTo>
                  <a:lnTo>
                    <a:pt x="20463" y="363"/>
                  </a:lnTo>
                  <a:lnTo>
                    <a:pt x="19895" y="182"/>
                  </a:lnTo>
                  <a:lnTo>
                    <a:pt x="18758" y="0"/>
                  </a:lnTo>
                  <a:lnTo>
                    <a:pt x="18189" y="182"/>
                  </a:lnTo>
                  <a:lnTo>
                    <a:pt x="17053" y="363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8" name="chenying0907 732"/>
            <p:cNvSpPr/>
            <p:nvPr/>
          </p:nvSpPr>
          <p:spPr>
            <a:xfrm>
              <a:off x="419644" y="79882"/>
              <a:ext cx="62634" cy="341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0" y="132"/>
                  </a:moveTo>
                  <a:lnTo>
                    <a:pt x="18720" y="793"/>
                  </a:lnTo>
                  <a:lnTo>
                    <a:pt x="18000" y="1453"/>
                  </a:lnTo>
                  <a:lnTo>
                    <a:pt x="17280" y="2081"/>
                  </a:lnTo>
                  <a:lnTo>
                    <a:pt x="16380" y="2741"/>
                  </a:lnTo>
                  <a:lnTo>
                    <a:pt x="15480" y="4062"/>
                  </a:lnTo>
                  <a:lnTo>
                    <a:pt x="14580" y="5450"/>
                  </a:lnTo>
                  <a:lnTo>
                    <a:pt x="14040" y="6143"/>
                  </a:lnTo>
                  <a:lnTo>
                    <a:pt x="13320" y="6870"/>
                  </a:lnTo>
                  <a:lnTo>
                    <a:pt x="12420" y="7596"/>
                  </a:lnTo>
                  <a:lnTo>
                    <a:pt x="11520" y="8257"/>
                  </a:lnTo>
                  <a:lnTo>
                    <a:pt x="10800" y="8653"/>
                  </a:lnTo>
                  <a:lnTo>
                    <a:pt x="10440" y="8983"/>
                  </a:lnTo>
                  <a:lnTo>
                    <a:pt x="9720" y="9776"/>
                  </a:lnTo>
                  <a:lnTo>
                    <a:pt x="9180" y="10536"/>
                  </a:lnTo>
                  <a:lnTo>
                    <a:pt x="8460" y="11262"/>
                  </a:lnTo>
                  <a:lnTo>
                    <a:pt x="7020" y="12385"/>
                  </a:lnTo>
                  <a:lnTo>
                    <a:pt x="5760" y="13607"/>
                  </a:lnTo>
                  <a:lnTo>
                    <a:pt x="4500" y="14763"/>
                  </a:lnTo>
                  <a:lnTo>
                    <a:pt x="3600" y="15919"/>
                  </a:lnTo>
                  <a:lnTo>
                    <a:pt x="3060" y="16712"/>
                  </a:lnTo>
                  <a:lnTo>
                    <a:pt x="2160" y="17406"/>
                  </a:lnTo>
                  <a:lnTo>
                    <a:pt x="360" y="18925"/>
                  </a:lnTo>
                  <a:lnTo>
                    <a:pt x="0" y="19519"/>
                  </a:lnTo>
                  <a:lnTo>
                    <a:pt x="0" y="20180"/>
                  </a:lnTo>
                  <a:lnTo>
                    <a:pt x="180" y="20840"/>
                  </a:lnTo>
                  <a:lnTo>
                    <a:pt x="360" y="21468"/>
                  </a:lnTo>
                  <a:lnTo>
                    <a:pt x="360" y="21534"/>
                  </a:lnTo>
                  <a:lnTo>
                    <a:pt x="540" y="21567"/>
                  </a:lnTo>
                  <a:lnTo>
                    <a:pt x="900" y="21600"/>
                  </a:lnTo>
                  <a:lnTo>
                    <a:pt x="1440" y="21600"/>
                  </a:lnTo>
                  <a:lnTo>
                    <a:pt x="1800" y="21567"/>
                  </a:lnTo>
                  <a:lnTo>
                    <a:pt x="1980" y="21534"/>
                  </a:lnTo>
                  <a:lnTo>
                    <a:pt x="1980" y="21468"/>
                  </a:lnTo>
                  <a:lnTo>
                    <a:pt x="1800" y="20081"/>
                  </a:lnTo>
                  <a:lnTo>
                    <a:pt x="1800" y="19387"/>
                  </a:lnTo>
                  <a:lnTo>
                    <a:pt x="2160" y="18727"/>
                  </a:lnTo>
                  <a:lnTo>
                    <a:pt x="3060" y="18099"/>
                  </a:lnTo>
                  <a:lnTo>
                    <a:pt x="3960" y="17439"/>
                  </a:lnTo>
                  <a:lnTo>
                    <a:pt x="4860" y="16811"/>
                  </a:lnTo>
                  <a:lnTo>
                    <a:pt x="5040" y="16448"/>
                  </a:lnTo>
                  <a:lnTo>
                    <a:pt x="5220" y="16150"/>
                  </a:lnTo>
                  <a:lnTo>
                    <a:pt x="5760" y="15556"/>
                  </a:lnTo>
                  <a:lnTo>
                    <a:pt x="7380" y="13872"/>
                  </a:lnTo>
                  <a:lnTo>
                    <a:pt x="8460" y="12617"/>
                  </a:lnTo>
                  <a:lnTo>
                    <a:pt x="9180" y="11956"/>
                  </a:lnTo>
                  <a:lnTo>
                    <a:pt x="10080" y="11328"/>
                  </a:lnTo>
                  <a:lnTo>
                    <a:pt x="10800" y="10701"/>
                  </a:lnTo>
                  <a:lnTo>
                    <a:pt x="11700" y="10007"/>
                  </a:lnTo>
                  <a:lnTo>
                    <a:pt x="12780" y="8653"/>
                  </a:lnTo>
                  <a:lnTo>
                    <a:pt x="13500" y="7927"/>
                  </a:lnTo>
                  <a:lnTo>
                    <a:pt x="14400" y="7233"/>
                  </a:lnTo>
                  <a:lnTo>
                    <a:pt x="15120" y="6539"/>
                  </a:lnTo>
                  <a:lnTo>
                    <a:pt x="15840" y="5813"/>
                  </a:lnTo>
                  <a:lnTo>
                    <a:pt x="17100" y="4426"/>
                  </a:lnTo>
                  <a:lnTo>
                    <a:pt x="18000" y="2972"/>
                  </a:lnTo>
                  <a:lnTo>
                    <a:pt x="18720" y="2312"/>
                  </a:lnTo>
                  <a:lnTo>
                    <a:pt x="19440" y="1585"/>
                  </a:lnTo>
                  <a:lnTo>
                    <a:pt x="20340" y="892"/>
                  </a:lnTo>
                  <a:lnTo>
                    <a:pt x="21420" y="231"/>
                  </a:lnTo>
                  <a:lnTo>
                    <a:pt x="21600" y="165"/>
                  </a:lnTo>
                  <a:lnTo>
                    <a:pt x="21420" y="99"/>
                  </a:lnTo>
                  <a:lnTo>
                    <a:pt x="20880" y="0"/>
                  </a:lnTo>
                  <a:lnTo>
                    <a:pt x="20700" y="0"/>
                  </a:lnTo>
                  <a:lnTo>
                    <a:pt x="19980" y="13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799" name="chenying0907 733"/>
            <p:cNvSpPr/>
            <p:nvPr/>
          </p:nvSpPr>
          <p:spPr>
            <a:xfrm>
              <a:off x="471317" y="109642"/>
              <a:ext cx="45410" cy="256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13" y="88"/>
                  </a:moveTo>
                  <a:lnTo>
                    <a:pt x="18296" y="746"/>
                  </a:lnTo>
                  <a:lnTo>
                    <a:pt x="17788" y="1361"/>
                  </a:lnTo>
                  <a:lnTo>
                    <a:pt x="17534" y="2020"/>
                  </a:lnTo>
                  <a:lnTo>
                    <a:pt x="17534" y="2634"/>
                  </a:lnTo>
                  <a:lnTo>
                    <a:pt x="17788" y="3995"/>
                  </a:lnTo>
                  <a:lnTo>
                    <a:pt x="17788" y="5268"/>
                  </a:lnTo>
                  <a:lnTo>
                    <a:pt x="17280" y="5971"/>
                  </a:lnTo>
                  <a:lnTo>
                    <a:pt x="16518" y="6673"/>
                  </a:lnTo>
                  <a:lnTo>
                    <a:pt x="14739" y="8078"/>
                  </a:lnTo>
                  <a:lnTo>
                    <a:pt x="12706" y="9439"/>
                  </a:lnTo>
                  <a:lnTo>
                    <a:pt x="11944" y="10185"/>
                  </a:lnTo>
                  <a:lnTo>
                    <a:pt x="11181" y="10888"/>
                  </a:lnTo>
                  <a:lnTo>
                    <a:pt x="10165" y="12249"/>
                  </a:lnTo>
                  <a:lnTo>
                    <a:pt x="9148" y="13654"/>
                  </a:lnTo>
                  <a:lnTo>
                    <a:pt x="7624" y="15015"/>
                  </a:lnTo>
                  <a:lnTo>
                    <a:pt x="5336" y="16376"/>
                  </a:lnTo>
                  <a:lnTo>
                    <a:pt x="3558" y="17605"/>
                  </a:lnTo>
                  <a:lnTo>
                    <a:pt x="1779" y="18878"/>
                  </a:lnTo>
                  <a:lnTo>
                    <a:pt x="762" y="20151"/>
                  </a:lnTo>
                  <a:lnTo>
                    <a:pt x="254" y="20766"/>
                  </a:lnTo>
                  <a:lnTo>
                    <a:pt x="0" y="21424"/>
                  </a:lnTo>
                  <a:lnTo>
                    <a:pt x="254" y="21512"/>
                  </a:lnTo>
                  <a:lnTo>
                    <a:pt x="762" y="21600"/>
                  </a:lnTo>
                  <a:lnTo>
                    <a:pt x="1525" y="21600"/>
                  </a:lnTo>
                  <a:lnTo>
                    <a:pt x="2033" y="21556"/>
                  </a:lnTo>
                  <a:lnTo>
                    <a:pt x="2287" y="21512"/>
                  </a:lnTo>
                  <a:lnTo>
                    <a:pt x="2287" y="21424"/>
                  </a:lnTo>
                  <a:lnTo>
                    <a:pt x="2541" y="20722"/>
                  </a:lnTo>
                  <a:lnTo>
                    <a:pt x="3049" y="20107"/>
                  </a:lnTo>
                  <a:lnTo>
                    <a:pt x="4320" y="18790"/>
                  </a:lnTo>
                  <a:lnTo>
                    <a:pt x="6353" y="17473"/>
                  </a:lnTo>
                  <a:lnTo>
                    <a:pt x="8386" y="16200"/>
                  </a:lnTo>
                  <a:lnTo>
                    <a:pt x="10165" y="14971"/>
                  </a:lnTo>
                  <a:lnTo>
                    <a:pt x="11435" y="13741"/>
                  </a:lnTo>
                  <a:lnTo>
                    <a:pt x="12452" y="12468"/>
                  </a:lnTo>
                  <a:lnTo>
                    <a:pt x="13468" y="11239"/>
                  </a:lnTo>
                  <a:lnTo>
                    <a:pt x="13976" y="10537"/>
                  </a:lnTo>
                  <a:lnTo>
                    <a:pt x="14739" y="9834"/>
                  </a:lnTo>
                  <a:lnTo>
                    <a:pt x="16518" y="8429"/>
                  </a:lnTo>
                  <a:lnTo>
                    <a:pt x="18296" y="7068"/>
                  </a:lnTo>
                  <a:lnTo>
                    <a:pt x="19821" y="5663"/>
                  </a:lnTo>
                  <a:lnTo>
                    <a:pt x="20329" y="4522"/>
                  </a:lnTo>
                  <a:lnTo>
                    <a:pt x="20329" y="1756"/>
                  </a:lnTo>
                  <a:lnTo>
                    <a:pt x="20584" y="966"/>
                  </a:lnTo>
                  <a:lnTo>
                    <a:pt x="20838" y="615"/>
                  </a:lnTo>
                  <a:lnTo>
                    <a:pt x="21600" y="220"/>
                  </a:lnTo>
                  <a:lnTo>
                    <a:pt x="21600" y="132"/>
                  </a:lnTo>
                  <a:lnTo>
                    <a:pt x="21346" y="44"/>
                  </a:lnTo>
                  <a:lnTo>
                    <a:pt x="21092" y="0"/>
                  </a:lnTo>
                  <a:lnTo>
                    <a:pt x="19821" y="0"/>
                  </a:lnTo>
                  <a:lnTo>
                    <a:pt x="19313" y="8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00" name="chenying0907 734"/>
            <p:cNvSpPr/>
            <p:nvPr/>
          </p:nvSpPr>
          <p:spPr>
            <a:xfrm>
              <a:off x="504199" y="137835"/>
              <a:ext cx="34449" cy="194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231"/>
                  </a:moveTo>
                  <a:lnTo>
                    <a:pt x="18327" y="2945"/>
                  </a:lnTo>
                  <a:lnTo>
                    <a:pt x="17018" y="5544"/>
                  </a:lnTo>
                  <a:lnTo>
                    <a:pt x="15382" y="8143"/>
                  </a:lnTo>
                  <a:lnTo>
                    <a:pt x="13418" y="10800"/>
                  </a:lnTo>
                  <a:lnTo>
                    <a:pt x="12109" y="12128"/>
                  </a:lnTo>
                  <a:lnTo>
                    <a:pt x="10473" y="13399"/>
                  </a:lnTo>
                  <a:lnTo>
                    <a:pt x="6545" y="16056"/>
                  </a:lnTo>
                  <a:lnTo>
                    <a:pt x="2945" y="18597"/>
                  </a:lnTo>
                  <a:lnTo>
                    <a:pt x="1309" y="19925"/>
                  </a:lnTo>
                  <a:lnTo>
                    <a:pt x="0" y="21253"/>
                  </a:lnTo>
                  <a:lnTo>
                    <a:pt x="0" y="21369"/>
                  </a:lnTo>
                  <a:lnTo>
                    <a:pt x="327" y="21484"/>
                  </a:lnTo>
                  <a:lnTo>
                    <a:pt x="1309" y="21600"/>
                  </a:lnTo>
                  <a:lnTo>
                    <a:pt x="2291" y="21600"/>
                  </a:lnTo>
                  <a:lnTo>
                    <a:pt x="2618" y="21542"/>
                  </a:lnTo>
                  <a:lnTo>
                    <a:pt x="2945" y="21427"/>
                  </a:lnTo>
                  <a:lnTo>
                    <a:pt x="4255" y="20098"/>
                  </a:lnTo>
                  <a:lnTo>
                    <a:pt x="5891" y="18770"/>
                  </a:lnTo>
                  <a:lnTo>
                    <a:pt x="9818" y="16171"/>
                  </a:lnTo>
                  <a:lnTo>
                    <a:pt x="13418" y="13572"/>
                  </a:lnTo>
                  <a:lnTo>
                    <a:pt x="15055" y="12302"/>
                  </a:lnTo>
                  <a:lnTo>
                    <a:pt x="18982" y="8317"/>
                  </a:lnTo>
                  <a:lnTo>
                    <a:pt x="20291" y="5602"/>
                  </a:lnTo>
                  <a:lnTo>
                    <a:pt x="21273" y="2945"/>
                  </a:lnTo>
                  <a:lnTo>
                    <a:pt x="21600" y="231"/>
                  </a:lnTo>
                  <a:lnTo>
                    <a:pt x="21600" y="116"/>
                  </a:lnTo>
                  <a:lnTo>
                    <a:pt x="21273" y="58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8982" y="58"/>
                  </a:lnTo>
                  <a:lnTo>
                    <a:pt x="18655" y="116"/>
                  </a:lnTo>
                  <a:lnTo>
                    <a:pt x="18655" y="23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01" name="chenying0907 735"/>
            <p:cNvSpPr/>
            <p:nvPr/>
          </p:nvSpPr>
          <p:spPr>
            <a:xfrm>
              <a:off x="529252" y="159764"/>
              <a:ext cx="42279" cy="158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284"/>
                  </a:moveTo>
                  <a:lnTo>
                    <a:pt x="18133" y="3126"/>
                  </a:lnTo>
                  <a:lnTo>
                    <a:pt x="17333" y="4476"/>
                  </a:lnTo>
                  <a:lnTo>
                    <a:pt x="16267" y="5826"/>
                  </a:lnTo>
                  <a:lnTo>
                    <a:pt x="12533" y="11226"/>
                  </a:lnTo>
                  <a:lnTo>
                    <a:pt x="11467" y="12576"/>
                  </a:lnTo>
                  <a:lnTo>
                    <a:pt x="9600" y="13855"/>
                  </a:lnTo>
                  <a:lnTo>
                    <a:pt x="6400" y="16342"/>
                  </a:lnTo>
                  <a:lnTo>
                    <a:pt x="5333" y="17479"/>
                  </a:lnTo>
                  <a:lnTo>
                    <a:pt x="4267" y="18758"/>
                  </a:lnTo>
                  <a:lnTo>
                    <a:pt x="3733" y="19326"/>
                  </a:lnTo>
                  <a:lnTo>
                    <a:pt x="2933" y="19895"/>
                  </a:lnTo>
                  <a:lnTo>
                    <a:pt x="1600" y="20534"/>
                  </a:lnTo>
                  <a:lnTo>
                    <a:pt x="267" y="21032"/>
                  </a:lnTo>
                  <a:lnTo>
                    <a:pt x="0" y="21174"/>
                  </a:lnTo>
                  <a:lnTo>
                    <a:pt x="0" y="21245"/>
                  </a:lnTo>
                  <a:lnTo>
                    <a:pt x="533" y="21458"/>
                  </a:lnTo>
                  <a:lnTo>
                    <a:pt x="1067" y="21600"/>
                  </a:lnTo>
                  <a:lnTo>
                    <a:pt x="1600" y="21529"/>
                  </a:lnTo>
                  <a:lnTo>
                    <a:pt x="2400" y="21458"/>
                  </a:lnTo>
                  <a:lnTo>
                    <a:pt x="3467" y="21103"/>
                  </a:lnTo>
                  <a:lnTo>
                    <a:pt x="4267" y="20676"/>
                  </a:lnTo>
                  <a:lnTo>
                    <a:pt x="5600" y="19824"/>
                  </a:lnTo>
                  <a:lnTo>
                    <a:pt x="6400" y="18971"/>
                  </a:lnTo>
                  <a:lnTo>
                    <a:pt x="7200" y="17976"/>
                  </a:lnTo>
                  <a:lnTo>
                    <a:pt x="8533" y="16484"/>
                  </a:lnTo>
                  <a:lnTo>
                    <a:pt x="10400" y="14992"/>
                  </a:lnTo>
                  <a:lnTo>
                    <a:pt x="12800" y="13500"/>
                  </a:lnTo>
                  <a:lnTo>
                    <a:pt x="14400" y="12079"/>
                  </a:lnTo>
                  <a:lnTo>
                    <a:pt x="19200" y="6253"/>
                  </a:lnTo>
                  <a:lnTo>
                    <a:pt x="20267" y="4761"/>
                  </a:lnTo>
                  <a:lnTo>
                    <a:pt x="20800" y="3339"/>
                  </a:lnTo>
                  <a:lnTo>
                    <a:pt x="21333" y="1776"/>
                  </a:lnTo>
                  <a:lnTo>
                    <a:pt x="21600" y="284"/>
                  </a:lnTo>
                  <a:lnTo>
                    <a:pt x="21333" y="213"/>
                  </a:lnTo>
                  <a:lnTo>
                    <a:pt x="21067" y="71"/>
                  </a:lnTo>
                  <a:lnTo>
                    <a:pt x="20800" y="0"/>
                  </a:lnTo>
                  <a:lnTo>
                    <a:pt x="20000" y="0"/>
                  </a:lnTo>
                  <a:lnTo>
                    <a:pt x="19467" y="71"/>
                  </a:lnTo>
                  <a:lnTo>
                    <a:pt x="19200" y="213"/>
                  </a:lnTo>
                  <a:lnTo>
                    <a:pt x="19200" y="28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02" name="chenying0907 736"/>
            <p:cNvSpPr/>
            <p:nvPr/>
          </p:nvSpPr>
          <p:spPr>
            <a:xfrm>
              <a:off x="568398" y="184825"/>
              <a:ext cx="37581" cy="12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62" y="372"/>
                  </a:moveTo>
                  <a:lnTo>
                    <a:pt x="17949" y="3352"/>
                  </a:lnTo>
                  <a:lnTo>
                    <a:pt x="16732" y="6424"/>
                  </a:lnTo>
                  <a:lnTo>
                    <a:pt x="16124" y="8007"/>
                  </a:lnTo>
                  <a:lnTo>
                    <a:pt x="15211" y="9403"/>
                  </a:lnTo>
                  <a:lnTo>
                    <a:pt x="14299" y="10893"/>
                  </a:lnTo>
                  <a:lnTo>
                    <a:pt x="12777" y="12290"/>
                  </a:lnTo>
                  <a:lnTo>
                    <a:pt x="10952" y="13500"/>
                  </a:lnTo>
                  <a:lnTo>
                    <a:pt x="9127" y="14803"/>
                  </a:lnTo>
                  <a:lnTo>
                    <a:pt x="5172" y="17224"/>
                  </a:lnTo>
                  <a:lnTo>
                    <a:pt x="4868" y="17597"/>
                  </a:lnTo>
                  <a:lnTo>
                    <a:pt x="4563" y="18062"/>
                  </a:lnTo>
                  <a:lnTo>
                    <a:pt x="3651" y="19738"/>
                  </a:lnTo>
                  <a:lnTo>
                    <a:pt x="3042" y="20203"/>
                  </a:lnTo>
                  <a:lnTo>
                    <a:pt x="2130" y="20576"/>
                  </a:lnTo>
                  <a:lnTo>
                    <a:pt x="1217" y="20762"/>
                  </a:lnTo>
                  <a:lnTo>
                    <a:pt x="608" y="20855"/>
                  </a:lnTo>
                  <a:lnTo>
                    <a:pt x="304" y="20948"/>
                  </a:lnTo>
                  <a:lnTo>
                    <a:pt x="0" y="21134"/>
                  </a:lnTo>
                  <a:lnTo>
                    <a:pt x="304" y="21228"/>
                  </a:lnTo>
                  <a:lnTo>
                    <a:pt x="304" y="21414"/>
                  </a:lnTo>
                  <a:lnTo>
                    <a:pt x="608" y="21507"/>
                  </a:lnTo>
                  <a:lnTo>
                    <a:pt x="1217" y="21600"/>
                  </a:lnTo>
                  <a:lnTo>
                    <a:pt x="1825" y="21600"/>
                  </a:lnTo>
                  <a:lnTo>
                    <a:pt x="2738" y="21414"/>
                  </a:lnTo>
                  <a:lnTo>
                    <a:pt x="3651" y="21321"/>
                  </a:lnTo>
                  <a:lnTo>
                    <a:pt x="4563" y="20948"/>
                  </a:lnTo>
                  <a:lnTo>
                    <a:pt x="5476" y="20390"/>
                  </a:lnTo>
                  <a:lnTo>
                    <a:pt x="6085" y="19831"/>
                  </a:lnTo>
                  <a:lnTo>
                    <a:pt x="6693" y="19086"/>
                  </a:lnTo>
                  <a:lnTo>
                    <a:pt x="7301" y="18434"/>
                  </a:lnTo>
                  <a:lnTo>
                    <a:pt x="7606" y="17783"/>
                  </a:lnTo>
                  <a:lnTo>
                    <a:pt x="8823" y="17131"/>
                  </a:lnTo>
                  <a:lnTo>
                    <a:pt x="13386" y="13966"/>
                  </a:lnTo>
                  <a:lnTo>
                    <a:pt x="15515" y="12383"/>
                  </a:lnTo>
                  <a:lnTo>
                    <a:pt x="17037" y="10800"/>
                  </a:lnTo>
                  <a:lnTo>
                    <a:pt x="18558" y="9031"/>
                  </a:lnTo>
                  <a:lnTo>
                    <a:pt x="19166" y="7262"/>
                  </a:lnTo>
                  <a:lnTo>
                    <a:pt x="21600" y="372"/>
                  </a:lnTo>
                  <a:lnTo>
                    <a:pt x="21600" y="186"/>
                  </a:lnTo>
                  <a:lnTo>
                    <a:pt x="20992" y="0"/>
                  </a:lnTo>
                  <a:lnTo>
                    <a:pt x="20383" y="0"/>
                  </a:lnTo>
                  <a:lnTo>
                    <a:pt x="19470" y="93"/>
                  </a:lnTo>
                  <a:lnTo>
                    <a:pt x="19166" y="186"/>
                  </a:lnTo>
                  <a:lnTo>
                    <a:pt x="18862" y="372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03" name="chenying0907 737"/>
            <p:cNvSpPr/>
            <p:nvPr/>
          </p:nvSpPr>
          <p:spPr>
            <a:xfrm>
              <a:off x="15658" y="0"/>
              <a:ext cx="627902" cy="645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4" y="21600"/>
                  </a:moveTo>
                  <a:lnTo>
                    <a:pt x="14209" y="21600"/>
                  </a:lnTo>
                  <a:lnTo>
                    <a:pt x="14065" y="21583"/>
                  </a:lnTo>
                  <a:lnTo>
                    <a:pt x="13940" y="21548"/>
                  </a:lnTo>
                  <a:lnTo>
                    <a:pt x="13796" y="21513"/>
                  </a:lnTo>
                  <a:lnTo>
                    <a:pt x="13599" y="21425"/>
                  </a:lnTo>
                  <a:lnTo>
                    <a:pt x="13401" y="21320"/>
                  </a:lnTo>
                  <a:lnTo>
                    <a:pt x="13186" y="21216"/>
                  </a:lnTo>
                  <a:lnTo>
                    <a:pt x="12989" y="21093"/>
                  </a:lnTo>
                  <a:lnTo>
                    <a:pt x="12791" y="20953"/>
                  </a:lnTo>
                  <a:lnTo>
                    <a:pt x="12576" y="20814"/>
                  </a:lnTo>
                  <a:lnTo>
                    <a:pt x="12397" y="20621"/>
                  </a:lnTo>
                  <a:lnTo>
                    <a:pt x="12199" y="20447"/>
                  </a:lnTo>
                  <a:lnTo>
                    <a:pt x="11769" y="20045"/>
                  </a:lnTo>
                  <a:lnTo>
                    <a:pt x="11320" y="19643"/>
                  </a:lnTo>
                  <a:lnTo>
                    <a:pt x="10872" y="19276"/>
                  </a:lnTo>
                  <a:lnTo>
                    <a:pt x="10441" y="18874"/>
                  </a:lnTo>
                  <a:lnTo>
                    <a:pt x="9437" y="17860"/>
                  </a:lnTo>
                  <a:lnTo>
                    <a:pt x="8432" y="16829"/>
                  </a:lnTo>
                  <a:lnTo>
                    <a:pt x="7571" y="15990"/>
                  </a:lnTo>
                  <a:lnTo>
                    <a:pt x="6728" y="15117"/>
                  </a:lnTo>
                  <a:lnTo>
                    <a:pt x="5759" y="14138"/>
                  </a:lnTo>
                  <a:lnTo>
                    <a:pt x="4808" y="13142"/>
                  </a:lnTo>
                  <a:lnTo>
                    <a:pt x="3785" y="12076"/>
                  </a:lnTo>
                  <a:lnTo>
                    <a:pt x="3265" y="11534"/>
                  </a:lnTo>
                  <a:lnTo>
                    <a:pt x="2727" y="10992"/>
                  </a:lnTo>
                  <a:lnTo>
                    <a:pt x="1938" y="10258"/>
                  </a:lnTo>
                  <a:lnTo>
                    <a:pt x="1381" y="9751"/>
                  </a:lnTo>
                  <a:lnTo>
                    <a:pt x="861" y="9227"/>
                  </a:lnTo>
                  <a:lnTo>
                    <a:pt x="592" y="8930"/>
                  </a:lnTo>
                  <a:lnTo>
                    <a:pt x="466" y="8790"/>
                  </a:lnTo>
                  <a:lnTo>
                    <a:pt x="323" y="8616"/>
                  </a:lnTo>
                  <a:lnTo>
                    <a:pt x="215" y="8441"/>
                  </a:lnTo>
                  <a:lnTo>
                    <a:pt x="126" y="8283"/>
                  </a:lnTo>
                  <a:lnTo>
                    <a:pt x="54" y="8091"/>
                  </a:lnTo>
                  <a:lnTo>
                    <a:pt x="0" y="7917"/>
                  </a:lnTo>
                  <a:lnTo>
                    <a:pt x="0" y="7742"/>
                  </a:lnTo>
                  <a:lnTo>
                    <a:pt x="18" y="7637"/>
                  </a:lnTo>
                  <a:lnTo>
                    <a:pt x="36" y="7550"/>
                  </a:lnTo>
                  <a:lnTo>
                    <a:pt x="108" y="7375"/>
                  </a:lnTo>
                  <a:lnTo>
                    <a:pt x="233" y="7200"/>
                  </a:lnTo>
                  <a:lnTo>
                    <a:pt x="377" y="7025"/>
                  </a:lnTo>
                  <a:lnTo>
                    <a:pt x="520" y="6885"/>
                  </a:lnTo>
                  <a:lnTo>
                    <a:pt x="682" y="6763"/>
                  </a:lnTo>
                  <a:lnTo>
                    <a:pt x="843" y="6676"/>
                  </a:lnTo>
                  <a:lnTo>
                    <a:pt x="951" y="6623"/>
                  </a:lnTo>
                  <a:lnTo>
                    <a:pt x="1058" y="6588"/>
                  </a:lnTo>
                  <a:lnTo>
                    <a:pt x="1166" y="6571"/>
                  </a:lnTo>
                  <a:lnTo>
                    <a:pt x="1292" y="6536"/>
                  </a:lnTo>
                  <a:lnTo>
                    <a:pt x="1489" y="6571"/>
                  </a:lnTo>
                  <a:lnTo>
                    <a:pt x="1704" y="6606"/>
                  </a:lnTo>
                  <a:lnTo>
                    <a:pt x="1902" y="6676"/>
                  </a:lnTo>
                  <a:lnTo>
                    <a:pt x="2153" y="6763"/>
                  </a:lnTo>
                  <a:lnTo>
                    <a:pt x="2350" y="6850"/>
                  </a:lnTo>
                  <a:lnTo>
                    <a:pt x="2942" y="7217"/>
                  </a:lnTo>
                  <a:lnTo>
                    <a:pt x="3427" y="7497"/>
                  </a:lnTo>
                  <a:lnTo>
                    <a:pt x="3929" y="7742"/>
                  </a:lnTo>
                  <a:lnTo>
                    <a:pt x="4252" y="7882"/>
                  </a:lnTo>
                  <a:lnTo>
                    <a:pt x="4575" y="8056"/>
                  </a:lnTo>
                  <a:lnTo>
                    <a:pt x="4934" y="8249"/>
                  </a:lnTo>
                  <a:lnTo>
                    <a:pt x="5077" y="8353"/>
                  </a:lnTo>
                  <a:lnTo>
                    <a:pt x="5239" y="8476"/>
                  </a:lnTo>
                  <a:lnTo>
                    <a:pt x="5472" y="8633"/>
                  </a:lnTo>
                  <a:lnTo>
                    <a:pt x="5526" y="8685"/>
                  </a:lnTo>
                  <a:lnTo>
                    <a:pt x="5597" y="8633"/>
                  </a:lnTo>
                  <a:lnTo>
                    <a:pt x="7050" y="7200"/>
                  </a:lnTo>
                  <a:lnTo>
                    <a:pt x="8504" y="5732"/>
                  </a:lnTo>
                  <a:lnTo>
                    <a:pt x="9867" y="4351"/>
                  </a:lnTo>
                  <a:lnTo>
                    <a:pt x="11320" y="2936"/>
                  </a:lnTo>
                  <a:lnTo>
                    <a:pt x="11284" y="2866"/>
                  </a:lnTo>
                  <a:lnTo>
                    <a:pt x="11177" y="2639"/>
                  </a:lnTo>
                  <a:lnTo>
                    <a:pt x="11087" y="2394"/>
                  </a:lnTo>
                  <a:lnTo>
                    <a:pt x="11033" y="2132"/>
                  </a:lnTo>
                  <a:lnTo>
                    <a:pt x="11015" y="1887"/>
                  </a:lnTo>
                  <a:lnTo>
                    <a:pt x="11033" y="1608"/>
                  </a:lnTo>
                  <a:lnTo>
                    <a:pt x="11105" y="1363"/>
                  </a:lnTo>
                  <a:lnTo>
                    <a:pt x="11195" y="1118"/>
                  </a:lnTo>
                  <a:lnTo>
                    <a:pt x="11302" y="874"/>
                  </a:lnTo>
                  <a:lnTo>
                    <a:pt x="11589" y="489"/>
                  </a:lnTo>
                  <a:lnTo>
                    <a:pt x="11769" y="350"/>
                  </a:lnTo>
                  <a:lnTo>
                    <a:pt x="11966" y="227"/>
                  </a:lnTo>
                  <a:lnTo>
                    <a:pt x="12181" y="122"/>
                  </a:lnTo>
                  <a:lnTo>
                    <a:pt x="12379" y="52"/>
                  </a:lnTo>
                  <a:lnTo>
                    <a:pt x="12612" y="17"/>
                  </a:lnTo>
                  <a:lnTo>
                    <a:pt x="12845" y="0"/>
                  </a:lnTo>
                  <a:lnTo>
                    <a:pt x="13168" y="35"/>
                  </a:lnTo>
                  <a:lnTo>
                    <a:pt x="13365" y="70"/>
                  </a:lnTo>
                  <a:lnTo>
                    <a:pt x="13527" y="105"/>
                  </a:lnTo>
                  <a:lnTo>
                    <a:pt x="13688" y="157"/>
                  </a:lnTo>
                  <a:lnTo>
                    <a:pt x="13868" y="227"/>
                  </a:lnTo>
                  <a:lnTo>
                    <a:pt x="14155" y="367"/>
                  </a:lnTo>
                  <a:lnTo>
                    <a:pt x="14460" y="577"/>
                  </a:lnTo>
                  <a:lnTo>
                    <a:pt x="14711" y="769"/>
                  </a:lnTo>
                  <a:lnTo>
                    <a:pt x="14962" y="996"/>
                  </a:lnTo>
                  <a:lnTo>
                    <a:pt x="15482" y="1485"/>
                  </a:lnTo>
                  <a:lnTo>
                    <a:pt x="16200" y="2184"/>
                  </a:lnTo>
                  <a:lnTo>
                    <a:pt x="16846" y="2849"/>
                  </a:lnTo>
                  <a:lnTo>
                    <a:pt x="18173" y="4177"/>
                  </a:lnTo>
                  <a:lnTo>
                    <a:pt x="18891" y="4876"/>
                  </a:lnTo>
                  <a:lnTo>
                    <a:pt x="19465" y="5470"/>
                  </a:lnTo>
                  <a:lnTo>
                    <a:pt x="20039" y="6082"/>
                  </a:lnTo>
                  <a:lnTo>
                    <a:pt x="20577" y="6693"/>
                  </a:lnTo>
                  <a:lnTo>
                    <a:pt x="20721" y="6833"/>
                  </a:lnTo>
                  <a:lnTo>
                    <a:pt x="21062" y="7287"/>
                  </a:lnTo>
                  <a:lnTo>
                    <a:pt x="21241" y="7497"/>
                  </a:lnTo>
                  <a:lnTo>
                    <a:pt x="21385" y="7742"/>
                  </a:lnTo>
                  <a:lnTo>
                    <a:pt x="21492" y="7986"/>
                  </a:lnTo>
                  <a:lnTo>
                    <a:pt x="21564" y="8249"/>
                  </a:lnTo>
                  <a:lnTo>
                    <a:pt x="21582" y="8371"/>
                  </a:lnTo>
                  <a:lnTo>
                    <a:pt x="21600" y="8511"/>
                  </a:lnTo>
                  <a:lnTo>
                    <a:pt x="21582" y="8650"/>
                  </a:lnTo>
                  <a:lnTo>
                    <a:pt x="21582" y="8808"/>
                  </a:lnTo>
                  <a:lnTo>
                    <a:pt x="21546" y="8983"/>
                  </a:lnTo>
                  <a:lnTo>
                    <a:pt x="21492" y="9157"/>
                  </a:lnTo>
                  <a:lnTo>
                    <a:pt x="21439" y="9350"/>
                  </a:lnTo>
                  <a:lnTo>
                    <a:pt x="21367" y="9507"/>
                  </a:lnTo>
                  <a:lnTo>
                    <a:pt x="21187" y="9786"/>
                  </a:lnTo>
                  <a:lnTo>
                    <a:pt x="21062" y="9944"/>
                  </a:lnTo>
                  <a:lnTo>
                    <a:pt x="20811" y="10153"/>
                  </a:lnTo>
                  <a:lnTo>
                    <a:pt x="20685" y="10241"/>
                  </a:lnTo>
                  <a:lnTo>
                    <a:pt x="20524" y="10328"/>
                  </a:lnTo>
                  <a:lnTo>
                    <a:pt x="20380" y="10416"/>
                  </a:lnTo>
                  <a:lnTo>
                    <a:pt x="20219" y="10468"/>
                  </a:lnTo>
                  <a:lnTo>
                    <a:pt x="20039" y="10503"/>
                  </a:lnTo>
                  <a:lnTo>
                    <a:pt x="19878" y="10520"/>
                  </a:lnTo>
                  <a:lnTo>
                    <a:pt x="19698" y="10538"/>
                  </a:lnTo>
                  <a:lnTo>
                    <a:pt x="19465" y="10520"/>
                  </a:lnTo>
                  <a:lnTo>
                    <a:pt x="19250" y="10485"/>
                  </a:lnTo>
                  <a:lnTo>
                    <a:pt x="19035" y="10416"/>
                  </a:lnTo>
                  <a:lnTo>
                    <a:pt x="18801" y="10328"/>
                  </a:lnTo>
                  <a:lnTo>
                    <a:pt x="18748" y="10293"/>
                  </a:lnTo>
                  <a:lnTo>
                    <a:pt x="18694" y="10346"/>
                  </a:lnTo>
                  <a:lnTo>
                    <a:pt x="17815" y="11254"/>
                  </a:lnTo>
                  <a:lnTo>
                    <a:pt x="16936" y="12181"/>
                  </a:lnTo>
                  <a:lnTo>
                    <a:pt x="15482" y="13701"/>
                  </a:lnTo>
                  <a:lnTo>
                    <a:pt x="14998" y="14190"/>
                  </a:lnTo>
                  <a:lnTo>
                    <a:pt x="14460" y="14715"/>
                  </a:lnTo>
                  <a:lnTo>
                    <a:pt x="13957" y="15256"/>
                  </a:lnTo>
                  <a:lnTo>
                    <a:pt x="13114" y="16130"/>
                  </a:lnTo>
                  <a:lnTo>
                    <a:pt x="13060" y="16183"/>
                  </a:lnTo>
                  <a:lnTo>
                    <a:pt x="13096" y="16252"/>
                  </a:lnTo>
                  <a:lnTo>
                    <a:pt x="13527" y="16812"/>
                  </a:lnTo>
                  <a:lnTo>
                    <a:pt x="13760" y="17109"/>
                  </a:lnTo>
                  <a:lnTo>
                    <a:pt x="13832" y="17179"/>
                  </a:lnTo>
                  <a:lnTo>
                    <a:pt x="14173" y="17546"/>
                  </a:lnTo>
                  <a:lnTo>
                    <a:pt x="14316" y="17738"/>
                  </a:lnTo>
                  <a:lnTo>
                    <a:pt x="14442" y="17930"/>
                  </a:lnTo>
                  <a:lnTo>
                    <a:pt x="14657" y="18454"/>
                  </a:lnTo>
                  <a:lnTo>
                    <a:pt x="14854" y="18996"/>
                  </a:lnTo>
                  <a:lnTo>
                    <a:pt x="15034" y="19468"/>
                  </a:lnTo>
                  <a:lnTo>
                    <a:pt x="15213" y="19922"/>
                  </a:lnTo>
                  <a:lnTo>
                    <a:pt x="15321" y="20272"/>
                  </a:lnTo>
                  <a:lnTo>
                    <a:pt x="15357" y="20586"/>
                  </a:lnTo>
                  <a:lnTo>
                    <a:pt x="15339" y="20744"/>
                  </a:lnTo>
                  <a:lnTo>
                    <a:pt x="15303" y="20918"/>
                  </a:lnTo>
                  <a:lnTo>
                    <a:pt x="15249" y="21041"/>
                  </a:lnTo>
                  <a:lnTo>
                    <a:pt x="15177" y="21181"/>
                  </a:lnTo>
                  <a:lnTo>
                    <a:pt x="15106" y="21268"/>
                  </a:lnTo>
                  <a:lnTo>
                    <a:pt x="15016" y="21373"/>
                  </a:lnTo>
                  <a:lnTo>
                    <a:pt x="14908" y="21443"/>
                  </a:lnTo>
                  <a:lnTo>
                    <a:pt x="14819" y="21495"/>
                  </a:lnTo>
                  <a:lnTo>
                    <a:pt x="14711" y="21548"/>
                  </a:lnTo>
                  <a:lnTo>
                    <a:pt x="14585" y="21583"/>
                  </a:lnTo>
                  <a:lnTo>
                    <a:pt x="14478" y="21600"/>
                  </a:lnTo>
                  <a:lnTo>
                    <a:pt x="14334" y="21600"/>
                  </a:lnTo>
                  <a:close/>
                  <a:moveTo>
                    <a:pt x="1543" y="7410"/>
                  </a:moveTo>
                  <a:lnTo>
                    <a:pt x="1363" y="7410"/>
                  </a:lnTo>
                  <a:lnTo>
                    <a:pt x="1166" y="7462"/>
                  </a:lnTo>
                  <a:lnTo>
                    <a:pt x="987" y="7532"/>
                  </a:lnTo>
                  <a:lnTo>
                    <a:pt x="897" y="7584"/>
                  </a:lnTo>
                  <a:lnTo>
                    <a:pt x="843" y="7672"/>
                  </a:lnTo>
                  <a:lnTo>
                    <a:pt x="825" y="7724"/>
                  </a:lnTo>
                  <a:lnTo>
                    <a:pt x="807" y="7794"/>
                  </a:lnTo>
                  <a:lnTo>
                    <a:pt x="825" y="7847"/>
                  </a:lnTo>
                  <a:lnTo>
                    <a:pt x="861" y="7917"/>
                  </a:lnTo>
                  <a:lnTo>
                    <a:pt x="1076" y="8231"/>
                  </a:lnTo>
                  <a:lnTo>
                    <a:pt x="1310" y="8511"/>
                  </a:lnTo>
                  <a:lnTo>
                    <a:pt x="1579" y="8790"/>
                  </a:lnTo>
                  <a:lnTo>
                    <a:pt x="1866" y="9070"/>
                  </a:lnTo>
                  <a:lnTo>
                    <a:pt x="2314" y="9472"/>
                  </a:lnTo>
                  <a:lnTo>
                    <a:pt x="3588" y="10713"/>
                  </a:lnTo>
                  <a:lnTo>
                    <a:pt x="4431" y="11569"/>
                  </a:lnTo>
                  <a:lnTo>
                    <a:pt x="5221" y="12408"/>
                  </a:lnTo>
                  <a:lnTo>
                    <a:pt x="6261" y="13491"/>
                  </a:lnTo>
                  <a:lnTo>
                    <a:pt x="7302" y="14557"/>
                  </a:lnTo>
                  <a:lnTo>
                    <a:pt x="7948" y="15204"/>
                  </a:lnTo>
                  <a:lnTo>
                    <a:pt x="8575" y="15850"/>
                  </a:lnTo>
                  <a:lnTo>
                    <a:pt x="9293" y="16602"/>
                  </a:lnTo>
                  <a:lnTo>
                    <a:pt x="10674" y="17948"/>
                  </a:lnTo>
                  <a:lnTo>
                    <a:pt x="11320" y="18524"/>
                  </a:lnTo>
                  <a:lnTo>
                    <a:pt x="11948" y="19101"/>
                  </a:lnTo>
                  <a:lnTo>
                    <a:pt x="12576" y="19713"/>
                  </a:lnTo>
                  <a:lnTo>
                    <a:pt x="12863" y="19975"/>
                  </a:lnTo>
                  <a:lnTo>
                    <a:pt x="13204" y="20289"/>
                  </a:lnTo>
                  <a:lnTo>
                    <a:pt x="13419" y="20429"/>
                  </a:lnTo>
                  <a:lnTo>
                    <a:pt x="13599" y="20551"/>
                  </a:lnTo>
                  <a:lnTo>
                    <a:pt x="13796" y="20656"/>
                  </a:lnTo>
                  <a:lnTo>
                    <a:pt x="13993" y="20726"/>
                  </a:lnTo>
                  <a:lnTo>
                    <a:pt x="14101" y="20744"/>
                  </a:lnTo>
                  <a:lnTo>
                    <a:pt x="14191" y="20761"/>
                  </a:lnTo>
                  <a:lnTo>
                    <a:pt x="14280" y="20744"/>
                  </a:lnTo>
                  <a:lnTo>
                    <a:pt x="14352" y="20726"/>
                  </a:lnTo>
                  <a:lnTo>
                    <a:pt x="14388" y="20674"/>
                  </a:lnTo>
                  <a:lnTo>
                    <a:pt x="14442" y="20639"/>
                  </a:lnTo>
                  <a:lnTo>
                    <a:pt x="14478" y="20569"/>
                  </a:lnTo>
                  <a:lnTo>
                    <a:pt x="14496" y="20482"/>
                  </a:lnTo>
                  <a:lnTo>
                    <a:pt x="14496" y="20377"/>
                  </a:lnTo>
                  <a:lnTo>
                    <a:pt x="14478" y="20272"/>
                  </a:lnTo>
                  <a:lnTo>
                    <a:pt x="14370" y="20010"/>
                  </a:lnTo>
                  <a:lnTo>
                    <a:pt x="14262" y="19730"/>
                  </a:lnTo>
                  <a:lnTo>
                    <a:pt x="14191" y="19538"/>
                  </a:lnTo>
                  <a:lnTo>
                    <a:pt x="14047" y="19171"/>
                  </a:lnTo>
                  <a:lnTo>
                    <a:pt x="13886" y="18804"/>
                  </a:lnTo>
                  <a:lnTo>
                    <a:pt x="13688" y="18437"/>
                  </a:lnTo>
                  <a:lnTo>
                    <a:pt x="13491" y="18105"/>
                  </a:lnTo>
                  <a:lnTo>
                    <a:pt x="13240" y="17755"/>
                  </a:lnTo>
                  <a:lnTo>
                    <a:pt x="13007" y="17406"/>
                  </a:lnTo>
                  <a:lnTo>
                    <a:pt x="12720" y="17074"/>
                  </a:lnTo>
                  <a:lnTo>
                    <a:pt x="12450" y="16707"/>
                  </a:lnTo>
                  <a:lnTo>
                    <a:pt x="12397" y="16619"/>
                  </a:lnTo>
                  <a:lnTo>
                    <a:pt x="12361" y="16532"/>
                  </a:lnTo>
                  <a:lnTo>
                    <a:pt x="12343" y="16427"/>
                  </a:lnTo>
                  <a:lnTo>
                    <a:pt x="12361" y="16322"/>
                  </a:lnTo>
                  <a:lnTo>
                    <a:pt x="12379" y="16270"/>
                  </a:lnTo>
                  <a:lnTo>
                    <a:pt x="12343" y="16235"/>
                  </a:lnTo>
                  <a:lnTo>
                    <a:pt x="12289" y="16130"/>
                  </a:lnTo>
                  <a:lnTo>
                    <a:pt x="12271" y="16060"/>
                  </a:lnTo>
                  <a:lnTo>
                    <a:pt x="12271" y="15938"/>
                  </a:lnTo>
                  <a:lnTo>
                    <a:pt x="12289" y="15850"/>
                  </a:lnTo>
                  <a:lnTo>
                    <a:pt x="12325" y="15798"/>
                  </a:lnTo>
                  <a:lnTo>
                    <a:pt x="12379" y="15728"/>
                  </a:lnTo>
                  <a:lnTo>
                    <a:pt x="12935" y="15151"/>
                  </a:lnTo>
                  <a:lnTo>
                    <a:pt x="13491" y="14592"/>
                  </a:lnTo>
                  <a:lnTo>
                    <a:pt x="14047" y="13998"/>
                  </a:lnTo>
                  <a:lnTo>
                    <a:pt x="14639" y="13421"/>
                  </a:lnTo>
                  <a:lnTo>
                    <a:pt x="15106" y="12950"/>
                  </a:lnTo>
                  <a:lnTo>
                    <a:pt x="15572" y="12460"/>
                  </a:lnTo>
                  <a:lnTo>
                    <a:pt x="16469" y="11517"/>
                  </a:lnTo>
                  <a:lnTo>
                    <a:pt x="17276" y="10660"/>
                  </a:lnTo>
                  <a:lnTo>
                    <a:pt x="18084" y="9821"/>
                  </a:lnTo>
                  <a:lnTo>
                    <a:pt x="18120" y="9786"/>
                  </a:lnTo>
                  <a:lnTo>
                    <a:pt x="18120" y="9682"/>
                  </a:lnTo>
                  <a:lnTo>
                    <a:pt x="18138" y="9612"/>
                  </a:lnTo>
                  <a:lnTo>
                    <a:pt x="18173" y="9542"/>
                  </a:lnTo>
                  <a:lnTo>
                    <a:pt x="18299" y="9419"/>
                  </a:lnTo>
                  <a:lnTo>
                    <a:pt x="18389" y="9367"/>
                  </a:lnTo>
                  <a:lnTo>
                    <a:pt x="18568" y="9332"/>
                  </a:lnTo>
                  <a:lnTo>
                    <a:pt x="18712" y="9367"/>
                  </a:lnTo>
                  <a:lnTo>
                    <a:pt x="18765" y="9384"/>
                  </a:lnTo>
                  <a:lnTo>
                    <a:pt x="18837" y="9437"/>
                  </a:lnTo>
                  <a:lnTo>
                    <a:pt x="19035" y="9559"/>
                  </a:lnTo>
                  <a:lnTo>
                    <a:pt x="19268" y="9682"/>
                  </a:lnTo>
                  <a:lnTo>
                    <a:pt x="19393" y="9717"/>
                  </a:lnTo>
                  <a:lnTo>
                    <a:pt x="19537" y="9751"/>
                  </a:lnTo>
                  <a:lnTo>
                    <a:pt x="19788" y="9786"/>
                  </a:lnTo>
                  <a:lnTo>
                    <a:pt x="20039" y="9751"/>
                  </a:lnTo>
                  <a:lnTo>
                    <a:pt x="20147" y="9699"/>
                  </a:lnTo>
                  <a:lnTo>
                    <a:pt x="20237" y="9629"/>
                  </a:lnTo>
                  <a:lnTo>
                    <a:pt x="20380" y="9472"/>
                  </a:lnTo>
                  <a:lnTo>
                    <a:pt x="20506" y="9350"/>
                  </a:lnTo>
                  <a:lnTo>
                    <a:pt x="20631" y="9245"/>
                  </a:lnTo>
                  <a:lnTo>
                    <a:pt x="20703" y="9140"/>
                  </a:lnTo>
                  <a:lnTo>
                    <a:pt x="20757" y="9035"/>
                  </a:lnTo>
                  <a:lnTo>
                    <a:pt x="20793" y="8930"/>
                  </a:lnTo>
                  <a:lnTo>
                    <a:pt x="20811" y="8825"/>
                  </a:lnTo>
                  <a:lnTo>
                    <a:pt x="20811" y="8598"/>
                  </a:lnTo>
                  <a:lnTo>
                    <a:pt x="20703" y="8283"/>
                  </a:lnTo>
                  <a:lnTo>
                    <a:pt x="20577" y="8074"/>
                  </a:lnTo>
                  <a:lnTo>
                    <a:pt x="20470" y="7882"/>
                  </a:lnTo>
                  <a:lnTo>
                    <a:pt x="20344" y="7707"/>
                  </a:lnTo>
                  <a:lnTo>
                    <a:pt x="20272" y="7584"/>
                  </a:lnTo>
                  <a:lnTo>
                    <a:pt x="20129" y="7375"/>
                  </a:lnTo>
                  <a:lnTo>
                    <a:pt x="19932" y="7183"/>
                  </a:lnTo>
                  <a:lnTo>
                    <a:pt x="19573" y="6798"/>
                  </a:lnTo>
                  <a:lnTo>
                    <a:pt x="19304" y="6518"/>
                  </a:lnTo>
                  <a:lnTo>
                    <a:pt x="19070" y="6239"/>
                  </a:lnTo>
                  <a:lnTo>
                    <a:pt x="18765" y="5907"/>
                  </a:lnTo>
                  <a:lnTo>
                    <a:pt x="18478" y="5610"/>
                  </a:lnTo>
                  <a:lnTo>
                    <a:pt x="17868" y="4998"/>
                  </a:lnTo>
                  <a:lnTo>
                    <a:pt x="17599" y="4736"/>
                  </a:lnTo>
                  <a:lnTo>
                    <a:pt x="16882" y="4019"/>
                  </a:lnTo>
                  <a:lnTo>
                    <a:pt x="16182" y="3320"/>
                  </a:lnTo>
                  <a:lnTo>
                    <a:pt x="15464" y="2586"/>
                  </a:lnTo>
                  <a:lnTo>
                    <a:pt x="14334" y="1485"/>
                  </a:lnTo>
                  <a:lnTo>
                    <a:pt x="14155" y="1328"/>
                  </a:lnTo>
                  <a:lnTo>
                    <a:pt x="13993" y="1206"/>
                  </a:lnTo>
                  <a:lnTo>
                    <a:pt x="13599" y="961"/>
                  </a:lnTo>
                  <a:lnTo>
                    <a:pt x="13401" y="874"/>
                  </a:lnTo>
                  <a:lnTo>
                    <a:pt x="13168" y="821"/>
                  </a:lnTo>
                  <a:lnTo>
                    <a:pt x="12989" y="804"/>
                  </a:lnTo>
                  <a:lnTo>
                    <a:pt x="12809" y="821"/>
                  </a:lnTo>
                  <a:lnTo>
                    <a:pt x="12630" y="856"/>
                  </a:lnTo>
                  <a:lnTo>
                    <a:pt x="12486" y="909"/>
                  </a:lnTo>
                  <a:lnTo>
                    <a:pt x="12343" y="996"/>
                  </a:lnTo>
                  <a:lnTo>
                    <a:pt x="12199" y="1101"/>
                  </a:lnTo>
                  <a:lnTo>
                    <a:pt x="12074" y="1223"/>
                  </a:lnTo>
                  <a:lnTo>
                    <a:pt x="11966" y="1346"/>
                  </a:lnTo>
                  <a:lnTo>
                    <a:pt x="11894" y="1485"/>
                  </a:lnTo>
                  <a:lnTo>
                    <a:pt x="11841" y="1643"/>
                  </a:lnTo>
                  <a:lnTo>
                    <a:pt x="11805" y="1783"/>
                  </a:lnTo>
                  <a:lnTo>
                    <a:pt x="11805" y="1940"/>
                  </a:lnTo>
                  <a:lnTo>
                    <a:pt x="11823" y="2080"/>
                  </a:lnTo>
                  <a:lnTo>
                    <a:pt x="11858" y="2237"/>
                  </a:lnTo>
                  <a:lnTo>
                    <a:pt x="11912" y="2359"/>
                  </a:lnTo>
                  <a:lnTo>
                    <a:pt x="11984" y="2499"/>
                  </a:lnTo>
                  <a:lnTo>
                    <a:pt x="12074" y="2621"/>
                  </a:lnTo>
                  <a:lnTo>
                    <a:pt x="12146" y="2691"/>
                  </a:lnTo>
                  <a:lnTo>
                    <a:pt x="12181" y="2779"/>
                  </a:lnTo>
                  <a:lnTo>
                    <a:pt x="12199" y="2866"/>
                  </a:lnTo>
                  <a:lnTo>
                    <a:pt x="12199" y="2918"/>
                  </a:lnTo>
                  <a:lnTo>
                    <a:pt x="12181" y="3041"/>
                  </a:lnTo>
                  <a:lnTo>
                    <a:pt x="12110" y="3111"/>
                  </a:lnTo>
                  <a:lnTo>
                    <a:pt x="12110" y="3163"/>
                  </a:lnTo>
                  <a:lnTo>
                    <a:pt x="12092" y="3216"/>
                  </a:lnTo>
                  <a:lnTo>
                    <a:pt x="12074" y="3303"/>
                  </a:lnTo>
                  <a:lnTo>
                    <a:pt x="12038" y="3355"/>
                  </a:lnTo>
                  <a:lnTo>
                    <a:pt x="11984" y="3408"/>
                  </a:lnTo>
                  <a:lnTo>
                    <a:pt x="10531" y="4841"/>
                  </a:lnTo>
                  <a:lnTo>
                    <a:pt x="9078" y="6309"/>
                  </a:lnTo>
                  <a:lnTo>
                    <a:pt x="7625" y="7759"/>
                  </a:lnTo>
                  <a:lnTo>
                    <a:pt x="6100" y="9245"/>
                  </a:lnTo>
                  <a:lnTo>
                    <a:pt x="6046" y="9280"/>
                  </a:lnTo>
                  <a:lnTo>
                    <a:pt x="5956" y="9315"/>
                  </a:lnTo>
                  <a:lnTo>
                    <a:pt x="5884" y="9332"/>
                  </a:lnTo>
                  <a:lnTo>
                    <a:pt x="5813" y="9315"/>
                  </a:lnTo>
                  <a:lnTo>
                    <a:pt x="5759" y="9315"/>
                  </a:lnTo>
                  <a:lnTo>
                    <a:pt x="5723" y="9350"/>
                  </a:lnTo>
                  <a:lnTo>
                    <a:pt x="5651" y="9402"/>
                  </a:lnTo>
                  <a:lnTo>
                    <a:pt x="5579" y="9437"/>
                  </a:lnTo>
                  <a:lnTo>
                    <a:pt x="5490" y="9472"/>
                  </a:lnTo>
                  <a:lnTo>
                    <a:pt x="5310" y="9472"/>
                  </a:lnTo>
                  <a:lnTo>
                    <a:pt x="5239" y="9437"/>
                  </a:lnTo>
                  <a:lnTo>
                    <a:pt x="5059" y="9367"/>
                  </a:lnTo>
                  <a:lnTo>
                    <a:pt x="4898" y="9245"/>
                  </a:lnTo>
                  <a:lnTo>
                    <a:pt x="4539" y="9000"/>
                  </a:lnTo>
                  <a:lnTo>
                    <a:pt x="4216" y="8773"/>
                  </a:lnTo>
                  <a:lnTo>
                    <a:pt x="4037" y="8650"/>
                  </a:lnTo>
                  <a:lnTo>
                    <a:pt x="3857" y="8563"/>
                  </a:lnTo>
                  <a:lnTo>
                    <a:pt x="3570" y="8458"/>
                  </a:lnTo>
                  <a:lnTo>
                    <a:pt x="3319" y="8353"/>
                  </a:lnTo>
                  <a:lnTo>
                    <a:pt x="3193" y="8283"/>
                  </a:lnTo>
                  <a:lnTo>
                    <a:pt x="3050" y="8214"/>
                  </a:lnTo>
                  <a:lnTo>
                    <a:pt x="2888" y="8074"/>
                  </a:lnTo>
                  <a:lnTo>
                    <a:pt x="2655" y="7882"/>
                  </a:lnTo>
                  <a:lnTo>
                    <a:pt x="2494" y="7794"/>
                  </a:lnTo>
                  <a:lnTo>
                    <a:pt x="2368" y="7724"/>
                  </a:lnTo>
                  <a:lnTo>
                    <a:pt x="2081" y="7584"/>
                  </a:lnTo>
                  <a:lnTo>
                    <a:pt x="1650" y="7410"/>
                  </a:lnTo>
                  <a:lnTo>
                    <a:pt x="1543" y="741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04" name="chenying0907 738"/>
            <p:cNvSpPr/>
            <p:nvPr/>
          </p:nvSpPr>
          <p:spPr>
            <a:xfrm>
              <a:off x="-1" y="399411"/>
              <a:ext cx="248970" cy="25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8" y="21600"/>
                  </a:moveTo>
                  <a:lnTo>
                    <a:pt x="3337" y="21600"/>
                  </a:lnTo>
                  <a:lnTo>
                    <a:pt x="2525" y="21425"/>
                  </a:lnTo>
                  <a:lnTo>
                    <a:pt x="2119" y="21249"/>
                  </a:lnTo>
                  <a:lnTo>
                    <a:pt x="1398" y="20811"/>
                  </a:lnTo>
                  <a:lnTo>
                    <a:pt x="1037" y="20548"/>
                  </a:lnTo>
                  <a:lnTo>
                    <a:pt x="631" y="20242"/>
                  </a:lnTo>
                  <a:lnTo>
                    <a:pt x="496" y="19979"/>
                  </a:lnTo>
                  <a:lnTo>
                    <a:pt x="361" y="19672"/>
                  </a:lnTo>
                  <a:lnTo>
                    <a:pt x="361" y="19628"/>
                  </a:lnTo>
                  <a:lnTo>
                    <a:pt x="180" y="19234"/>
                  </a:lnTo>
                  <a:lnTo>
                    <a:pt x="90" y="18840"/>
                  </a:lnTo>
                  <a:lnTo>
                    <a:pt x="0" y="18358"/>
                  </a:lnTo>
                  <a:lnTo>
                    <a:pt x="0" y="17482"/>
                  </a:lnTo>
                  <a:lnTo>
                    <a:pt x="90" y="17000"/>
                  </a:lnTo>
                  <a:lnTo>
                    <a:pt x="225" y="16518"/>
                  </a:lnTo>
                  <a:lnTo>
                    <a:pt x="406" y="16036"/>
                  </a:lnTo>
                  <a:lnTo>
                    <a:pt x="586" y="15510"/>
                  </a:lnTo>
                  <a:lnTo>
                    <a:pt x="902" y="14984"/>
                  </a:lnTo>
                  <a:lnTo>
                    <a:pt x="1218" y="14502"/>
                  </a:lnTo>
                  <a:lnTo>
                    <a:pt x="1578" y="13933"/>
                  </a:lnTo>
                  <a:lnTo>
                    <a:pt x="1984" y="13407"/>
                  </a:lnTo>
                  <a:lnTo>
                    <a:pt x="2525" y="12794"/>
                  </a:lnTo>
                  <a:lnTo>
                    <a:pt x="3021" y="12268"/>
                  </a:lnTo>
                  <a:lnTo>
                    <a:pt x="3562" y="11698"/>
                  </a:lnTo>
                  <a:lnTo>
                    <a:pt x="3923" y="11304"/>
                  </a:lnTo>
                  <a:lnTo>
                    <a:pt x="4239" y="10953"/>
                  </a:lnTo>
                  <a:lnTo>
                    <a:pt x="4735" y="10209"/>
                  </a:lnTo>
                  <a:lnTo>
                    <a:pt x="5186" y="9639"/>
                  </a:lnTo>
                  <a:lnTo>
                    <a:pt x="5637" y="9113"/>
                  </a:lnTo>
                  <a:lnTo>
                    <a:pt x="6494" y="8193"/>
                  </a:lnTo>
                  <a:lnTo>
                    <a:pt x="7395" y="7317"/>
                  </a:lnTo>
                  <a:lnTo>
                    <a:pt x="8342" y="6484"/>
                  </a:lnTo>
                  <a:lnTo>
                    <a:pt x="14656" y="307"/>
                  </a:lnTo>
                  <a:lnTo>
                    <a:pt x="14791" y="175"/>
                  </a:lnTo>
                  <a:lnTo>
                    <a:pt x="15016" y="88"/>
                  </a:lnTo>
                  <a:lnTo>
                    <a:pt x="15377" y="0"/>
                  </a:lnTo>
                  <a:lnTo>
                    <a:pt x="15648" y="44"/>
                  </a:lnTo>
                  <a:lnTo>
                    <a:pt x="15918" y="175"/>
                  </a:lnTo>
                  <a:lnTo>
                    <a:pt x="16144" y="394"/>
                  </a:lnTo>
                  <a:lnTo>
                    <a:pt x="16324" y="657"/>
                  </a:lnTo>
                  <a:lnTo>
                    <a:pt x="16414" y="920"/>
                  </a:lnTo>
                  <a:lnTo>
                    <a:pt x="16459" y="1139"/>
                  </a:lnTo>
                  <a:lnTo>
                    <a:pt x="16414" y="1271"/>
                  </a:lnTo>
                  <a:lnTo>
                    <a:pt x="16324" y="1402"/>
                  </a:lnTo>
                  <a:lnTo>
                    <a:pt x="16234" y="1577"/>
                  </a:lnTo>
                  <a:lnTo>
                    <a:pt x="16099" y="1709"/>
                  </a:lnTo>
                  <a:lnTo>
                    <a:pt x="13213" y="4425"/>
                  </a:lnTo>
                  <a:lnTo>
                    <a:pt x="11364" y="6090"/>
                  </a:lnTo>
                  <a:lnTo>
                    <a:pt x="9560" y="7843"/>
                  </a:lnTo>
                  <a:lnTo>
                    <a:pt x="8703" y="8719"/>
                  </a:lnTo>
                  <a:lnTo>
                    <a:pt x="7846" y="9639"/>
                  </a:lnTo>
                  <a:lnTo>
                    <a:pt x="7080" y="10603"/>
                  </a:lnTo>
                  <a:lnTo>
                    <a:pt x="6313" y="11523"/>
                  </a:lnTo>
                  <a:lnTo>
                    <a:pt x="5727" y="12312"/>
                  </a:lnTo>
                  <a:lnTo>
                    <a:pt x="5096" y="13144"/>
                  </a:lnTo>
                  <a:lnTo>
                    <a:pt x="4284" y="13976"/>
                  </a:lnTo>
                  <a:lnTo>
                    <a:pt x="3427" y="14853"/>
                  </a:lnTo>
                  <a:lnTo>
                    <a:pt x="3157" y="15159"/>
                  </a:lnTo>
                  <a:lnTo>
                    <a:pt x="2841" y="15554"/>
                  </a:lnTo>
                  <a:lnTo>
                    <a:pt x="2570" y="16080"/>
                  </a:lnTo>
                  <a:lnTo>
                    <a:pt x="2119" y="17131"/>
                  </a:lnTo>
                  <a:lnTo>
                    <a:pt x="2029" y="17744"/>
                  </a:lnTo>
                  <a:lnTo>
                    <a:pt x="2029" y="18226"/>
                  </a:lnTo>
                  <a:lnTo>
                    <a:pt x="2119" y="18665"/>
                  </a:lnTo>
                  <a:lnTo>
                    <a:pt x="2119" y="18708"/>
                  </a:lnTo>
                  <a:lnTo>
                    <a:pt x="2255" y="18796"/>
                  </a:lnTo>
                  <a:lnTo>
                    <a:pt x="2435" y="19059"/>
                  </a:lnTo>
                  <a:lnTo>
                    <a:pt x="2435" y="19103"/>
                  </a:lnTo>
                  <a:lnTo>
                    <a:pt x="2480" y="19103"/>
                  </a:lnTo>
                  <a:lnTo>
                    <a:pt x="2841" y="19322"/>
                  </a:lnTo>
                  <a:lnTo>
                    <a:pt x="3202" y="19497"/>
                  </a:lnTo>
                  <a:lnTo>
                    <a:pt x="3562" y="19585"/>
                  </a:lnTo>
                  <a:lnTo>
                    <a:pt x="4013" y="19628"/>
                  </a:lnTo>
                  <a:lnTo>
                    <a:pt x="4419" y="19585"/>
                  </a:lnTo>
                  <a:lnTo>
                    <a:pt x="4780" y="19497"/>
                  </a:lnTo>
                  <a:lnTo>
                    <a:pt x="5231" y="19366"/>
                  </a:lnTo>
                  <a:lnTo>
                    <a:pt x="6043" y="18927"/>
                  </a:lnTo>
                  <a:lnTo>
                    <a:pt x="6494" y="18665"/>
                  </a:lnTo>
                  <a:lnTo>
                    <a:pt x="7305" y="18007"/>
                  </a:lnTo>
                  <a:lnTo>
                    <a:pt x="8117" y="17306"/>
                  </a:lnTo>
                  <a:lnTo>
                    <a:pt x="8838" y="16518"/>
                  </a:lnTo>
                  <a:lnTo>
                    <a:pt x="10236" y="14940"/>
                  </a:lnTo>
                  <a:lnTo>
                    <a:pt x="10913" y="14196"/>
                  </a:lnTo>
                  <a:lnTo>
                    <a:pt x="11409" y="13626"/>
                  </a:lnTo>
                  <a:lnTo>
                    <a:pt x="13258" y="11873"/>
                  </a:lnTo>
                  <a:lnTo>
                    <a:pt x="15016" y="10209"/>
                  </a:lnTo>
                  <a:lnTo>
                    <a:pt x="16730" y="8500"/>
                  </a:lnTo>
                  <a:lnTo>
                    <a:pt x="18353" y="6791"/>
                  </a:lnTo>
                  <a:lnTo>
                    <a:pt x="19120" y="5871"/>
                  </a:lnTo>
                  <a:lnTo>
                    <a:pt x="19932" y="4995"/>
                  </a:lnTo>
                  <a:lnTo>
                    <a:pt x="20067" y="4863"/>
                  </a:lnTo>
                  <a:lnTo>
                    <a:pt x="20202" y="4688"/>
                  </a:lnTo>
                  <a:lnTo>
                    <a:pt x="20382" y="4644"/>
                  </a:lnTo>
                  <a:lnTo>
                    <a:pt x="20563" y="4644"/>
                  </a:lnTo>
                  <a:lnTo>
                    <a:pt x="20833" y="4688"/>
                  </a:lnTo>
                  <a:lnTo>
                    <a:pt x="21104" y="4863"/>
                  </a:lnTo>
                  <a:lnTo>
                    <a:pt x="21284" y="5039"/>
                  </a:lnTo>
                  <a:lnTo>
                    <a:pt x="21465" y="5301"/>
                  </a:lnTo>
                  <a:lnTo>
                    <a:pt x="21555" y="5477"/>
                  </a:lnTo>
                  <a:lnTo>
                    <a:pt x="21600" y="5740"/>
                  </a:lnTo>
                  <a:lnTo>
                    <a:pt x="21555" y="5915"/>
                  </a:lnTo>
                  <a:lnTo>
                    <a:pt x="21555" y="6046"/>
                  </a:lnTo>
                  <a:lnTo>
                    <a:pt x="21465" y="6265"/>
                  </a:lnTo>
                  <a:lnTo>
                    <a:pt x="21329" y="6441"/>
                  </a:lnTo>
                  <a:lnTo>
                    <a:pt x="20653" y="7229"/>
                  </a:lnTo>
                  <a:lnTo>
                    <a:pt x="19932" y="8062"/>
                  </a:lnTo>
                  <a:lnTo>
                    <a:pt x="18398" y="9639"/>
                  </a:lnTo>
                  <a:lnTo>
                    <a:pt x="16865" y="11172"/>
                  </a:lnTo>
                  <a:lnTo>
                    <a:pt x="15332" y="12662"/>
                  </a:lnTo>
                  <a:lnTo>
                    <a:pt x="12626" y="15247"/>
                  </a:lnTo>
                  <a:lnTo>
                    <a:pt x="11319" y="16605"/>
                  </a:lnTo>
                  <a:lnTo>
                    <a:pt x="10056" y="17963"/>
                  </a:lnTo>
                  <a:lnTo>
                    <a:pt x="9334" y="18796"/>
                  </a:lnTo>
                  <a:lnTo>
                    <a:pt x="8523" y="19497"/>
                  </a:lnTo>
                  <a:lnTo>
                    <a:pt x="7711" y="20154"/>
                  </a:lnTo>
                  <a:lnTo>
                    <a:pt x="6899" y="20636"/>
                  </a:lnTo>
                  <a:lnTo>
                    <a:pt x="6088" y="21030"/>
                  </a:lnTo>
                  <a:lnTo>
                    <a:pt x="5321" y="21381"/>
                  </a:lnTo>
                  <a:lnTo>
                    <a:pt x="4509" y="21556"/>
                  </a:lnTo>
                  <a:lnTo>
                    <a:pt x="4149" y="21600"/>
                  </a:lnTo>
                  <a:lnTo>
                    <a:pt x="3788" y="21600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</p:grpSp>
      <p:grpSp>
        <p:nvGrpSpPr>
          <p:cNvPr id="809" name="群組 260"/>
          <p:cNvGrpSpPr/>
          <p:nvPr/>
        </p:nvGrpSpPr>
        <p:grpSpPr>
          <a:xfrm>
            <a:off x="4603536" y="2442921"/>
            <a:ext cx="2531291" cy="1816142"/>
            <a:chOff x="0" y="0"/>
            <a:chExt cx="2531289" cy="1816140"/>
          </a:xfrm>
        </p:grpSpPr>
        <p:sp>
          <p:nvSpPr>
            <p:cNvPr id="806" name="PA_椭圆 31"/>
            <p:cNvSpPr/>
            <p:nvPr/>
          </p:nvSpPr>
          <p:spPr>
            <a:xfrm>
              <a:off x="-1" y="117902"/>
              <a:ext cx="2531291" cy="1698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807" name="PA_矩形 216"/>
            <p:cNvSpPr txBox="1"/>
            <p:nvPr/>
          </p:nvSpPr>
          <p:spPr>
            <a:xfrm>
              <a:off x="347313" y="575765"/>
              <a:ext cx="2149759" cy="885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小組安排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討論區使用</a:t>
              </a:r>
            </a:p>
          </p:txBody>
        </p:sp>
        <p:sp>
          <p:nvSpPr>
            <p:cNvPr id="808" name="PA_文本框 226"/>
            <p:cNvSpPr txBox="1"/>
            <p:nvPr/>
          </p:nvSpPr>
          <p:spPr>
            <a:xfrm>
              <a:off x="312852" y="0"/>
              <a:ext cx="1851003" cy="726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600">
                  <a:solidFill>
                    <a:srgbClr val="404040"/>
                  </a:solidFill>
                  <a:latin typeface="落落补 汤圆"/>
                  <a:ea typeface="落落补 汤圆"/>
                  <a:cs typeface="落落补 汤圆"/>
                  <a:sym typeface="落落补 汤圆"/>
                </a:defRPr>
              </a:pPr>
              <a:r>
                <a:t>管</a:t>
              </a:r>
              <a:r>
                <a:rPr sz="3600">
                  <a:solidFill>
                    <a:srgbClr val="FF0000"/>
                  </a:solidFill>
                </a:rPr>
                <a:t>學</a:t>
              </a:r>
              <a:r>
                <a:t>生</a:t>
              </a:r>
            </a:p>
          </p:txBody>
        </p:sp>
      </p:grpSp>
      <p:grpSp>
        <p:nvGrpSpPr>
          <p:cNvPr id="813" name="群組 264"/>
          <p:cNvGrpSpPr/>
          <p:nvPr/>
        </p:nvGrpSpPr>
        <p:grpSpPr>
          <a:xfrm>
            <a:off x="8591653" y="2419877"/>
            <a:ext cx="2769847" cy="1869027"/>
            <a:chOff x="-3" y="1"/>
            <a:chExt cx="2769846" cy="1869026"/>
          </a:xfrm>
        </p:grpSpPr>
        <p:sp>
          <p:nvSpPr>
            <p:cNvPr id="810" name="PA_椭圆 31"/>
            <p:cNvSpPr/>
            <p:nvPr/>
          </p:nvSpPr>
          <p:spPr>
            <a:xfrm>
              <a:off x="-4" y="1"/>
              <a:ext cx="2769847" cy="1869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811" name="PA_矩形 216"/>
            <p:cNvSpPr txBox="1"/>
            <p:nvPr/>
          </p:nvSpPr>
          <p:spPr>
            <a:xfrm>
              <a:off x="348475" y="630821"/>
              <a:ext cx="2144731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知識結構學習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縱貫診斷測驗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</a:defRPr>
              </a:pPr>
              <a:r>
                <a:t>單元診斷測驗</a:t>
              </a:r>
            </a:p>
          </p:txBody>
        </p:sp>
        <p:sp>
          <p:nvSpPr>
            <p:cNvPr id="812" name="PA_文本框 226"/>
            <p:cNvSpPr txBox="1"/>
            <p:nvPr/>
          </p:nvSpPr>
          <p:spPr>
            <a:xfrm>
              <a:off x="375019" y="50555"/>
              <a:ext cx="2034064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>
                  <a:solidFill>
                    <a:srgbClr val="FF0000"/>
                  </a:solidFill>
                  <a:latin typeface="落落补 汤圆"/>
                  <a:ea typeface="落落补 汤圆"/>
                  <a:cs typeface="落落补 汤圆"/>
                  <a:sym typeface="落落补 汤圆"/>
                </a:defRPr>
              </a:pPr>
              <a:r>
                <a:t>派</a:t>
              </a:r>
              <a:r>
                <a:rPr sz="2600">
                  <a:solidFill>
                    <a:srgbClr val="404040"/>
                  </a:solidFill>
                </a:rPr>
                <a:t>任務</a:t>
              </a:r>
            </a:p>
          </p:txBody>
        </p:sp>
      </p:grpSp>
      <p:grpSp>
        <p:nvGrpSpPr>
          <p:cNvPr id="817" name="群組 268"/>
          <p:cNvGrpSpPr/>
          <p:nvPr/>
        </p:nvGrpSpPr>
        <p:grpSpPr>
          <a:xfrm>
            <a:off x="2379862" y="4707556"/>
            <a:ext cx="3054628" cy="1980435"/>
            <a:chOff x="0" y="0"/>
            <a:chExt cx="3054626" cy="1980434"/>
          </a:xfrm>
        </p:grpSpPr>
        <p:sp>
          <p:nvSpPr>
            <p:cNvPr id="814" name="PA_椭圆 31"/>
            <p:cNvSpPr/>
            <p:nvPr/>
          </p:nvSpPr>
          <p:spPr>
            <a:xfrm>
              <a:off x="-1" y="0"/>
              <a:ext cx="3054628" cy="1980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815" name="PA_矩形 216"/>
            <p:cNvSpPr txBox="1"/>
            <p:nvPr/>
          </p:nvSpPr>
          <p:spPr>
            <a:xfrm>
              <a:off x="410157" y="777879"/>
              <a:ext cx="2617033" cy="8851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>
                  <a:solidFill>
                    <a:srgbClr val="808080"/>
                  </a:solidFill>
                </a:defRPr>
              </a:pPr>
              <a:r>
                <a:t>科技化評量應用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>
                  <a:solidFill>
                    <a:srgbClr val="808080"/>
                  </a:solidFill>
                </a:defRPr>
              </a:pPr>
              <a:r>
                <a:t>學力檢測資料應用</a:t>
              </a:r>
            </a:p>
          </p:txBody>
        </p:sp>
        <p:sp>
          <p:nvSpPr>
            <p:cNvPr id="816" name="PA_文本框 226"/>
            <p:cNvSpPr txBox="1"/>
            <p:nvPr/>
          </p:nvSpPr>
          <p:spPr>
            <a:xfrm>
              <a:off x="410159" y="163539"/>
              <a:ext cx="2252596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3200">
                  <a:solidFill>
                    <a:srgbClr val="FF0000"/>
                  </a:solidFill>
                  <a:latin typeface="落落补 汤圆"/>
                  <a:ea typeface="落落补 汤圆"/>
                  <a:cs typeface="落落补 汤圆"/>
                  <a:sym typeface="落落补 汤圆"/>
                </a:defRPr>
              </a:pPr>
              <a:r>
                <a:rPr dirty="0" err="1"/>
                <a:t>扶</a:t>
              </a:r>
              <a:r>
                <a:rPr sz="2600" dirty="0" err="1">
                  <a:solidFill>
                    <a:srgbClr val="404040"/>
                  </a:solidFill>
                </a:rPr>
                <a:t>助、學力</a:t>
              </a:r>
              <a:endParaRPr sz="26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21" name="群組 272"/>
          <p:cNvGrpSpPr/>
          <p:nvPr/>
        </p:nvGrpSpPr>
        <p:grpSpPr>
          <a:xfrm>
            <a:off x="6833848" y="4783331"/>
            <a:ext cx="2980751" cy="1930384"/>
            <a:chOff x="0" y="0"/>
            <a:chExt cx="2980749" cy="1930382"/>
          </a:xfrm>
        </p:grpSpPr>
        <p:sp>
          <p:nvSpPr>
            <p:cNvPr id="818" name="PA_椭圆 31"/>
            <p:cNvSpPr/>
            <p:nvPr/>
          </p:nvSpPr>
          <p:spPr>
            <a:xfrm>
              <a:off x="-1" y="0"/>
              <a:ext cx="2980751" cy="1930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819" name="PA_矩形 216"/>
            <p:cNvSpPr txBox="1"/>
            <p:nvPr/>
          </p:nvSpPr>
          <p:spPr>
            <a:xfrm>
              <a:off x="371531" y="651528"/>
              <a:ext cx="2314999" cy="1209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看學生學習情況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 金幣規則增減</a:t>
              </a:r>
            </a:p>
            <a:p>
              <a:pPr marL="171450" indent="-171450">
                <a:lnSpc>
                  <a:spcPct val="150000"/>
                </a:lnSpc>
                <a:buSzPct val="100000"/>
                <a:buFont typeface="Arial"/>
                <a:buChar char="•"/>
                <a:defRPr sz="16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發放金幣</a:t>
              </a:r>
            </a:p>
          </p:txBody>
        </p:sp>
        <p:sp>
          <p:nvSpPr>
            <p:cNvPr id="820" name="PA_文本框 226"/>
            <p:cNvSpPr txBox="1"/>
            <p:nvPr/>
          </p:nvSpPr>
          <p:spPr>
            <a:xfrm>
              <a:off x="401344" y="159406"/>
              <a:ext cx="2195907" cy="6629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defRPr sz="2600">
                  <a:solidFill>
                    <a:srgbClr val="404040"/>
                  </a:solidFill>
                  <a:latin typeface="落落补 汤圆"/>
                  <a:ea typeface="落落补 汤圆"/>
                  <a:cs typeface="落落补 汤圆"/>
                  <a:sym typeface="落落补 汤圆"/>
                </a:defRPr>
              </a:pPr>
              <a:r>
                <a:rPr dirty="0" err="1"/>
                <a:t>發金</a:t>
              </a:r>
              <a:r>
                <a:rPr sz="3200" dirty="0" err="1">
                  <a:solidFill>
                    <a:srgbClr val="FF0000"/>
                  </a:solidFill>
                </a:rPr>
                <a:t>幣</a:t>
              </a:r>
              <a:endParaRPr sz="3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68" name="chenying0907 172"/>
          <p:cNvGrpSpPr/>
          <p:nvPr/>
        </p:nvGrpSpPr>
        <p:grpSpPr>
          <a:xfrm>
            <a:off x="7706476" y="3850011"/>
            <a:ext cx="674277" cy="711467"/>
            <a:chOff x="0" y="0"/>
            <a:chExt cx="674275" cy="711465"/>
          </a:xfrm>
        </p:grpSpPr>
        <p:sp>
          <p:nvSpPr>
            <p:cNvPr id="822" name="chenying0907 166"/>
            <p:cNvSpPr/>
            <p:nvPr/>
          </p:nvSpPr>
          <p:spPr>
            <a:xfrm>
              <a:off x="35210" y="31698"/>
              <a:ext cx="44014" cy="1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1" y="146"/>
                  </a:moveTo>
                  <a:lnTo>
                    <a:pt x="17162" y="1022"/>
                  </a:lnTo>
                  <a:lnTo>
                    <a:pt x="15978" y="1824"/>
                  </a:lnTo>
                  <a:lnTo>
                    <a:pt x="13907" y="3576"/>
                  </a:lnTo>
                  <a:lnTo>
                    <a:pt x="10060" y="7005"/>
                  </a:lnTo>
                  <a:lnTo>
                    <a:pt x="7989" y="8903"/>
                  </a:lnTo>
                  <a:lnTo>
                    <a:pt x="6214" y="10873"/>
                  </a:lnTo>
                  <a:lnTo>
                    <a:pt x="2959" y="14814"/>
                  </a:lnTo>
                  <a:lnTo>
                    <a:pt x="1775" y="16200"/>
                  </a:lnTo>
                  <a:lnTo>
                    <a:pt x="888" y="17732"/>
                  </a:lnTo>
                  <a:lnTo>
                    <a:pt x="296" y="19192"/>
                  </a:lnTo>
                  <a:lnTo>
                    <a:pt x="0" y="20651"/>
                  </a:lnTo>
                  <a:lnTo>
                    <a:pt x="296" y="21162"/>
                  </a:lnTo>
                  <a:lnTo>
                    <a:pt x="888" y="21454"/>
                  </a:lnTo>
                  <a:lnTo>
                    <a:pt x="1775" y="21600"/>
                  </a:lnTo>
                  <a:lnTo>
                    <a:pt x="3255" y="21600"/>
                  </a:lnTo>
                  <a:lnTo>
                    <a:pt x="4142" y="21454"/>
                  </a:lnTo>
                  <a:lnTo>
                    <a:pt x="4438" y="21381"/>
                  </a:lnTo>
                  <a:lnTo>
                    <a:pt x="4734" y="21235"/>
                  </a:lnTo>
                  <a:lnTo>
                    <a:pt x="4438" y="20943"/>
                  </a:lnTo>
                  <a:lnTo>
                    <a:pt x="4142" y="20797"/>
                  </a:lnTo>
                  <a:lnTo>
                    <a:pt x="3551" y="20797"/>
                  </a:lnTo>
                  <a:lnTo>
                    <a:pt x="3255" y="20724"/>
                  </a:lnTo>
                  <a:lnTo>
                    <a:pt x="2663" y="20797"/>
                  </a:lnTo>
                  <a:lnTo>
                    <a:pt x="3255" y="20578"/>
                  </a:lnTo>
                  <a:lnTo>
                    <a:pt x="3551" y="20141"/>
                  </a:lnTo>
                  <a:lnTo>
                    <a:pt x="4142" y="18900"/>
                  </a:lnTo>
                  <a:lnTo>
                    <a:pt x="4142" y="16930"/>
                  </a:lnTo>
                  <a:lnTo>
                    <a:pt x="5030" y="15470"/>
                  </a:lnTo>
                  <a:lnTo>
                    <a:pt x="8581" y="11311"/>
                  </a:lnTo>
                  <a:lnTo>
                    <a:pt x="11244" y="8684"/>
                  </a:lnTo>
                  <a:lnTo>
                    <a:pt x="14203" y="6057"/>
                  </a:lnTo>
                  <a:lnTo>
                    <a:pt x="17162" y="3284"/>
                  </a:lnTo>
                  <a:lnTo>
                    <a:pt x="18937" y="1824"/>
                  </a:lnTo>
                  <a:lnTo>
                    <a:pt x="20121" y="1168"/>
                  </a:lnTo>
                  <a:lnTo>
                    <a:pt x="21304" y="584"/>
                  </a:lnTo>
                  <a:lnTo>
                    <a:pt x="21600" y="365"/>
                  </a:lnTo>
                  <a:lnTo>
                    <a:pt x="21600" y="219"/>
                  </a:lnTo>
                  <a:lnTo>
                    <a:pt x="21008" y="73"/>
                  </a:lnTo>
                  <a:lnTo>
                    <a:pt x="20416" y="0"/>
                  </a:lnTo>
                  <a:lnTo>
                    <a:pt x="19825" y="0"/>
                  </a:lnTo>
                  <a:lnTo>
                    <a:pt x="18641" y="14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3" name="chenying0907 167"/>
            <p:cNvSpPr/>
            <p:nvPr/>
          </p:nvSpPr>
          <p:spPr>
            <a:xfrm>
              <a:off x="59857" y="26415"/>
              <a:ext cx="44014" cy="19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8" y="192"/>
                  </a:moveTo>
                  <a:lnTo>
                    <a:pt x="14495" y="2564"/>
                  </a:lnTo>
                  <a:lnTo>
                    <a:pt x="12505" y="3782"/>
                  </a:lnTo>
                  <a:lnTo>
                    <a:pt x="10800" y="4999"/>
                  </a:lnTo>
                  <a:lnTo>
                    <a:pt x="9379" y="6474"/>
                  </a:lnTo>
                  <a:lnTo>
                    <a:pt x="8242" y="7948"/>
                  </a:lnTo>
                  <a:lnTo>
                    <a:pt x="5684" y="10896"/>
                  </a:lnTo>
                  <a:lnTo>
                    <a:pt x="1421" y="15960"/>
                  </a:lnTo>
                  <a:lnTo>
                    <a:pt x="568" y="17306"/>
                  </a:lnTo>
                  <a:lnTo>
                    <a:pt x="284" y="18588"/>
                  </a:lnTo>
                  <a:lnTo>
                    <a:pt x="0" y="19934"/>
                  </a:lnTo>
                  <a:lnTo>
                    <a:pt x="0" y="21408"/>
                  </a:lnTo>
                  <a:lnTo>
                    <a:pt x="284" y="21536"/>
                  </a:lnTo>
                  <a:lnTo>
                    <a:pt x="853" y="21536"/>
                  </a:lnTo>
                  <a:lnTo>
                    <a:pt x="1421" y="21600"/>
                  </a:lnTo>
                  <a:lnTo>
                    <a:pt x="1705" y="21536"/>
                  </a:lnTo>
                  <a:lnTo>
                    <a:pt x="2274" y="21536"/>
                  </a:lnTo>
                  <a:lnTo>
                    <a:pt x="2558" y="21408"/>
                  </a:lnTo>
                  <a:lnTo>
                    <a:pt x="2558" y="19869"/>
                  </a:lnTo>
                  <a:lnTo>
                    <a:pt x="2842" y="18459"/>
                  </a:lnTo>
                  <a:lnTo>
                    <a:pt x="3411" y="16985"/>
                  </a:lnTo>
                  <a:lnTo>
                    <a:pt x="4547" y="15639"/>
                  </a:lnTo>
                  <a:lnTo>
                    <a:pt x="9095" y="10512"/>
                  </a:lnTo>
                  <a:lnTo>
                    <a:pt x="11084" y="7820"/>
                  </a:lnTo>
                  <a:lnTo>
                    <a:pt x="13358" y="5192"/>
                  </a:lnTo>
                  <a:lnTo>
                    <a:pt x="14779" y="3910"/>
                  </a:lnTo>
                  <a:lnTo>
                    <a:pt x="17053" y="2756"/>
                  </a:lnTo>
                  <a:lnTo>
                    <a:pt x="21316" y="385"/>
                  </a:lnTo>
                  <a:lnTo>
                    <a:pt x="21600" y="256"/>
                  </a:lnTo>
                  <a:lnTo>
                    <a:pt x="21316" y="128"/>
                  </a:lnTo>
                  <a:lnTo>
                    <a:pt x="21032" y="64"/>
                  </a:lnTo>
                  <a:lnTo>
                    <a:pt x="20463" y="0"/>
                  </a:lnTo>
                  <a:lnTo>
                    <a:pt x="19611" y="64"/>
                  </a:lnTo>
                  <a:lnTo>
                    <a:pt x="19042" y="128"/>
                  </a:lnTo>
                  <a:lnTo>
                    <a:pt x="18758" y="19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4" name="chenying0907 168"/>
            <p:cNvSpPr/>
            <p:nvPr/>
          </p:nvSpPr>
          <p:spPr>
            <a:xfrm>
              <a:off x="82744" y="15848"/>
              <a:ext cx="61619" cy="21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0" y="117"/>
                  </a:moveTo>
                  <a:lnTo>
                    <a:pt x="17117" y="1518"/>
                  </a:lnTo>
                  <a:lnTo>
                    <a:pt x="14468" y="2977"/>
                  </a:lnTo>
                  <a:lnTo>
                    <a:pt x="10392" y="6013"/>
                  </a:lnTo>
                  <a:lnTo>
                    <a:pt x="8558" y="7472"/>
                  </a:lnTo>
                  <a:lnTo>
                    <a:pt x="6928" y="9049"/>
                  </a:lnTo>
                  <a:lnTo>
                    <a:pt x="5502" y="10625"/>
                  </a:lnTo>
                  <a:lnTo>
                    <a:pt x="4279" y="12201"/>
                  </a:lnTo>
                  <a:lnTo>
                    <a:pt x="2853" y="13661"/>
                  </a:lnTo>
                  <a:lnTo>
                    <a:pt x="1834" y="15120"/>
                  </a:lnTo>
                  <a:lnTo>
                    <a:pt x="1223" y="16521"/>
                  </a:lnTo>
                  <a:lnTo>
                    <a:pt x="611" y="17981"/>
                  </a:lnTo>
                  <a:lnTo>
                    <a:pt x="204" y="18856"/>
                  </a:lnTo>
                  <a:lnTo>
                    <a:pt x="0" y="19849"/>
                  </a:lnTo>
                  <a:lnTo>
                    <a:pt x="0" y="20374"/>
                  </a:lnTo>
                  <a:lnTo>
                    <a:pt x="204" y="20783"/>
                  </a:lnTo>
                  <a:lnTo>
                    <a:pt x="815" y="21191"/>
                  </a:lnTo>
                  <a:lnTo>
                    <a:pt x="1223" y="21366"/>
                  </a:lnTo>
                  <a:lnTo>
                    <a:pt x="1630" y="21483"/>
                  </a:lnTo>
                  <a:lnTo>
                    <a:pt x="2242" y="21600"/>
                  </a:lnTo>
                  <a:lnTo>
                    <a:pt x="3057" y="21483"/>
                  </a:lnTo>
                  <a:lnTo>
                    <a:pt x="3260" y="21308"/>
                  </a:lnTo>
                  <a:lnTo>
                    <a:pt x="3260" y="20958"/>
                  </a:lnTo>
                  <a:lnTo>
                    <a:pt x="3057" y="20841"/>
                  </a:lnTo>
                  <a:lnTo>
                    <a:pt x="2649" y="20783"/>
                  </a:lnTo>
                  <a:lnTo>
                    <a:pt x="2242" y="20783"/>
                  </a:lnTo>
                  <a:lnTo>
                    <a:pt x="2038" y="20374"/>
                  </a:lnTo>
                  <a:lnTo>
                    <a:pt x="2038" y="19790"/>
                  </a:lnTo>
                  <a:lnTo>
                    <a:pt x="2242" y="18915"/>
                  </a:lnTo>
                  <a:lnTo>
                    <a:pt x="2445" y="17747"/>
                  </a:lnTo>
                  <a:lnTo>
                    <a:pt x="2853" y="16521"/>
                  </a:lnTo>
                  <a:lnTo>
                    <a:pt x="4891" y="13719"/>
                  </a:lnTo>
                  <a:lnTo>
                    <a:pt x="7132" y="10800"/>
                  </a:lnTo>
                  <a:lnTo>
                    <a:pt x="9577" y="8348"/>
                  </a:lnTo>
                  <a:lnTo>
                    <a:pt x="12430" y="5955"/>
                  </a:lnTo>
                  <a:lnTo>
                    <a:pt x="14264" y="4495"/>
                  </a:lnTo>
                  <a:lnTo>
                    <a:pt x="16302" y="3094"/>
                  </a:lnTo>
                  <a:lnTo>
                    <a:pt x="18951" y="1751"/>
                  </a:lnTo>
                  <a:lnTo>
                    <a:pt x="21600" y="467"/>
                  </a:lnTo>
                  <a:lnTo>
                    <a:pt x="21600" y="175"/>
                  </a:lnTo>
                  <a:lnTo>
                    <a:pt x="21396" y="117"/>
                  </a:lnTo>
                  <a:lnTo>
                    <a:pt x="21192" y="0"/>
                  </a:lnTo>
                  <a:lnTo>
                    <a:pt x="20174" y="0"/>
                  </a:lnTo>
                  <a:lnTo>
                    <a:pt x="19970" y="117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5" name="chenying0907 169"/>
            <p:cNvSpPr/>
            <p:nvPr/>
          </p:nvSpPr>
          <p:spPr>
            <a:xfrm>
              <a:off x="119714" y="17610"/>
              <a:ext cx="44015" cy="16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4" y="158"/>
                  </a:moveTo>
                  <a:lnTo>
                    <a:pt x="17856" y="788"/>
                  </a:lnTo>
                  <a:lnTo>
                    <a:pt x="16416" y="1577"/>
                  </a:lnTo>
                  <a:lnTo>
                    <a:pt x="15552" y="2444"/>
                  </a:lnTo>
                  <a:lnTo>
                    <a:pt x="15264" y="3232"/>
                  </a:lnTo>
                  <a:lnTo>
                    <a:pt x="14688" y="4020"/>
                  </a:lnTo>
                  <a:lnTo>
                    <a:pt x="14112" y="4730"/>
                  </a:lnTo>
                  <a:lnTo>
                    <a:pt x="12096" y="6307"/>
                  </a:lnTo>
                  <a:lnTo>
                    <a:pt x="10656" y="7962"/>
                  </a:lnTo>
                  <a:lnTo>
                    <a:pt x="9216" y="9460"/>
                  </a:lnTo>
                  <a:lnTo>
                    <a:pt x="4032" y="15057"/>
                  </a:lnTo>
                  <a:lnTo>
                    <a:pt x="2016" y="17895"/>
                  </a:lnTo>
                  <a:lnTo>
                    <a:pt x="864" y="19235"/>
                  </a:lnTo>
                  <a:lnTo>
                    <a:pt x="288" y="20733"/>
                  </a:lnTo>
                  <a:lnTo>
                    <a:pt x="0" y="20891"/>
                  </a:lnTo>
                  <a:lnTo>
                    <a:pt x="0" y="21442"/>
                  </a:lnTo>
                  <a:lnTo>
                    <a:pt x="288" y="21521"/>
                  </a:lnTo>
                  <a:lnTo>
                    <a:pt x="864" y="21600"/>
                  </a:lnTo>
                  <a:lnTo>
                    <a:pt x="1152" y="21600"/>
                  </a:lnTo>
                  <a:lnTo>
                    <a:pt x="2016" y="21521"/>
                  </a:lnTo>
                  <a:lnTo>
                    <a:pt x="2304" y="21442"/>
                  </a:lnTo>
                  <a:lnTo>
                    <a:pt x="2592" y="21285"/>
                  </a:lnTo>
                  <a:lnTo>
                    <a:pt x="3168" y="20023"/>
                  </a:lnTo>
                  <a:lnTo>
                    <a:pt x="4032" y="18683"/>
                  </a:lnTo>
                  <a:lnTo>
                    <a:pt x="6336" y="16082"/>
                  </a:lnTo>
                  <a:lnTo>
                    <a:pt x="10656" y="10958"/>
                  </a:lnTo>
                  <a:lnTo>
                    <a:pt x="12960" y="8356"/>
                  </a:lnTo>
                  <a:lnTo>
                    <a:pt x="15552" y="5755"/>
                  </a:lnTo>
                  <a:lnTo>
                    <a:pt x="16704" y="4415"/>
                  </a:lnTo>
                  <a:lnTo>
                    <a:pt x="17568" y="3074"/>
                  </a:lnTo>
                  <a:lnTo>
                    <a:pt x="18432" y="2444"/>
                  </a:lnTo>
                  <a:lnTo>
                    <a:pt x="19008" y="1734"/>
                  </a:lnTo>
                  <a:lnTo>
                    <a:pt x="20160" y="1104"/>
                  </a:lnTo>
                  <a:lnTo>
                    <a:pt x="21312" y="631"/>
                  </a:lnTo>
                  <a:lnTo>
                    <a:pt x="21600" y="473"/>
                  </a:lnTo>
                  <a:lnTo>
                    <a:pt x="21600" y="394"/>
                  </a:lnTo>
                  <a:lnTo>
                    <a:pt x="21312" y="79"/>
                  </a:lnTo>
                  <a:lnTo>
                    <a:pt x="20736" y="0"/>
                  </a:lnTo>
                  <a:lnTo>
                    <a:pt x="19872" y="0"/>
                  </a:lnTo>
                  <a:lnTo>
                    <a:pt x="19584" y="15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6" name="chenying0907 170"/>
            <p:cNvSpPr/>
            <p:nvPr/>
          </p:nvSpPr>
          <p:spPr>
            <a:xfrm>
              <a:off x="156685" y="21132"/>
              <a:ext cx="35212" cy="12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3" y="408"/>
                  </a:moveTo>
                  <a:lnTo>
                    <a:pt x="18059" y="1019"/>
                  </a:lnTo>
                  <a:lnTo>
                    <a:pt x="16997" y="1630"/>
                  </a:lnTo>
                  <a:lnTo>
                    <a:pt x="15226" y="2955"/>
                  </a:lnTo>
                  <a:lnTo>
                    <a:pt x="13456" y="4177"/>
                  </a:lnTo>
                  <a:lnTo>
                    <a:pt x="12748" y="4789"/>
                  </a:lnTo>
                  <a:lnTo>
                    <a:pt x="12039" y="5502"/>
                  </a:lnTo>
                  <a:lnTo>
                    <a:pt x="8852" y="10494"/>
                  </a:lnTo>
                  <a:lnTo>
                    <a:pt x="8144" y="11819"/>
                  </a:lnTo>
                  <a:lnTo>
                    <a:pt x="6728" y="13143"/>
                  </a:lnTo>
                  <a:lnTo>
                    <a:pt x="3541" y="15894"/>
                  </a:lnTo>
                  <a:lnTo>
                    <a:pt x="1062" y="18442"/>
                  </a:lnTo>
                  <a:lnTo>
                    <a:pt x="354" y="19868"/>
                  </a:lnTo>
                  <a:lnTo>
                    <a:pt x="0" y="21192"/>
                  </a:lnTo>
                  <a:lnTo>
                    <a:pt x="0" y="21396"/>
                  </a:lnTo>
                  <a:lnTo>
                    <a:pt x="708" y="21600"/>
                  </a:lnTo>
                  <a:lnTo>
                    <a:pt x="2125" y="21600"/>
                  </a:lnTo>
                  <a:lnTo>
                    <a:pt x="2833" y="21396"/>
                  </a:lnTo>
                  <a:lnTo>
                    <a:pt x="3187" y="21192"/>
                  </a:lnTo>
                  <a:lnTo>
                    <a:pt x="3895" y="19562"/>
                  </a:lnTo>
                  <a:lnTo>
                    <a:pt x="5311" y="17932"/>
                  </a:lnTo>
                  <a:lnTo>
                    <a:pt x="9207" y="14672"/>
                  </a:lnTo>
                  <a:lnTo>
                    <a:pt x="10269" y="13347"/>
                  </a:lnTo>
                  <a:lnTo>
                    <a:pt x="11331" y="11921"/>
                  </a:lnTo>
                  <a:lnTo>
                    <a:pt x="13102" y="9272"/>
                  </a:lnTo>
                  <a:lnTo>
                    <a:pt x="14518" y="6826"/>
                  </a:lnTo>
                  <a:lnTo>
                    <a:pt x="16289" y="4279"/>
                  </a:lnTo>
                  <a:lnTo>
                    <a:pt x="17705" y="3362"/>
                  </a:lnTo>
                  <a:lnTo>
                    <a:pt x="19475" y="2343"/>
                  </a:lnTo>
                  <a:lnTo>
                    <a:pt x="20892" y="1426"/>
                  </a:lnTo>
                  <a:lnTo>
                    <a:pt x="21600" y="408"/>
                  </a:lnTo>
                  <a:lnTo>
                    <a:pt x="21600" y="306"/>
                  </a:lnTo>
                  <a:lnTo>
                    <a:pt x="21246" y="102"/>
                  </a:lnTo>
                  <a:lnTo>
                    <a:pt x="20892" y="0"/>
                  </a:lnTo>
                  <a:lnTo>
                    <a:pt x="20184" y="0"/>
                  </a:lnTo>
                  <a:lnTo>
                    <a:pt x="19121" y="102"/>
                  </a:lnTo>
                  <a:lnTo>
                    <a:pt x="18767" y="306"/>
                  </a:lnTo>
                  <a:lnTo>
                    <a:pt x="18413" y="40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7" name="chenying0907 171"/>
            <p:cNvSpPr/>
            <p:nvPr/>
          </p:nvSpPr>
          <p:spPr>
            <a:xfrm>
              <a:off x="177812" y="29937"/>
              <a:ext cx="40493" cy="10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26"/>
                  </a:moveTo>
                  <a:lnTo>
                    <a:pt x="16200" y="1263"/>
                  </a:lnTo>
                  <a:lnTo>
                    <a:pt x="13659" y="2779"/>
                  </a:lnTo>
                  <a:lnTo>
                    <a:pt x="11753" y="4295"/>
                  </a:lnTo>
                  <a:lnTo>
                    <a:pt x="10482" y="6063"/>
                  </a:lnTo>
                  <a:lnTo>
                    <a:pt x="9212" y="7705"/>
                  </a:lnTo>
                  <a:lnTo>
                    <a:pt x="7941" y="9474"/>
                  </a:lnTo>
                  <a:lnTo>
                    <a:pt x="6353" y="12632"/>
                  </a:lnTo>
                  <a:lnTo>
                    <a:pt x="4765" y="14526"/>
                  </a:lnTo>
                  <a:lnTo>
                    <a:pt x="1906" y="17053"/>
                  </a:lnTo>
                  <a:lnTo>
                    <a:pt x="953" y="18568"/>
                  </a:lnTo>
                  <a:lnTo>
                    <a:pt x="0" y="19705"/>
                  </a:lnTo>
                  <a:lnTo>
                    <a:pt x="0" y="20716"/>
                  </a:lnTo>
                  <a:lnTo>
                    <a:pt x="953" y="21474"/>
                  </a:lnTo>
                  <a:lnTo>
                    <a:pt x="1271" y="21474"/>
                  </a:lnTo>
                  <a:lnTo>
                    <a:pt x="1906" y="21600"/>
                  </a:lnTo>
                  <a:lnTo>
                    <a:pt x="2859" y="21347"/>
                  </a:lnTo>
                  <a:lnTo>
                    <a:pt x="3494" y="20842"/>
                  </a:lnTo>
                  <a:lnTo>
                    <a:pt x="3176" y="20716"/>
                  </a:lnTo>
                  <a:lnTo>
                    <a:pt x="2859" y="20463"/>
                  </a:lnTo>
                  <a:lnTo>
                    <a:pt x="3176" y="20084"/>
                  </a:lnTo>
                  <a:lnTo>
                    <a:pt x="4447" y="19200"/>
                  </a:lnTo>
                  <a:lnTo>
                    <a:pt x="5718" y="17432"/>
                  </a:lnTo>
                  <a:lnTo>
                    <a:pt x="7624" y="15032"/>
                  </a:lnTo>
                  <a:lnTo>
                    <a:pt x="9212" y="12632"/>
                  </a:lnTo>
                  <a:lnTo>
                    <a:pt x="10800" y="9600"/>
                  </a:lnTo>
                  <a:lnTo>
                    <a:pt x="12071" y="7958"/>
                  </a:lnTo>
                  <a:lnTo>
                    <a:pt x="13024" y="6442"/>
                  </a:lnTo>
                  <a:lnTo>
                    <a:pt x="14929" y="4800"/>
                  </a:lnTo>
                  <a:lnTo>
                    <a:pt x="16518" y="3411"/>
                  </a:lnTo>
                  <a:lnTo>
                    <a:pt x="18424" y="2147"/>
                  </a:lnTo>
                  <a:lnTo>
                    <a:pt x="20965" y="884"/>
                  </a:lnTo>
                  <a:lnTo>
                    <a:pt x="21282" y="758"/>
                  </a:lnTo>
                  <a:lnTo>
                    <a:pt x="21600" y="505"/>
                  </a:lnTo>
                  <a:lnTo>
                    <a:pt x="21282" y="379"/>
                  </a:lnTo>
                  <a:lnTo>
                    <a:pt x="20965" y="126"/>
                  </a:lnTo>
                  <a:lnTo>
                    <a:pt x="20647" y="0"/>
                  </a:lnTo>
                  <a:lnTo>
                    <a:pt x="19376" y="0"/>
                  </a:lnTo>
                  <a:lnTo>
                    <a:pt x="19059" y="12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8" name="chenying0907 172"/>
            <p:cNvSpPr/>
            <p:nvPr/>
          </p:nvSpPr>
          <p:spPr>
            <a:xfrm>
              <a:off x="205980" y="40503"/>
              <a:ext cx="36972" cy="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1" y="0"/>
                  </a:moveTo>
                  <a:lnTo>
                    <a:pt x="17419" y="363"/>
                  </a:lnTo>
                  <a:lnTo>
                    <a:pt x="14632" y="1452"/>
                  </a:lnTo>
                  <a:lnTo>
                    <a:pt x="13587" y="1997"/>
                  </a:lnTo>
                  <a:lnTo>
                    <a:pt x="11497" y="3449"/>
                  </a:lnTo>
                  <a:lnTo>
                    <a:pt x="10103" y="5445"/>
                  </a:lnTo>
                  <a:lnTo>
                    <a:pt x="4529" y="12706"/>
                  </a:lnTo>
                  <a:lnTo>
                    <a:pt x="2090" y="16518"/>
                  </a:lnTo>
                  <a:lnTo>
                    <a:pt x="0" y="20329"/>
                  </a:lnTo>
                  <a:lnTo>
                    <a:pt x="0" y="20692"/>
                  </a:lnTo>
                  <a:lnTo>
                    <a:pt x="697" y="21418"/>
                  </a:lnTo>
                  <a:lnTo>
                    <a:pt x="1394" y="21418"/>
                  </a:lnTo>
                  <a:lnTo>
                    <a:pt x="2090" y="21600"/>
                  </a:lnTo>
                  <a:lnTo>
                    <a:pt x="2439" y="21418"/>
                  </a:lnTo>
                  <a:lnTo>
                    <a:pt x="3135" y="20692"/>
                  </a:lnTo>
                  <a:lnTo>
                    <a:pt x="4529" y="18151"/>
                  </a:lnTo>
                  <a:lnTo>
                    <a:pt x="5923" y="15247"/>
                  </a:lnTo>
                  <a:lnTo>
                    <a:pt x="8013" y="12706"/>
                  </a:lnTo>
                  <a:lnTo>
                    <a:pt x="10452" y="10165"/>
                  </a:lnTo>
                  <a:lnTo>
                    <a:pt x="11845" y="7624"/>
                  </a:lnTo>
                  <a:lnTo>
                    <a:pt x="13587" y="5264"/>
                  </a:lnTo>
                  <a:lnTo>
                    <a:pt x="14632" y="3993"/>
                  </a:lnTo>
                  <a:lnTo>
                    <a:pt x="16026" y="3086"/>
                  </a:lnTo>
                  <a:lnTo>
                    <a:pt x="17768" y="2178"/>
                  </a:lnTo>
                  <a:lnTo>
                    <a:pt x="19858" y="1634"/>
                  </a:lnTo>
                  <a:lnTo>
                    <a:pt x="20903" y="1452"/>
                  </a:lnTo>
                  <a:lnTo>
                    <a:pt x="21252" y="1271"/>
                  </a:lnTo>
                  <a:lnTo>
                    <a:pt x="21600" y="908"/>
                  </a:lnTo>
                  <a:lnTo>
                    <a:pt x="21252" y="545"/>
                  </a:lnTo>
                  <a:lnTo>
                    <a:pt x="21252" y="363"/>
                  </a:lnTo>
                  <a:lnTo>
                    <a:pt x="20903" y="0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29" name="chenying0907 173"/>
            <p:cNvSpPr/>
            <p:nvPr/>
          </p:nvSpPr>
          <p:spPr>
            <a:xfrm>
              <a:off x="228866" y="51070"/>
              <a:ext cx="19367" cy="5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16"/>
                  </a:moveTo>
                  <a:lnTo>
                    <a:pt x="15709" y="432"/>
                  </a:lnTo>
                  <a:lnTo>
                    <a:pt x="14400" y="1296"/>
                  </a:lnTo>
                  <a:lnTo>
                    <a:pt x="11127" y="2592"/>
                  </a:lnTo>
                  <a:lnTo>
                    <a:pt x="9818" y="4320"/>
                  </a:lnTo>
                  <a:lnTo>
                    <a:pt x="9164" y="5832"/>
                  </a:lnTo>
                  <a:lnTo>
                    <a:pt x="7855" y="9720"/>
                  </a:lnTo>
                  <a:lnTo>
                    <a:pt x="6545" y="13176"/>
                  </a:lnTo>
                  <a:lnTo>
                    <a:pt x="3927" y="16848"/>
                  </a:lnTo>
                  <a:lnTo>
                    <a:pt x="0" y="20304"/>
                  </a:lnTo>
                  <a:lnTo>
                    <a:pt x="0" y="20952"/>
                  </a:lnTo>
                  <a:lnTo>
                    <a:pt x="655" y="21600"/>
                  </a:lnTo>
                  <a:lnTo>
                    <a:pt x="3927" y="21600"/>
                  </a:lnTo>
                  <a:lnTo>
                    <a:pt x="5236" y="21168"/>
                  </a:lnTo>
                  <a:lnTo>
                    <a:pt x="5891" y="20736"/>
                  </a:lnTo>
                  <a:lnTo>
                    <a:pt x="8509" y="18360"/>
                  </a:lnTo>
                  <a:lnTo>
                    <a:pt x="9818" y="17280"/>
                  </a:lnTo>
                  <a:lnTo>
                    <a:pt x="11782" y="16200"/>
                  </a:lnTo>
                  <a:lnTo>
                    <a:pt x="12436" y="15552"/>
                  </a:lnTo>
                  <a:lnTo>
                    <a:pt x="13745" y="14904"/>
                  </a:lnTo>
                  <a:lnTo>
                    <a:pt x="13745" y="13392"/>
                  </a:lnTo>
                  <a:lnTo>
                    <a:pt x="14400" y="10584"/>
                  </a:lnTo>
                  <a:lnTo>
                    <a:pt x="15055" y="6048"/>
                  </a:lnTo>
                  <a:lnTo>
                    <a:pt x="15709" y="4752"/>
                  </a:lnTo>
                  <a:lnTo>
                    <a:pt x="16364" y="3672"/>
                  </a:lnTo>
                  <a:lnTo>
                    <a:pt x="17673" y="2808"/>
                  </a:lnTo>
                  <a:lnTo>
                    <a:pt x="20945" y="1728"/>
                  </a:lnTo>
                  <a:lnTo>
                    <a:pt x="21600" y="648"/>
                  </a:lnTo>
                  <a:lnTo>
                    <a:pt x="20291" y="216"/>
                  </a:lnTo>
                  <a:lnTo>
                    <a:pt x="18982" y="0"/>
                  </a:lnTo>
                  <a:lnTo>
                    <a:pt x="17673" y="21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0" name="chenying0907 174"/>
            <p:cNvSpPr/>
            <p:nvPr/>
          </p:nvSpPr>
          <p:spPr>
            <a:xfrm>
              <a:off x="154736" y="281768"/>
              <a:ext cx="12701" cy="4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lnTo>
                    <a:pt x="0" y="20520"/>
                  </a:lnTo>
                  <a:lnTo>
                    <a:pt x="2400" y="2106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330"/>
                  </a:lnTo>
                  <a:lnTo>
                    <a:pt x="21600" y="21060"/>
                  </a:lnTo>
                  <a:lnTo>
                    <a:pt x="21600" y="810"/>
                  </a:lnTo>
                  <a:lnTo>
                    <a:pt x="19200" y="540"/>
                  </a:lnTo>
                  <a:lnTo>
                    <a:pt x="14400" y="270"/>
                  </a:lnTo>
                  <a:lnTo>
                    <a:pt x="12000" y="0"/>
                  </a:lnTo>
                  <a:lnTo>
                    <a:pt x="7200" y="270"/>
                  </a:lnTo>
                  <a:lnTo>
                    <a:pt x="2400" y="810"/>
                  </a:lnTo>
                  <a:lnTo>
                    <a:pt x="0" y="135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1" name="chenying0907 175"/>
            <p:cNvSpPr/>
            <p:nvPr/>
          </p:nvSpPr>
          <p:spPr>
            <a:xfrm>
              <a:off x="191708" y="308183"/>
              <a:ext cx="12701" cy="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351"/>
                  </a:moveTo>
                  <a:lnTo>
                    <a:pt x="8836" y="1580"/>
                  </a:lnTo>
                  <a:lnTo>
                    <a:pt x="6873" y="2634"/>
                  </a:lnTo>
                  <a:lnTo>
                    <a:pt x="2945" y="5093"/>
                  </a:lnTo>
                  <a:lnTo>
                    <a:pt x="982" y="7727"/>
                  </a:lnTo>
                  <a:lnTo>
                    <a:pt x="0" y="10361"/>
                  </a:lnTo>
                  <a:lnTo>
                    <a:pt x="982" y="15805"/>
                  </a:lnTo>
                  <a:lnTo>
                    <a:pt x="1964" y="20722"/>
                  </a:lnTo>
                  <a:lnTo>
                    <a:pt x="3927" y="21424"/>
                  </a:lnTo>
                  <a:lnTo>
                    <a:pt x="4909" y="21600"/>
                  </a:lnTo>
                  <a:lnTo>
                    <a:pt x="8836" y="21600"/>
                  </a:lnTo>
                  <a:lnTo>
                    <a:pt x="9818" y="21424"/>
                  </a:lnTo>
                  <a:lnTo>
                    <a:pt x="10800" y="21073"/>
                  </a:lnTo>
                  <a:lnTo>
                    <a:pt x="10800" y="20722"/>
                  </a:lnTo>
                  <a:lnTo>
                    <a:pt x="9818" y="15980"/>
                  </a:lnTo>
                  <a:lnTo>
                    <a:pt x="9818" y="8254"/>
                  </a:lnTo>
                  <a:lnTo>
                    <a:pt x="11782" y="5620"/>
                  </a:lnTo>
                  <a:lnTo>
                    <a:pt x="14727" y="3337"/>
                  </a:lnTo>
                  <a:lnTo>
                    <a:pt x="16691" y="2283"/>
                  </a:lnTo>
                  <a:lnTo>
                    <a:pt x="19636" y="1405"/>
                  </a:lnTo>
                  <a:lnTo>
                    <a:pt x="21600" y="878"/>
                  </a:lnTo>
                  <a:lnTo>
                    <a:pt x="19636" y="527"/>
                  </a:lnTo>
                  <a:lnTo>
                    <a:pt x="18655" y="176"/>
                  </a:lnTo>
                  <a:lnTo>
                    <a:pt x="17673" y="0"/>
                  </a:lnTo>
                  <a:lnTo>
                    <a:pt x="12764" y="0"/>
                  </a:lnTo>
                  <a:lnTo>
                    <a:pt x="11782" y="35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2" name="chenying0907 176"/>
            <p:cNvSpPr/>
            <p:nvPr/>
          </p:nvSpPr>
          <p:spPr>
            <a:xfrm>
              <a:off x="218115" y="343405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029"/>
                  </a:moveTo>
                  <a:lnTo>
                    <a:pt x="7200" y="5966"/>
                  </a:lnTo>
                  <a:lnTo>
                    <a:pt x="2880" y="10903"/>
                  </a:lnTo>
                  <a:lnTo>
                    <a:pt x="1440" y="15840"/>
                  </a:lnTo>
                  <a:lnTo>
                    <a:pt x="0" y="20571"/>
                  </a:lnTo>
                  <a:lnTo>
                    <a:pt x="2880" y="21394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394"/>
                  </a:lnTo>
                  <a:lnTo>
                    <a:pt x="14400" y="20983"/>
                  </a:lnTo>
                  <a:lnTo>
                    <a:pt x="14400" y="20571"/>
                  </a:lnTo>
                  <a:lnTo>
                    <a:pt x="15840" y="15840"/>
                  </a:lnTo>
                  <a:lnTo>
                    <a:pt x="18720" y="10903"/>
                  </a:lnTo>
                  <a:lnTo>
                    <a:pt x="21600" y="1029"/>
                  </a:lnTo>
                  <a:lnTo>
                    <a:pt x="21600" y="617"/>
                  </a:lnTo>
                  <a:lnTo>
                    <a:pt x="20160" y="411"/>
                  </a:lnTo>
                  <a:lnTo>
                    <a:pt x="14400" y="0"/>
                  </a:lnTo>
                  <a:lnTo>
                    <a:pt x="12960" y="206"/>
                  </a:lnTo>
                  <a:lnTo>
                    <a:pt x="10080" y="411"/>
                  </a:lnTo>
                  <a:lnTo>
                    <a:pt x="8640" y="617"/>
                  </a:lnTo>
                  <a:lnTo>
                    <a:pt x="8640" y="1029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3" name="chenying0907 177"/>
            <p:cNvSpPr/>
            <p:nvPr/>
          </p:nvSpPr>
          <p:spPr>
            <a:xfrm>
              <a:off x="248044" y="375104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1"/>
                  </a:moveTo>
                  <a:lnTo>
                    <a:pt x="0" y="21127"/>
                  </a:lnTo>
                  <a:lnTo>
                    <a:pt x="2400" y="21442"/>
                  </a:lnTo>
                  <a:lnTo>
                    <a:pt x="7200" y="21442"/>
                  </a:lnTo>
                  <a:lnTo>
                    <a:pt x="9600" y="21600"/>
                  </a:lnTo>
                  <a:lnTo>
                    <a:pt x="14400" y="21442"/>
                  </a:lnTo>
                  <a:lnTo>
                    <a:pt x="16800" y="21442"/>
                  </a:lnTo>
                  <a:lnTo>
                    <a:pt x="21600" y="20812"/>
                  </a:lnTo>
                  <a:lnTo>
                    <a:pt x="21600" y="631"/>
                  </a:lnTo>
                  <a:lnTo>
                    <a:pt x="19200" y="315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58"/>
                  </a:lnTo>
                  <a:lnTo>
                    <a:pt x="0" y="315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4" name="chenying0907 178"/>
            <p:cNvSpPr/>
            <p:nvPr/>
          </p:nvSpPr>
          <p:spPr>
            <a:xfrm>
              <a:off x="279733" y="405042"/>
              <a:ext cx="12701" cy="7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844"/>
                  </a:moveTo>
                  <a:lnTo>
                    <a:pt x="3086" y="5569"/>
                  </a:lnTo>
                  <a:lnTo>
                    <a:pt x="1543" y="7931"/>
                  </a:lnTo>
                  <a:lnTo>
                    <a:pt x="0" y="10462"/>
                  </a:lnTo>
                  <a:lnTo>
                    <a:pt x="0" y="20925"/>
                  </a:lnTo>
                  <a:lnTo>
                    <a:pt x="1543" y="21262"/>
                  </a:lnTo>
                  <a:lnTo>
                    <a:pt x="4629" y="21600"/>
                  </a:lnTo>
                  <a:lnTo>
                    <a:pt x="9257" y="21600"/>
                  </a:lnTo>
                  <a:lnTo>
                    <a:pt x="12343" y="21431"/>
                  </a:lnTo>
                  <a:lnTo>
                    <a:pt x="13886" y="21262"/>
                  </a:lnTo>
                  <a:lnTo>
                    <a:pt x="13886" y="11644"/>
                  </a:lnTo>
                  <a:lnTo>
                    <a:pt x="15429" y="8775"/>
                  </a:lnTo>
                  <a:lnTo>
                    <a:pt x="16971" y="6244"/>
                  </a:lnTo>
                  <a:lnTo>
                    <a:pt x="21600" y="844"/>
                  </a:lnTo>
                  <a:lnTo>
                    <a:pt x="21600" y="506"/>
                  </a:lnTo>
                  <a:lnTo>
                    <a:pt x="20057" y="338"/>
                  </a:lnTo>
                  <a:lnTo>
                    <a:pt x="16971" y="169"/>
                  </a:lnTo>
                  <a:lnTo>
                    <a:pt x="15429" y="0"/>
                  </a:lnTo>
                  <a:lnTo>
                    <a:pt x="9257" y="338"/>
                  </a:lnTo>
                  <a:lnTo>
                    <a:pt x="7714" y="506"/>
                  </a:lnTo>
                  <a:lnTo>
                    <a:pt x="7714" y="844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5" name="chenying0907 179"/>
            <p:cNvSpPr/>
            <p:nvPr/>
          </p:nvSpPr>
          <p:spPr>
            <a:xfrm>
              <a:off x="308781" y="438502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8"/>
                  </a:moveTo>
                  <a:lnTo>
                    <a:pt x="0" y="21185"/>
                  </a:lnTo>
                  <a:lnTo>
                    <a:pt x="2160" y="21392"/>
                  </a:lnTo>
                  <a:lnTo>
                    <a:pt x="8640" y="21600"/>
                  </a:lnTo>
                  <a:lnTo>
                    <a:pt x="15120" y="21600"/>
                  </a:lnTo>
                  <a:lnTo>
                    <a:pt x="19440" y="21185"/>
                  </a:lnTo>
                  <a:lnTo>
                    <a:pt x="21600" y="20769"/>
                  </a:lnTo>
                  <a:lnTo>
                    <a:pt x="21600" y="1038"/>
                  </a:lnTo>
                  <a:lnTo>
                    <a:pt x="19440" y="415"/>
                  </a:lnTo>
                  <a:lnTo>
                    <a:pt x="15120" y="0"/>
                  </a:lnTo>
                  <a:lnTo>
                    <a:pt x="8640" y="0"/>
                  </a:lnTo>
                  <a:lnTo>
                    <a:pt x="2160" y="208"/>
                  </a:lnTo>
                  <a:lnTo>
                    <a:pt x="0" y="415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6" name="chenying0907 180"/>
            <p:cNvSpPr/>
            <p:nvPr/>
          </p:nvSpPr>
          <p:spPr>
            <a:xfrm>
              <a:off x="334309" y="471962"/>
              <a:ext cx="12701" cy="5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21"/>
                  </a:moveTo>
                  <a:lnTo>
                    <a:pt x="17280" y="18153"/>
                  </a:lnTo>
                  <a:lnTo>
                    <a:pt x="14400" y="15626"/>
                  </a:lnTo>
                  <a:lnTo>
                    <a:pt x="12960" y="13098"/>
                  </a:lnTo>
                  <a:lnTo>
                    <a:pt x="12960" y="5745"/>
                  </a:lnTo>
                  <a:lnTo>
                    <a:pt x="14400" y="919"/>
                  </a:lnTo>
                  <a:lnTo>
                    <a:pt x="14400" y="460"/>
                  </a:lnTo>
                  <a:lnTo>
                    <a:pt x="12960" y="230"/>
                  </a:lnTo>
                  <a:lnTo>
                    <a:pt x="10080" y="0"/>
                  </a:lnTo>
                  <a:lnTo>
                    <a:pt x="5760" y="0"/>
                  </a:lnTo>
                  <a:lnTo>
                    <a:pt x="2880" y="230"/>
                  </a:lnTo>
                  <a:lnTo>
                    <a:pt x="1440" y="460"/>
                  </a:lnTo>
                  <a:lnTo>
                    <a:pt x="1440" y="919"/>
                  </a:lnTo>
                  <a:lnTo>
                    <a:pt x="0" y="5974"/>
                  </a:lnTo>
                  <a:lnTo>
                    <a:pt x="0" y="13557"/>
                  </a:lnTo>
                  <a:lnTo>
                    <a:pt x="1440" y="15855"/>
                  </a:lnTo>
                  <a:lnTo>
                    <a:pt x="4320" y="18613"/>
                  </a:lnTo>
                  <a:lnTo>
                    <a:pt x="8640" y="20911"/>
                  </a:lnTo>
                  <a:lnTo>
                    <a:pt x="10080" y="21370"/>
                  </a:lnTo>
                  <a:lnTo>
                    <a:pt x="11520" y="21600"/>
                  </a:lnTo>
                  <a:lnTo>
                    <a:pt x="17280" y="21600"/>
                  </a:lnTo>
                  <a:lnTo>
                    <a:pt x="20160" y="21140"/>
                  </a:lnTo>
                  <a:lnTo>
                    <a:pt x="21600" y="20681"/>
                  </a:lnTo>
                  <a:lnTo>
                    <a:pt x="21600" y="2022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7" name="chenying0907 181"/>
            <p:cNvSpPr/>
            <p:nvPr/>
          </p:nvSpPr>
          <p:spPr>
            <a:xfrm>
              <a:off x="365998" y="487811"/>
              <a:ext cx="12701" cy="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908"/>
                  </a:moveTo>
                  <a:lnTo>
                    <a:pt x="7200" y="3267"/>
                  </a:lnTo>
                  <a:lnTo>
                    <a:pt x="4320" y="5627"/>
                  </a:lnTo>
                  <a:lnTo>
                    <a:pt x="1440" y="7805"/>
                  </a:lnTo>
                  <a:lnTo>
                    <a:pt x="0" y="10346"/>
                  </a:lnTo>
                  <a:lnTo>
                    <a:pt x="0" y="20692"/>
                  </a:lnTo>
                  <a:lnTo>
                    <a:pt x="1440" y="21055"/>
                  </a:lnTo>
                  <a:lnTo>
                    <a:pt x="4320" y="21418"/>
                  </a:lnTo>
                  <a:lnTo>
                    <a:pt x="8640" y="21600"/>
                  </a:lnTo>
                  <a:lnTo>
                    <a:pt x="11520" y="21418"/>
                  </a:lnTo>
                  <a:lnTo>
                    <a:pt x="14400" y="21055"/>
                  </a:lnTo>
                  <a:lnTo>
                    <a:pt x="15840" y="20692"/>
                  </a:lnTo>
                  <a:lnTo>
                    <a:pt x="15840" y="7805"/>
                  </a:lnTo>
                  <a:lnTo>
                    <a:pt x="18720" y="5627"/>
                  </a:lnTo>
                  <a:lnTo>
                    <a:pt x="21600" y="908"/>
                  </a:lnTo>
                  <a:lnTo>
                    <a:pt x="21600" y="545"/>
                  </a:lnTo>
                  <a:lnTo>
                    <a:pt x="20160" y="182"/>
                  </a:lnTo>
                  <a:lnTo>
                    <a:pt x="17280" y="0"/>
                  </a:lnTo>
                  <a:lnTo>
                    <a:pt x="12960" y="0"/>
                  </a:lnTo>
                  <a:lnTo>
                    <a:pt x="8640" y="545"/>
                  </a:lnTo>
                  <a:lnTo>
                    <a:pt x="8640" y="90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8" name="chenying0907 182"/>
            <p:cNvSpPr/>
            <p:nvPr/>
          </p:nvSpPr>
          <p:spPr>
            <a:xfrm>
              <a:off x="388885" y="521272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8"/>
                  </a:moveTo>
                  <a:lnTo>
                    <a:pt x="21600" y="623"/>
                  </a:lnTo>
                  <a:lnTo>
                    <a:pt x="19636" y="208"/>
                  </a:lnTo>
                  <a:lnTo>
                    <a:pt x="15709" y="0"/>
                  </a:lnTo>
                  <a:lnTo>
                    <a:pt x="9818" y="0"/>
                  </a:lnTo>
                  <a:lnTo>
                    <a:pt x="5891" y="208"/>
                  </a:lnTo>
                  <a:lnTo>
                    <a:pt x="3927" y="623"/>
                  </a:lnTo>
                  <a:lnTo>
                    <a:pt x="3927" y="1038"/>
                  </a:lnTo>
                  <a:lnTo>
                    <a:pt x="0" y="11008"/>
                  </a:lnTo>
                  <a:lnTo>
                    <a:pt x="0" y="15577"/>
                  </a:lnTo>
                  <a:lnTo>
                    <a:pt x="3927" y="20562"/>
                  </a:lnTo>
                  <a:lnTo>
                    <a:pt x="3927" y="20977"/>
                  </a:lnTo>
                  <a:lnTo>
                    <a:pt x="7855" y="21392"/>
                  </a:lnTo>
                  <a:lnTo>
                    <a:pt x="13745" y="21600"/>
                  </a:lnTo>
                  <a:lnTo>
                    <a:pt x="17673" y="21600"/>
                  </a:lnTo>
                  <a:lnTo>
                    <a:pt x="19636" y="21392"/>
                  </a:lnTo>
                  <a:lnTo>
                    <a:pt x="21600" y="20977"/>
                  </a:lnTo>
                  <a:lnTo>
                    <a:pt x="21600" y="20562"/>
                  </a:lnTo>
                  <a:lnTo>
                    <a:pt x="17673" y="15577"/>
                  </a:lnTo>
                  <a:lnTo>
                    <a:pt x="17673" y="11008"/>
                  </a:lnTo>
                  <a:lnTo>
                    <a:pt x="21600" y="103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39" name="chenying0907 183"/>
            <p:cNvSpPr/>
            <p:nvPr/>
          </p:nvSpPr>
          <p:spPr>
            <a:xfrm>
              <a:off x="412651" y="547687"/>
              <a:ext cx="12701" cy="6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765"/>
                  </a:moveTo>
                  <a:lnTo>
                    <a:pt x="13886" y="382"/>
                  </a:lnTo>
                  <a:lnTo>
                    <a:pt x="10800" y="0"/>
                  </a:lnTo>
                  <a:lnTo>
                    <a:pt x="4629" y="0"/>
                  </a:lnTo>
                  <a:lnTo>
                    <a:pt x="1543" y="382"/>
                  </a:lnTo>
                  <a:lnTo>
                    <a:pt x="0" y="765"/>
                  </a:lnTo>
                  <a:lnTo>
                    <a:pt x="1543" y="10896"/>
                  </a:lnTo>
                  <a:lnTo>
                    <a:pt x="3086" y="15865"/>
                  </a:lnTo>
                  <a:lnTo>
                    <a:pt x="7714" y="20835"/>
                  </a:lnTo>
                  <a:lnTo>
                    <a:pt x="9257" y="21218"/>
                  </a:lnTo>
                  <a:lnTo>
                    <a:pt x="10800" y="21409"/>
                  </a:lnTo>
                  <a:lnTo>
                    <a:pt x="15429" y="21600"/>
                  </a:lnTo>
                  <a:lnTo>
                    <a:pt x="18514" y="21600"/>
                  </a:lnTo>
                  <a:lnTo>
                    <a:pt x="21600" y="21218"/>
                  </a:lnTo>
                  <a:lnTo>
                    <a:pt x="21600" y="20835"/>
                  </a:lnTo>
                  <a:lnTo>
                    <a:pt x="15429" y="10896"/>
                  </a:lnTo>
                  <a:lnTo>
                    <a:pt x="15429" y="76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0" name="chenying0907 184"/>
            <p:cNvSpPr/>
            <p:nvPr/>
          </p:nvSpPr>
          <p:spPr>
            <a:xfrm>
              <a:off x="315131" y="135600"/>
              <a:ext cx="14085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2" y="19785"/>
                  </a:moveTo>
                  <a:lnTo>
                    <a:pt x="15026" y="19059"/>
                  </a:lnTo>
                  <a:lnTo>
                    <a:pt x="12209" y="18333"/>
                  </a:lnTo>
                  <a:lnTo>
                    <a:pt x="8452" y="16155"/>
                  </a:lnTo>
                  <a:lnTo>
                    <a:pt x="8452" y="11617"/>
                  </a:lnTo>
                  <a:lnTo>
                    <a:pt x="9391" y="6171"/>
                  </a:lnTo>
                  <a:lnTo>
                    <a:pt x="8452" y="908"/>
                  </a:lnTo>
                  <a:lnTo>
                    <a:pt x="8452" y="545"/>
                  </a:lnTo>
                  <a:lnTo>
                    <a:pt x="7513" y="182"/>
                  </a:lnTo>
                  <a:lnTo>
                    <a:pt x="5635" y="0"/>
                  </a:lnTo>
                  <a:lnTo>
                    <a:pt x="2817" y="0"/>
                  </a:lnTo>
                  <a:lnTo>
                    <a:pt x="1878" y="182"/>
                  </a:lnTo>
                  <a:lnTo>
                    <a:pt x="0" y="908"/>
                  </a:lnTo>
                  <a:lnTo>
                    <a:pt x="0" y="16155"/>
                  </a:lnTo>
                  <a:lnTo>
                    <a:pt x="939" y="17244"/>
                  </a:lnTo>
                  <a:lnTo>
                    <a:pt x="4696" y="19059"/>
                  </a:lnTo>
                  <a:lnTo>
                    <a:pt x="7513" y="19966"/>
                  </a:lnTo>
                  <a:lnTo>
                    <a:pt x="11270" y="20874"/>
                  </a:lnTo>
                  <a:lnTo>
                    <a:pt x="15026" y="21418"/>
                  </a:lnTo>
                  <a:lnTo>
                    <a:pt x="16904" y="21600"/>
                  </a:lnTo>
                  <a:lnTo>
                    <a:pt x="18783" y="21600"/>
                  </a:lnTo>
                  <a:lnTo>
                    <a:pt x="20661" y="21237"/>
                  </a:lnTo>
                  <a:lnTo>
                    <a:pt x="21600" y="20874"/>
                  </a:lnTo>
                  <a:lnTo>
                    <a:pt x="21600" y="20329"/>
                  </a:lnTo>
                  <a:lnTo>
                    <a:pt x="20661" y="20148"/>
                  </a:lnTo>
                  <a:lnTo>
                    <a:pt x="19722" y="1978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1" name="chenying0907 185"/>
            <p:cNvSpPr/>
            <p:nvPr/>
          </p:nvSpPr>
          <p:spPr>
            <a:xfrm>
              <a:off x="356315" y="170821"/>
              <a:ext cx="12701" cy="6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23"/>
                  </a:moveTo>
                  <a:lnTo>
                    <a:pt x="8400" y="3115"/>
                  </a:lnTo>
                  <a:lnTo>
                    <a:pt x="4800" y="5608"/>
                  </a:lnTo>
                  <a:lnTo>
                    <a:pt x="2400" y="10385"/>
                  </a:lnTo>
                  <a:lnTo>
                    <a:pt x="0" y="15577"/>
                  </a:lnTo>
                  <a:lnTo>
                    <a:pt x="0" y="20977"/>
                  </a:lnTo>
                  <a:lnTo>
                    <a:pt x="1200" y="21185"/>
                  </a:lnTo>
                  <a:lnTo>
                    <a:pt x="6000" y="21600"/>
                  </a:lnTo>
                  <a:lnTo>
                    <a:pt x="7200" y="21392"/>
                  </a:lnTo>
                  <a:lnTo>
                    <a:pt x="9600" y="21185"/>
                  </a:lnTo>
                  <a:lnTo>
                    <a:pt x="10800" y="20977"/>
                  </a:lnTo>
                  <a:lnTo>
                    <a:pt x="10800" y="20562"/>
                  </a:lnTo>
                  <a:lnTo>
                    <a:pt x="12000" y="15577"/>
                  </a:lnTo>
                  <a:lnTo>
                    <a:pt x="13200" y="10800"/>
                  </a:lnTo>
                  <a:lnTo>
                    <a:pt x="15600" y="6023"/>
                  </a:lnTo>
                  <a:lnTo>
                    <a:pt x="19200" y="3531"/>
                  </a:lnTo>
                  <a:lnTo>
                    <a:pt x="21600" y="1246"/>
                  </a:lnTo>
                  <a:lnTo>
                    <a:pt x="21600" y="415"/>
                  </a:lnTo>
                  <a:lnTo>
                    <a:pt x="20400" y="208"/>
                  </a:lnTo>
                  <a:lnTo>
                    <a:pt x="18000" y="0"/>
                  </a:lnTo>
                  <a:lnTo>
                    <a:pt x="14400" y="0"/>
                  </a:lnTo>
                  <a:lnTo>
                    <a:pt x="12000" y="208"/>
                  </a:lnTo>
                  <a:lnTo>
                    <a:pt x="10800" y="62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2" name="chenying0907 186"/>
            <p:cNvSpPr/>
            <p:nvPr/>
          </p:nvSpPr>
          <p:spPr>
            <a:xfrm>
              <a:off x="381842" y="207804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635"/>
                  </a:moveTo>
                  <a:lnTo>
                    <a:pt x="4320" y="10800"/>
                  </a:lnTo>
                  <a:lnTo>
                    <a:pt x="1440" y="15882"/>
                  </a:lnTo>
                  <a:lnTo>
                    <a:pt x="0" y="20965"/>
                  </a:lnTo>
                  <a:lnTo>
                    <a:pt x="0" y="21282"/>
                  </a:lnTo>
                  <a:lnTo>
                    <a:pt x="1440" y="21441"/>
                  </a:lnTo>
                  <a:lnTo>
                    <a:pt x="4320" y="21600"/>
                  </a:lnTo>
                  <a:lnTo>
                    <a:pt x="10080" y="21600"/>
                  </a:lnTo>
                  <a:lnTo>
                    <a:pt x="12960" y="21441"/>
                  </a:lnTo>
                  <a:lnTo>
                    <a:pt x="14400" y="21282"/>
                  </a:lnTo>
                  <a:lnTo>
                    <a:pt x="14400" y="20965"/>
                  </a:lnTo>
                  <a:lnTo>
                    <a:pt x="15840" y="15882"/>
                  </a:lnTo>
                  <a:lnTo>
                    <a:pt x="18720" y="10800"/>
                  </a:lnTo>
                  <a:lnTo>
                    <a:pt x="21600" y="635"/>
                  </a:lnTo>
                  <a:lnTo>
                    <a:pt x="20160" y="318"/>
                  </a:lnTo>
                  <a:lnTo>
                    <a:pt x="17280" y="0"/>
                  </a:lnTo>
                  <a:lnTo>
                    <a:pt x="11520" y="0"/>
                  </a:lnTo>
                  <a:lnTo>
                    <a:pt x="10080" y="159"/>
                  </a:lnTo>
                  <a:lnTo>
                    <a:pt x="7200" y="318"/>
                  </a:lnTo>
                  <a:lnTo>
                    <a:pt x="7200" y="63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3" name="chenying0907 187"/>
            <p:cNvSpPr/>
            <p:nvPr/>
          </p:nvSpPr>
          <p:spPr>
            <a:xfrm>
              <a:off x="413532" y="248308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"/>
                  </a:moveTo>
                  <a:lnTo>
                    <a:pt x="0" y="21113"/>
                  </a:lnTo>
                  <a:lnTo>
                    <a:pt x="2400" y="21275"/>
                  </a:lnTo>
                  <a:lnTo>
                    <a:pt x="12000" y="21600"/>
                  </a:lnTo>
                  <a:lnTo>
                    <a:pt x="14400" y="21438"/>
                  </a:lnTo>
                  <a:lnTo>
                    <a:pt x="19200" y="21275"/>
                  </a:lnTo>
                  <a:lnTo>
                    <a:pt x="21600" y="21113"/>
                  </a:lnTo>
                  <a:lnTo>
                    <a:pt x="21600" y="487"/>
                  </a:lnTo>
                  <a:lnTo>
                    <a:pt x="19200" y="162"/>
                  </a:lnTo>
                  <a:lnTo>
                    <a:pt x="14400" y="162"/>
                  </a:lnTo>
                  <a:lnTo>
                    <a:pt x="12000" y="0"/>
                  </a:lnTo>
                  <a:lnTo>
                    <a:pt x="7200" y="162"/>
                  </a:lnTo>
                  <a:lnTo>
                    <a:pt x="2400" y="162"/>
                  </a:lnTo>
                  <a:lnTo>
                    <a:pt x="0" y="487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4" name="chenying0907 188"/>
            <p:cNvSpPr/>
            <p:nvPr/>
          </p:nvSpPr>
          <p:spPr>
            <a:xfrm>
              <a:off x="445221" y="276485"/>
              <a:ext cx="12701" cy="7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073"/>
                  </a:lnTo>
                  <a:lnTo>
                    <a:pt x="2400" y="21249"/>
                  </a:lnTo>
                  <a:lnTo>
                    <a:pt x="4800" y="21600"/>
                  </a:lnTo>
                  <a:lnTo>
                    <a:pt x="14400" y="21600"/>
                  </a:lnTo>
                  <a:lnTo>
                    <a:pt x="16800" y="21249"/>
                  </a:lnTo>
                  <a:lnTo>
                    <a:pt x="19200" y="21073"/>
                  </a:lnTo>
                  <a:lnTo>
                    <a:pt x="21600" y="20722"/>
                  </a:lnTo>
                  <a:lnTo>
                    <a:pt x="21600" y="878"/>
                  </a:lnTo>
                  <a:lnTo>
                    <a:pt x="16800" y="176"/>
                  </a:lnTo>
                  <a:lnTo>
                    <a:pt x="14400" y="176"/>
                  </a:lnTo>
                  <a:lnTo>
                    <a:pt x="9600" y="0"/>
                  </a:lnTo>
                  <a:lnTo>
                    <a:pt x="4800" y="176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5" name="chenying0907 189"/>
            <p:cNvSpPr/>
            <p:nvPr/>
          </p:nvSpPr>
          <p:spPr>
            <a:xfrm>
              <a:off x="469868" y="304661"/>
              <a:ext cx="12701" cy="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249"/>
                  </a:lnTo>
                  <a:lnTo>
                    <a:pt x="2400" y="21424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424"/>
                  </a:lnTo>
                  <a:lnTo>
                    <a:pt x="21600" y="21249"/>
                  </a:lnTo>
                  <a:lnTo>
                    <a:pt x="21600" y="527"/>
                  </a:lnTo>
                  <a:lnTo>
                    <a:pt x="19200" y="176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6" name="chenying0907 190"/>
            <p:cNvSpPr/>
            <p:nvPr/>
          </p:nvSpPr>
          <p:spPr>
            <a:xfrm>
              <a:off x="501557" y="332838"/>
              <a:ext cx="12701" cy="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788"/>
                  </a:moveTo>
                  <a:lnTo>
                    <a:pt x="3086" y="4730"/>
                  </a:lnTo>
                  <a:lnTo>
                    <a:pt x="1543" y="6622"/>
                  </a:lnTo>
                  <a:lnTo>
                    <a:pt x="0" y="8672"/>
                  </a:lnTo>
                  <a:lnTo>
                    <a:pt x="0" y="20812"/>
                  </a:lnTo>
                  <a:lnTo>
                    <a:pt x="3086" y="21442"/>
                  </a:lnTo>
                  <a:lnTo>
                    <a:pt x="4629" y="21600"/>
                  </a:lnTo>
                  <a:lnTo>
                    <a:pt x="10800" y="21600"/>
                  </a:lnTo>
                  <a:lnTo>
                    <a:pt x="12343" y="21442"/>
                  </a:lnTo>
                  <a:lnTo>
                    <a:pt x="15429" y="20812"/>
                  </a:lnTo>
                  <a:lnTo>
                    <a:pt x="15429" y="7410"/>
                  </a:lnTo>
                  <a:lnTo>
                    <a:pt x="16971" y="5203"/>
                  </a:lnTo>
                  <a:lnTo>
                    <a:pt x="21600" y="788"/>
                  </a:lnTo>
                  <a:lnTo>
                    <a:pt x="21600" y="473"/>
                  </a:lnTo>
                  <a:lnTo>
                    <a:pt x="20057" y="158"/>
                  </a:lnTo>
                  <a:lnTo>
                    <a:pt x="18514" y="0"/>
                  </a:lnTo>
                  <a:lnTo>
                    <a:pt x="15429" y="0"/>
                  </a:lnTo>
                  <a:lnTo>
                    <a:pt x="10800" y="158"/>
                  </a:lnTo>
                  <a:lnTo>
                    <a:pt x="7714" y="78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7" name="chenying0907 191"/>
            <p:cNvSpPr/>
            <p:nvPr/>
          </p:nvSpPr>
          <p:spPr>
            <a:xfrm>
              <a:off x="536768" y="352210"/>
              <a:ext cx="12701" cy="9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1"/>
                  </a:moveTo>
                  <a:lnTo>
                    <a:pt x="0" y="21210"/>
                  </a:lnTo>
                  <a:lnTo>
                    <a:pt x="2400" y="21340"/>
                  </a:lnTo>
                  <a:lnTo>
                    <a:pt x="12000" y="21600"/>
                  </a:lnTo>
                  <a:lnTo>
                    <a:pt x="14400" y="21470"/>
                  </a:lnTo>
                  <a:lnTo>
                    <a:pt x="19200" y="21340"/>
                  </a:lnTo>
                  <a:lnTo>
                    <a:pt x="21600" y="21210"/>
                  </a:lnTo>
                  <a:lnTo>
                    <a:pt x="21600" y="390"/>
                  </a:lnTo>
                  <a:lnTo>
                    <a:pt x="19200" y="130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30"/>
                  </a:lnTo>
                  <a:lnTo>
                    <a:pt x="0" y="390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8" name="chenying0907 192"/>
            <p:cNvSpPr/>
            <p:nvPr/>
          </p:nvSpPr>
          <p:spPr>
            <a:xfrm>
              <a:off x="557893" y="396236"/>
              <a:ext cx="12701" cy="7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491"/>
                  </a:moveTo>
                  <a:lnTo>
                    <a:pt x="4320" y="3109"/>
                  </a:lnTo>
                  <a:lnTo>
                    <a:pt x="1440" y="5564"/>
                  </a:lnTo>
                  <a:lnTo>
                    <a:pt x="0" y="8182"/>
                  </a:lnTo>
                  <a:lnTo>
                    <a:pt x="0" y="10636"/>
                  </a:lnTo>
                  <a:lnTo>
                    <a:pt x="1440" y="15709"/>
                  </a:lnTo>
                  <a:lnTo>
                    <a:pt x="1440" y="20782"/>
                  </a:lnTo>
                  <a:lnTo>
                    <a:pt x="4320" y="21436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436"/>
                  </a:lnTo>
                  <a:lnTo>
                    <a:pt x="14400" y="21109"/>
                  </a:lnTo>
                  <a:lnTo>
                    <a:pt x="14400" y="15873"/>
                  </a:lnTo>
                  <a:lnTo>
                    <a:pt x="12960" y="10800"/>
                  </a:lnTo>
                  <a:lnTo>
                    <a:pt x="12960" y="8345"/>
                  </a:lnTo>
                  <a:lnTo>
                    <a:pt x="14400" y="5891"/>
                  </a:lnTo>
                  <a:lnTo>
                    <a:pt x="17280" y="3436"/>
                  </a:lnTo>
                  <a:lnTo>
                    <a:pt x="21600" y="818"/>
                  </a:lnTo>
                  <a:lnTo>
                    <a:pt x="21600" y="491"/>
                  </a:lnTo>
                  <a:lnTo>
                    <a:pt x="20160" y="327"/>
                  </a:lnTo>
                  <a:lnTo>
                    <a:pt x="18720" y="0"/>
                  </a:lnTo>
                  <a:lnTo>
                    <a:pt x="11520" y="0"/>
                  </a:lnTo>
                  <a:lnTo>
                    <a:pt x="10080" y="164"/>
                  </a:lnTo>
                  <a:lnTo>
                    <a:pt x="8640" y="49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49" name="chenying0907 193"/>
            <p:cNvSpPr/>
            <p:nvPr/>
          </p:nvSpPr>
          <p:spPr>
            <a:xfrm>
              <a:off x="586941" y="427935"/>
              <a:ext cx="12701" cy="5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655"/>
                  </a:moveTo>
                  <a:lnTo>
                    <a:pt x="3411" y="10473"/>
                  </a:lnTo>
                  <a:lnTo>
                    <a:pt x="1137" y="15709"/>
                  </a:lnTo>
                  <a:lnTo>
                    <a:pt x="0" y="20727"/>
                  </a:lnTo>
                  <a:lnTo>
                    <a:pt x="0" y="21164"/>
                  </a:lnTo>
                  <a:lnTo>
                    <a:pt x="1137" y="21382"/>
                  </a:lnTo>
                  <a:lnTo>
                    <a:pt x="3411" y="21600"/>
                  </a:lnTo>
                  <a:lnTo>
                    <a:pt x="7958" y="21600"/>
                  </a:lnTo>
                  <a:lnTo>
                    <a:pt x="10232" y="21382"/>
                  </a:lnTo>
                  <a:lnTo>
                    <a:pt x="11368" y="21164"/>
                  </a:lnTo>
                  <a:lnTo>
                    <a:pt x="11368" y="20727"/>
                  </a:lnTo>
                  <a:lnTo>
                    <a:pt x="12505" y="15709"/>
                  </a:lnTo>
                  <a:lnTo>
                    <a:pt x="14779" y="10909"/>
                  </a:lnTo>
                  <a:lnTo>
                    <a:pt x="21600" y="1309"/>
                  </a:lnTo>
                  <a:lnTo>
                    <a:pt x="21600" y="873"/>
                  </a:lnTo>
                  <a:lnTo>
                    <a:pt x="20463" y="436"/>
                  </a:lnTo>
                  <a:lnTo>
                    <a:pt x="17053" y="0"/>
                  </a:lnTo>
                  <a:lnTo>
                    <a:pt x="13642" y="0"/>
                  </a:lnTo>
                  <a:lnTo>
                    <a:pt x="12505" y="436"/>
                  </a:lnTo>
                  <a:lnTo>
                    <a:pt x="11368" y="65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0" name="chenying0907 194"/>
            <p:cNvSpPr/>
            <p:nvPr/>
          </p:nvSpPr>
          <p:spPr>
            <a:xfrm>
              <a:off x="607188" y="452590"/>
              <a:ext cx="12701" cy="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2"/>
                  </a:moveTo>
                  <a:lnTo>
                    <a:pt x="0" y="21011"/>
                  </a:lnTo>
                  <a:lnTo>
                    <a:pt x="2400" y="21404"/>
                  </a:lnTo>
                  <a:lnTo>
                    <a:pt x="7200" y="21404"/>
                  </a:lnTo>
                  <a:lnTo>
                    <a:pt x="9600" y="21600"/>
                  </a:lnTo>
                  <a:lnTo>
                    <a:pt x="14400" y="21404"/>
                  </a:lnTo>
                  <a:lnTo>
                    <a:pt x="16800" y="21404"/>
                  </a:lnTo>
                  <a:lnTo>
                    <a:pt x="21600" y="21011"/>
                  </a:lnTo>
                  <a:lnTo>
                    <a:pt x="21600" y="589"/>
                  </a:lnTo>
                  <a:lnTo>
                    <a:pt x="16800" y="393"/>
                  </a:lnTo>
                  <a:lnTo>
                    <a:pt x="14400" y="196"/>
                  </a:lnTo>
                  <a:lnTo>
                    <a:pt x="9600" y="0"/>
                  </a:lnTo>
                  <a:lnTo>
                    <a:pt x="7200" y="196"/>
                  </a:lnTo>
                  <a:lnTo>
                    <a:pt x="2400" y="393"/>
                  </a:lnTo>
                  <a:lnTo>
                    <a:pt x="0" y="58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1" name="chenying0907 195"/>
            <p:cNvSpPr/>
            <p:nvPr/>
          </p:nvSpPr>
          <p:spPr>
            <a:xfrm>
              <a:off x="490994" y="630457"/>
              <a:ext cx="12701" cy="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82"/>
                  </a:moveTo>
                  <a:lnTo>
                    <a:pt x="17280" y="15247"/>
                  </a:lnTo>
                  <a:lnTo>
                    <a:pt x="15840" y="11012"/>
                  </a:lnTo>
                  <a:lnTo>
                    <a:pt x="14400" y="2118"/>
                  </a:lnTo>
                  <a:lnTo>
                    <a:pt x="14400" y="1271"/>
                  </a:lnTo>
                  <a:lnTo>
                    <a:pt x="11520" y="424"/>
                  </a:lnTo>
                  <a:lnTo>
                    <a:pt x="8640" y="424"/>
                  </a:lnTo>
                  <a:lnTo>
                    <a:pt x="7200" y="0"/>
                  </a:lnTo>
                  <a:lnTo>
                    <a:pt x="4320" y="424"/>
                  </a:lnTo>
                  <a:lnTo>
                    <a:pt x="1440" y="424"/>
                  </a:lnTo>
                  <a:lnTo>
                    <a:pt x="0" y="1271"/>
                  </a:lnTo>
                  <a:lnTo>
                    <a:pt x="0" y="2118"/>
                  </a:lnTo>
                  <a:lnTo>
                    <a:pt x="1440" y="11435"/>
                  </a:lnTo>
                  <a:lnTo>
                    <a:pt x="2880" y="16094"/>
                  </a:lnTo>
                  <a:lnTo>
                    <a:pt x="7200" y="20329"/>
                  </a:lnTo>
                  <a:lnTo>
                    <a:pt x="8640" y="21176"/>
                  </a:lnTo>
                  <a:lnTo>
                    <a:pt x="10080" y="21600"/>
                  </a:lnTo>
                  <a:lnTo>
                    <a:pt x="18720" y="21600"/>
                  </a:lnTo>
                  <a:lnTo>
                    <a:pt x="20160" y="20753"/>
                  </a:lnTo>
                  <a:lnTo>
                    <a:pt x="21600" y="20329"/>
                  </a:lnTo>
                  <a:lnTo>
                    <a:pt x="21600" y="1948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2" name="chenying0907 196"/>
            <p:cNvSpPr/>
            <p:nvPr/>
          </p:nvSpPr>
          <p:spPr>
            <a:xfrm>
              <a:off x="529914" y="630457"/>
              <a:ext cx="14085" cy="3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2764"/>
                  </a:moveTo>
                  <a:lnTo>
                    <a:pt x="12600" y="10145"/>
                  </a:lnTo>
                  <a:lnTo>
                    <a:pt x="10800" y="7527"/>
                  </a:lnTo>
                  <a:lnTo>
                    <a:pt x="8100" y="4255"/>
                  </a:lnTo>
                  <a:lnTo>
                    <a:pt x="8100" y="1636"/>
                  </a:lnTo>
                  <a:lnTo>
                    <a:pt x="6300" y="327"/>
                  </a:lnTo>
                  <a:lnTo>
                    <a:pt x="5400" y="327"/>
                  </a:lnTo>
                  <a:lnTo>
                    <a:pt x="3600" y="0"/>
                  </a:lnTo>
                  <a:lnTo>
                    <a:pt x="2700" y="327"/>
                  </a:lnTo>
                  <a:lnTo>
                    <a:pt x="900" y="327"/>
                  </a:lnTo>
                  <a:lnTo>
                    <a:pt x="0" y="982"/>
                  </a:lnTo>
                  <a:lnTo>
                    <a:pt x="0" y="5564"/>
                  </a:lnTo>
                  <a:lnTo>
                    <a:pt x="900" y="7855"/>
                  </a:lnTo>
                  <a:lnTo>
                    <a:pt x="2700" y="9818"/>
                  </a:lnTo>
                  <a:lnTo>
                    <a:pt x="5400" y="12436"/>
                  </a:lnTo>
                  <a:lnTo>
                    <a:pt x="8100" y="14727"/>
                  </a:lnTo>
                  <a:lnTo>
                    <a:pt x="11700" y="17673"/>
                  </a:lnTo>
                  <a:lnTo>
                    <a:pt x="12600" y="20291"/>
                  </a:lnTo>
                  <a:lnTo>
                    <a:pt x="13500" y="20945"/>
                  </a:lnTo>
                  <a:lnTo>
                    <a:pt x="14400" y="21273"/>
                  </a:lnTo>
                  <a:lnTo>
                    <a:pt x="16200" y="21600"/>
                  </a:lnTo>
                  <a:lnTo>
                    <a:pt x="18900" y="21600"/>
                  </a:lnTo>
                  <a:lnTo>
                    <a:pt x="20700" y="20945"/>
                  </a:lnTo>
                  <a:lnTo>
                    <a:pt x="21600" y="20291"/>
                  </a:lnTo>
                  <a:lnTo>
                    <a:pt x="20700" y="18327"/>
                  </a:lnTo>
                  <a:lnTo>
                    <a:pt x="19800" y="16036"/>
                  </a:lnTo>
                  <a:lnTo>
                    <a:pt x="16200" y="12764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3" name="chenying0907 197"/>
            <p:cNvSpPr/>
            <p:nvPr/>
          </p:nvSpPr>
          <p:spPr>
            <a:xfrm>
              <a:off x="567576" y="639262"/>
              <a:ext cx="12701" cy="4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1016"/>
                  </a:moveTo>
                  <a:lnTo>
                    <a:pt x="11368" y="508"/>
                  </a:lnTo>
                  <a:lnTo>
                    <a:pt x="10232" y="254"/>
                  </a:lnTo>
                  <a:lnTo>
                    <a:pt x="6821" y="0"/>
                  </a:lnTo>
                  <a:lnTo>
                    <a:pt x="3411" y="0"/>
                  </a:lnTo>
                  <a:lnTo>
                    <a:pt x="1137" y="254"/>
                  </a:lnTo>
                  <a:lnTo>
                    <a:pt x="0" y="508"/>
                  </a:lnTo>
                  <a:lnTo>
                    <a:pt x="0" y="1016"/>
                  </a:lnTo>
                  <a:lnTo>
                    <a:pt x="1137" y="6099"/>
                  </a:lnTo>
                  <a:lnTo>
                    <a:pt x="3411" y="11181"/>
                  </a:lnTo>
                  <a:lnTo>
                    <a:pt x="6821" y="16009"/>
                  </a:lnTo>
                  <a:lnTo>
                    <a:pt x="11368" y="20838"/>
                  </a:lnTo>
                  <a:lnTo>
                    <a:pt x="12505" y="21346"/>
                  </a:lnTo>
                  <a:lnTo>
                    <a:pt x="13642" y="21600"/>
                  </a:lnTo>
                  <a:lnTo>
                    <a:pt x="18189" y="21600"/>
                  </a:lnTo>
                  <a:lnTo>
                    <a:pt x="21600" y="20838"/>
                  </a:lnTo>
                  <a:lnTo>
                    <a:pt x="21600" y="20329"/>
                  </a:lnTo>
                  <a:lnTo>
                    <a:pt x="18189" y="15501"/>
                  </a:lnTo>
                  <a:lnTo>
                    <a:pt x="14779" y="10927"/>
                  </a:lnTo>
                  <a:lnTo>
                    <a:pt x="12505" y="6099"/>
                  </a:lnTo>
                  <a:lnTo>
                    <a:pt x="11368" y="101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4" name="chenying0907 198"/>
            <p:cNvSpPr/>
            <p:nvPr/>
          </p:nvSpPr>
          <p:spPr>
            <a:xfrm>
              <a:off x="242950" y="207804"/>
              <a:ext cx="17606" cy="1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326"/>
                  </a:moveTo>
                  <a:lnTo>
                    <a:pt x="10428" y="2605"/>
                  </a:lnTo>
                  <a:lnTo>
                    <a:pt x="9683" y="3690"/>
                  </a:lnTo>
                  <a:lnTo>
                    <a:pt x="9683" y="13459"/>
                  </a:lnTo>
                  <a:lnTo>
                    <a:pt x="8938" y="14762"/>
                  </a:lnTo>
                  <a:lnTo>
                    <a:pt x="7448" y="16173"/>
                  </a:lnTo>
                  <a:lnTo>
                    <a:pt x="2979" y="18561"/>
                  </a:lnTo>
                  <a:lnTo>
                    <a:pt x="1490" y="19863"/>
                  </a:lnTo>
                  <a:lnTo>
                    <a:pt x="0" y="21057"/>
                  </a:lnTo>
                  <a:lnTo>
                    <a:pt x="745" y="21274"/>
                  </a:lnTo>
                  <a:lnTo>
                    <a:pt x="2234" y="21491"/>
                  </a:lnTo>
                  <a:lnTo>
                    <a:pt x="3724" y="21600"/>
                  </a:lnTo>
                  <a:lnTo>
                    <a:pt x="4469" y="21491"/>
                  </a:lnTo>
                  <a:lnTo>
                    <a:pt x="5959" y="21383"/>
                  </a:lnTo>
                  <a:lnTo>
                    <a:pt x="6703" y="21274"/>
                  </a:lnTo>
                  <a:lnTo>
                    <a:pt x="7448" y="21057"/>
                  </a:lnTo>
                  <a:lnTo>
                    <a:pt x="8193" y="19755"/>
                  </a:lnTo>
                  <a:lnTo>
                    <a:pt x="10428" y="18344"/>
                  </a:lnTo>
                  <a:lnTo>
                    <a:pt x="14897" y="15630"/>
                  </a:lnTo>
                  <a:lnTo>
                    <a:pt x="16386" y="14653"/>
                  </a:lnTo>
                  <a:lnTo>
                    <a:pt x="16386" y="5970"/>
                  </a:lnTo>
                  <a:lnTo>
                    <a:pt x="17131" y="3365"/>
                  </a:lnTo>
                  <a:lnTo>
                    <a:pt x="18621" y="1954"/>
                  </a:lnTo>
                  <a:lnTo>
                    <a:pt x="21600" y="651"/>
                  </a:lnTo>
                  <a:lnTo>
                    <a:pt x="21600" y="434"/>
                  </a:lnTo>
                  <a:lnTo>
                    <a:pt x="20855" y="217"/>
                  </a:lnTo>
                  <a:lnTo>
                    <a:pt x="20110" y="109"/>
                  </a:lnTo>
                  <a:lnTo>
                    <a:pt x="17876" y="0"/>
                  </a:lnTo>
                  <a:lnTo>
                    <a:pt x="15641" y="0"/>
                  </a:lnTo>
                  <a:lnTo>
                    <a:pt x="14897" y="217"/>
                  </a:lnTo>
                  <a:lnTo>
                    <a:pt x="14152" y="32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5" name="chenying0907 199"/>
            <p:cNvSpPr/>
            <p:nvPr/>
          </p:nvSpPr>
          <p:spPr>
            <a:xfrm>
              <a:off x="295765" y="267680"/>
              <a:ext cx="21127" cy="9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388"/>
                  </a:moveTo>
                  <a:lnTo>
                    <a:pt x="10800" y="5432"/>
                  </a:lnTo>
                  <a:lnTo>
                    <a:pt x="6600" y="10735"/>
                  </a:lnTo>
                  <a:lnTo>
                    <a:pt x="3600" y="15909"/>
                  </a:lnTo>
                  <a:lnTo>
                    <a:pt x="0" y="20953"/>
                  </a:lnTo>
                  <a:lnTo>
                    <a:pt x="0" y="21212"/>
                  </a:lnTo>
                  <a:lnTo>
                    <a:pt x="1800" y="21600"/>
                  </a:lnTo>
                  <a:lnTo>
                    <a:pt x="3000" y="21600"/>
                  </a:lnTo>
                  <a:lnTo>
                    <a:pt x="4800" y="21471"/>
                  </a:lnTo>
                  <a:lnTo>
                    <a:pt x="6000" y="21212"/>
                  </a:lnTo>
                  <a:lnTo>
                    <a:pt x="6000" y="20953"/>
                  </a:lnTo>
                  <a:lnTo>
                    <a:pt x="12000" y="10865"/>
                  </a:lnTo>
                  <a:lnTo>
                    <a:pt x="15600" y="5820"/>
                  </a:lnTo>
                  <a:lnTo>
                    <a:pt x="21600" y="776"/>
                  </a:lnTo>
                  <a:lnTo>
                    <a:pt x="21600" y="517"/>
                  </a:lnTo>
                  <a:lnTo>
                    <a:pt x="21000" y="259"/>
                  </a:lnTo>
                  <a:lnTo>
                    <a:pt x="20400" y="129"/>
                  </a:lnTo>
                  <a:lnTo>
                    <a:pt x="18600" y="0"/>
                  </a:lnTo>
                  <a:lnTo>
                    <a:pt x="16800" y="0"/>
                  </a:lnTo>
                  <a:lnTo>
                    <a:pt x="15600" y="129"/>
                  </a:lnTo>
                  <a:lnTo>
                    <a:pt x="15600" y="38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6" name="chenying0907 200"/>
            <p:cNvSpPr/>
            <p:nvPr/>
          </p:nvSpPr>
          <p:spPr>
            <a:xfrm>
              <a:off x="359144" y="334600"/>
              <a:ext cx="19367" cy="10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6" y="603"/>
                  </a:moveTo>
                  <a:lnTo>
                    <a:pt x="15429" y="3137"/>
                  </a:lnTo>
                  <a:lnTo>
                    <a:pt x="14194" y="5551"/>
                  </a:lnTo>
                  <a:lnTo>
                    <a:pt x="12343" y="8085"/>
                  </a:lnTo>
                  <a:lnTo>
                    <a:pt x="8640" y="10619"/>
                  </a:lnTo>
                  <a:lnTo>
                    <a:pt x="6789" y="11826"/>
                  </a:lnTo>
                  <a:lnTo>
                    <a:pt x="5554" y="13153"/>
                  </a:lnTo>
                  <a:lnTo>
                    <a:pt x="1851" y="18463"/>
                  </a:lnTo>
                  <a:lnTo>
                    <a:pt x="0" y="20997"/>
                  </a:lnTo>
                  <a:lnTo>
                    <a:pt x="0" y="21238"/>
                  </a:lnTo>
                  <a:lnTo>
                    <a:pt x="617" y="21359"/>
                  </a:lnTo>
                  <a:lnTo>
                    <a:pt x="2469" y="21600"/>
                  </a:lnTo>
                  <a:lnTo>
                    <a:pt x="4320" y="21600"/>
                  </a:lnTo>
                  <a:lnTo>
                    <a:pt x="4937" y="21479"/>
                  </a:lnTo>
                  <a:lnTo>
                    <a:pt x="5554" y="21238"/>
                  </a:lnTo>
                  <a:lnTo>
                    <a:pt x="7406" y="18704"/>
                  </a:lnTo>
                  <a:lnTo>
                    <a:pt x="11109" y="13394"/>
                  </a:lnTo>
                  <a:lnTo>
                    <a:pt x="14811" y="10981"/>
                  </a:lnTo>
                  <a:lnTo>
                    <a:pt x="17280" y="8326"/>
                  </a:lnTo>
                  <a:lnTo>
                    <a:pt x="19749" y="5792"/>
                  </a:lnTo>
                  <a:lnTo>
                    <a:pt x="20983" y="3258"/>
                  </a:lnTo>
                  <a:lnTo>
                    <a:pt x="21600" y="603"/>
                  </a:lnTo>
                  <a:lnTo>
                    <a:pt x="20366" y="121"/>
                  </a:lnTo>
                  <a:lnTo>
                    <a:pt x="19749" y="0"/>
                  </a:lnTo>
                  <a:lnTo>
                    <a:pt x="17280" y="0"/>
                  </a:lnTo>
                  <a:lnTo>
                    <a:pt x="16663" y="121"/>
                  </a:lnTo>
                  <a:lnTo>
                    <a:pt x="16046" y="362"/>
                  </a:lnTo>
                  <a:lnTo>
                    <a:pt x="16046" y="60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7" name="chenying0907 201"/>
            <p:cNvSpPr/>
            <p:nvPr/>
          </p:nvSpPr>
          <p:spPr>
            <a:xfrm>
              <a:off x="413720" y="361015"/>
              <a:ext cx="14085" cy="4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820"/>
                  </a:moveTo>
                  <a:lnTo>
                    <a:pt x="7855" y="5742"/>
                  </a:lnTo>
                  <a:lnTo>
                    <a:pt x="5891" y="10390"/>
                  </a:lnTo>
                  <a:lnTo>
                    <a:pt x="2945" y="15311"/>
                  </a:lnTo>
                  <a:lnTo>
                    <a:pt x="0" y="19959"/>
                  </a:lnTo>
                  <a:lnTo>
                    <a:pt x="0" y="20780"/>
                  </a:lnTo>
                  <a:lnTo>
                    <a:pt x="2945" y="21600"/>
                  </a:lnTo>
                  <a:lnTo>
                    <a:pt x="6873" y="21600"/>
                  </a:lnTo>
                  <a:lnTo>
                    <a:pt x="7855" y="21327"/>
                  </a:lnTo>
                  <a:lnTo>
                    <a:pt x="8836" y="20780"/>
                  </a:lnTo>
                  <a:lnTo>
                    <a:pt x="11782" y="15858"/>
                  </a:lnTo>
                  <a:lnTo>
                    <a:pt x="13745" y="10937"/>
                  </a:lnTo>
                  <a:lnTo>
                    <a:pt x="16691" y="6289"/>
                  </a:lnTo>
                  <a:lnTo>
                    <a:pt x="21600" y="1641"/>
                  </a:lnTo>
                  <a:lnTo>
                    <a:pt x="21600" y="547"/>
                  </a:lnTo>
                  <a:lnTo>
                    <a:pt x="20618" y="273"/>
                  </a:lnTo>
                  <a:lnTo>
                    <a:pt x="18655" y="0"/>
                  </a:lnTo>
                  <a:lnTo>
                    <a:pt x="14727" y="0"/>
                  </a:lnTo>
                  <a:lnTo>
                    <a:pt x="12764" y="273"/>
                  </a:lnTo>
                  <a:lnTo>
                    <a:pt x="11782" y="82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8" name="chenying0907 202"/>
            <p:cNvSpPr/>
            <p:nvPr/>
          </p:nvSpPr>
          <p:spPr>
            <a:xfrm>
              <a:off x="450690" y="415608"/>
              <a:ext cx="17606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7" y="762"/>
                  </a:moveTo>
                  <a:lnTo>
                    <a:pt x="0" y="20075"/>
                  </a:lnTo>
                  <a:lnTo>
                    <a:pt x="0" y="20584"/>
                  </a:lnTo>
                  <a:lnTo>
                    <a:pt x="745" y="21092"/>
                  </a:lnTo>
                  <a:lnTo>
                    <a:pt x="1490" y="21346"/>
                  </a:lnTo>
                  <a:lnTo>
                    <a:pt x="2979" y="21600"/>
                  </a:lnTo>
                  <a:lnTo>
                    <a:pt x="5214" y="21600"/>
                  </a:lnTo>
                  <a:lnTo>
                    <a:pt x="5959" y="21346"/>
                  </a:lnTo>
                  <a:lnTo>
                    <a:pt x="6703" y="20838"/>
                  </a:lnTo>
                  <a:lnTo>
                    <a:pt x="20855" y="1271"/>
                  </a:lnTo>
                  <a:lnTo>
                    <a:pt x="21600" y="762"/>
                  </a:lnTo>
                  <a:lnTo>
                    <a:pt x="20110" y="254"/>
                  </a:lnTo>
                  <a:lnTo>
                    <a:pt x="18621" y="0"/>
                  </a:lnTo>
                  <a:lnTo>
                    <a:pt x="16386" y="0"/>
                  </a:lnTo>
                  <a:lnTo>
                    <a:pt x="14897" y="254"/>
                  </a:lnTo>
                  <a:lnTo>
                    <a:pt x="14897" y="76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59" name="chenying0907 203"/>
            <p:cNvSpPr/>
            <p:nvPr/>
          </p:nvSpPr>
          <p:spPr>
            <a:xfrm>
              <a:off x="543998" y="538882"/>
              <a:ext cx="17606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745"/>
                  </a:moveTo>
                  <a:lnTo>
                    <a:pt x="14152" y="2234"/>
                  </a:lnTo>
                  <a:lnTo>
                    <a:pt x="12662" y="3538"/>
                  </a:lnTo>
                  <a:lnTo>
                    <a:pt x="8938" y="6517"/>
                  </a:lnTo>
                  <a:lnTo>
                    <a:pt x="5959" y="9310"/>
                  </a:lnTo>
                  <a:lnTo>
                    <a:pt x="5214" y="10800"/>
                  </a:lnTo>
                  <a:lnTo>
                    <a:pt x="4469" y="12103"/>
                  </a:lnTo>
                  <a:lnTo>
                    <a:pt x="4469" y="14152"/>
                  </a:lnTo>
                  <a:lnTo>
                    <a:pt x="3724" y="16572"/>
                  </a:lnTo>
                  <a:lnTo>
                    <a:pt x="2979" y="18434"/>
                  </a:lnTo>
                  <a:lnTo>
                    <a:pt x="0" y="20483"/>
                  </a:lnTo>
                  <a:lnTo>
                    <a:pt x="0" y="21041"/>
                  </a:lnTo>
                  <a:lnTo>
                    <a:pt x="745" y="21600"/>
                  </a:lnTo>
                  <a:lnTo>
                    <a:pt x="4469" y="21600"/>
                  </a:lnTo>
                  <a:lnTo>
                    <a:pt x="5959" y="21228"/>
                  </a:lnTo>
                  <a:lnTo>
                    <a:pt x="6703" y="20855"/>
                  </a:lnTo>
                  <a:lnTo>
                    <a:pt x="8938" y="18993"/>
                  </a:lnTo>
                  <a:lnTo>
                    <a:pt x="10428" y="17131"/>
                  </a:lnTo>
                  <a:lnTo>
                    <a:pt x="11172" y="14897"/>
                  </a:lnTo>
                  <a:lnTo>
                    <a:pt x="11172" y="13034"/>
                  </a:lnTo>
                  <a:lnTo>
                    <a:pt x="12662" y="11545"/>
                  </a:lnTo>
                  <a:lnTo>
                    <a:pt x="13407" y="10055"/>
                  </a:lnTo>
                  <a:lnTo>
                    <a:pt x="19366" y="3724"/>
                  </a:lnTo>
                  <a:lnTo>
                    <a:pt x="20855" y="2234"/>
                  </a:lnTo>
                  <a:lnTo>
                    <a:pt x="21600" y="745"/>
                  </a:lnTo>
                  <a:lnTo>
                    <a:pt x="20855" y="372"/>
                  </a:lnTo>
                  <a:lnTo>
                    <a:pt x="19366" y="0"/>
                  </a:lnTo>
                  <a:lnTo>
                    <a:pt x="16386" y="0"/>
                  </a:lnTo>
                  <a:lnTo>
                    <a:pt x="14897" y="372"/>
                  </a:lnTo>
                  <a:lnTo>
                    <a:pt x="14152" y="74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0" name="chenying0907 204"/>
            <p:cNvSpPr/>
            <p:nvPr/>
          </p:nvSpPr>
          <p:spPr>
            <a:xfrm>
              <a:off x="573738" y="526554"/>
              <a:ext cx="12701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923"/>
                  </a:moveTo>
                  <a:lnTo>
                    <a:pt x="10286" y="5908"/>
                  </a:lnTo>
                  <a:lnTo>
                    <a:pt x="2057" y="15877"/>
                  </a:lnTo>
                  <a:lnTo>
                    <a:pt x="0" y="20862"/>
                  </a:lnTo>
                  <a:lnTo>
                    <a:pt x="0" y="21231"/>
                  </a:lnTo>
                  <a:lnTo>
                    <a:pt x="1029" y="21415"/>
                  </a:lnTo>
                  <a:lnTo>
                    <a:pt x="3086" y="21600"/>
                  </a:lnTo>
                  <a:lnTo>
                    <a:pt x="6171" y="21600"/>
                  </a:lnTo>
                  <a:lnTo>
                    <a:pt x="8229" y="21415"/>
                  </a:lnTo>
                  <a:lnTo>
                    <a:pt x="9257" y="21231"/>
                  </a:lnTo>
                  <a:lnTo>
                    <a:pt x="9257" y="20862"/>
                  </a:lnTo>
                  <a:lnTo>
                    <a:pt x="11314" y="15877"/>
                  </a:lnTo>
                  <a:lnTo>
                    <a:pt x="19543" y="5908"/>
                  </a:lnTo>
                  <a:lnTo>
                    <a:pt x="21600" y="923"/>
                  </a:lnTo>
                  <a:lnTo>
                    <a:pt x="21600" y="554"/>
                  </a:lnTo>
                  <a:lnTo>
                    <a:pt x="19543" y="185"/>
                  </a:lnTo>
                  <a:lnTo>
                    <a:pt x="17486" y="0"/>
                  </a:lnTo>
                  <a:lnTo>
                    <a:pt x="15429" y="185"/>
                  </a:lnTo>
                  <a:lnTo>
                    <a:pt x="13371" y="554"/>
                  </a:lnTo>
                  <a:lnTo>
                    <a:pt x="12343" y="92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1" name="chenying0907 206"/>
            <p:cNvSpPr/>
            <p:nvPr/>
          </p:nvSpPr>
          <p:spPr>
            <a:xfrm>
              <a:off x="58097" y="73964"/>
              <a:ext cx="616179" cy="63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7" y="21600"/>
                  </a:moveTo>
                  <a:lnTo>
                    <a:pt x="19565" y="21521"/>
                  </a:lnTo>
                  <a:lnTo>
                    <a:pt x="18723" y="21401"/>
                  </a:lnTo>
                  <a:lnTo>
                    <a:pt x="17798" y="21223"/>
                  </a:lnTo>
                  <a:lnTo>
                    <a:pt x="16791" y="20965"/>
                  </a:lnTo>
                  <a:lnTo>
                    <a:pt x="15434" y="20667"/>
                  </a:lnTo>
                  <a:lnTo>
                    <a:pt x="14962" y="20587"/>
                  </a:lnTo>
                  <a:lnTo>
                    <a:pt x="14715" y="20548"/>
                  </a:lnTo>
                  <a:lnTo>
                    <a:pt x="14510" y="20468"/>
                  </a:lnTo>
                  <a:lnTo>
                    <a:pt x="14099" y="20349"/>
                  </a:lnTo>
                  <a:lnTo>
                    <a:pt x="13831" y="20250"/>
                  </a:lnTo>
                  <a:lnTo>
                    <a:pt x="13544" y="20171"/>
                  </a:lnTo>
                  <a:lnTo>
                    <a:pt x="13441" y="20151"/>
                  </a:lnTo>
                  <a:lnTo>
                    <a:pt x="13379" y="20111"/>
                  </a:lnTo>
                  <a:lnTo>
                    <a:pt x="13338" y="20071"/>
                  </a:lnTo>
                  <a:lnTo>
                    <a:pt x="13256" y="20051"/>
                  </a:lnTo>
                  <a:lnTo>
                    <a:pt x="13153" y="19972"/>
                  </a:lnTo>
                  <a:lnTo>
                    <a:pt x="13050" y="19873"/>
                  </a:lnTo>
                  <a:lnTo>
                    <a:pt x="12907" y="19674"/>
                  </a:lnTo>
                  <a:lnTo>
                    <a:pt x="12722" y="19496"/>
                  </a:lnTo>
                  <a:lnTo>
                    <a:pt x="12619" y="19436"/>
                  </a:lnTo>
                  <a:lnTo>
                    <a:pt x="12557" y="19376"/>
                  </a:lnTo>
                  <a:lnTo>
                    <a:pt x="12496" y="19257"/>
                  </a:lnTo>
                  <a:lnTo>
                    <a:pt x="12496" y="19118"/>
                  </a:lnTo>
                  <a:lnTo>
                    <a:pt x="12146" y="18781"/>
                  </a:lnTo>
                  <a:lnTo>
                    <a:pt x="11858" y="18443"/>
                  </a:lnTo>
                  <a:lnTo>
                    <a:pt x="11530" y="18106"/>
                  </a:lnTo>
                  <a:lnTo>
                    <a:pt x="11221" y="17768"/>
                  </a:lnTo>
                  <a:lnTo>
                    <a:pt x="10872" y="17451"/>
                  </a:lnTo>
                  <a:lnTo>
                    <a:pt x="10543" y="17153"/>
                  </a:lnTo>
                  <a:lnTo>
                    <a:pt x="10070" y="16796"/>
                  </a:lnTo>
                  <a:lnTo>
                    <a:pt x="9639" y="16418"/>
                  </a:lnTo>
                  <a:lnTo>
                    <a:pt x="8796" y="15664"/>
                  </a:lnTo>
                  <a:lnTo>
                    <a:pt x="8550" y="15426"/>
                  </a:lnTo>
                  <a:lnTo>
                    <a:pt x="8282" y="15227"/>
                  </a:lnTo>
                  <a:lnTo>
                    <a:pt x="7769" y="14790"/>
                  </a:lnTo>
                  <a:lnTo>
                    <a:pt x="7316" y="14473"/>
                  </a:lnTo>
                  <a:lnTo>
                    <a:pt x="6905" y="14115"/>
                  </a:lnTo>
                  <a:lnTo>
                    <a:pt x="6515" y="13758"/>
                  </a:lnTo>
                  <a:lnTo>
                    <a:pt x="6309" y="13560"/>
                  </a:lnTo>
                  <a:lnTo>
                    <a:pt x="5570" y="12666"/>
                  </a:lnTo>
                  <a:lnTo>
                    <a:pt x="4891" y="11832"/>
                  </a:lnTo>
                  <a:lnTo>
                    <a:pt x="4563" y="11396"/>
                  </a:lnTo>
                  <a:lnTo>
                    <a:pt x="4254" y="10959"/>
                  </a:lnTo>
                  <a:lnTo>
                    <a:pt x="3987" y="10601"/>
                  </a:lnTo>
                  <a:lnTo>
                    <a:pt x="3658" y="10204"/>
                  </a:lnTo>
                  <a:lnTo>
                    <a:pt x="3288" y="9788"/>
                  </a:lnTo>
                  <a:lnTo>
                    <a:pt x="2631" y="9152"/>
                  </a:lnTo>
                  <a:lnTo>
                    <a:pt x="2363" y="8993"/>
                  </a:lnTo>
                  <a:lnTo>
                    <a:pt x="2117" y="8815"/>
                  </a:lnTo>
                  <a:lnTo>
                    <a:pt x="1994" y="8715"/>
                  </a:lnTo>
                  <a:lnTo>
                    <a:pt x="1891" y="8596"/>
                  </a:lnTo>
                  <a:lnTo>
                    <a:pt x="1521" y="8219"/>
                  </a:lnTo>
                  <a:lnTo>
                    <a:pt x="1171" y="7802"/>
                  </a:lnTo>
                  <a:lnTo>
                    <a:pt x="637" y="7147"/>
                  </a:lnTo>
                  <a:lnTo>
                    <a:pt x="329" y="6849"/>
                  </a:lnTo>
                  <a:lnTo>
                    <a:pt x="41" y="6532"/>
                  </a:lnTo>
                  <a:lnTo>
                    <a:pt x="0" y="6492"/>
                  </a:lnTo>
                  <a:lnTo>
                    <a:pt x="555" y="5956"/>
                  </a:lnTo>
                  <a:lnTo>
                    <a:pt x="925" y="6393"/>
                  </a:lnTo>
                  <a:lnTo>
                    <a:pt x="1398" y="6968"/>
                  </a:lnTo>
                  <a:lnTo>
                    <a:pt x="1726" y="7365"/>
                  </a:lnTo>
                  <a:lnTo>
                    <a:pt x="2096" y="7782"/>
                  </a:lnTo>
                  <a:lnTo>
                    <a:pt x="2281" y="7961"/>
                  </a:lnTo>
                  <a:lnTo>
                    <a:pt x="2466" y="8160"/>
                  </a:lnTo>
                  <a:lnTo>
                    <a:pt x="2692" y="8318"/>
                  </a:lnTo>
                  <a:lnTo>
                    <a:pt x="2898" y="8457"/>
                  </a:lnTo>
                  <a:lnTo>
                    <a:pt x="3103" y="8616"/>
                  </a:lnTo>
                  <a:lnTo>
                    <a:pt x="3350" y="8815"/>
                  </a:lnTo>
                  <a:lnTo>
                    <a:pt x="3576" y="9013"/>
                  </a:lnTo>
                  <a:lnTo>
                    <a:pt x="3823" y="9232"/>
                  </a:lnTo>
                  <a:lnTo>
                    <a:pt x="4275" y="9748"/>
                  </a:lnTo>
                  <a:lnTo>
                    <a:pt x="4501" y="10046"/>
                  </a:lnTo>
                  <a:lnTo>
                    <a:pt x="4706" y="10343"/>
                  </a:lnTo>
                  <a:lnTo>
                    <a:pt x="5364" y="11257"/>
                  </a:lnTo>
                  <a:lnTo>
                    <a:pt x="5981" y="12051"/>
                  </a:lnTo>
                  <a:lnTo>
                    <a:pt x="6268" y="12388"/>
                  </a:lnTo>
                  <a:lnTo>
                    <a:pt x="6556" y="12706"/>
                  </a:lnTo>
                  <a:lnTo>
                    <a:pt x="6823" y="12984"/>
                  </a:lnTo>
                  <a:lnTo>
                    <a:pt x="7111" y="13262"/>
                  </a:lnTo>
                  <a:lnTo>
                    <a:pt x="7625" y="13738"/>
                  </a:lnTo>
                  <a:lnTo>
                    <a:pt x="8180" y="14175"/>
                  </a:lnTo>
                  <a:lnTo>
                    <a:pt x="8817" y="14711"/>
                  </a:lnTo>
                  <a:lnTo>
                    <a:pt x="9146" y="14989"/>
                  </a:lnTo>
                  <a:lnTo>
                    <a:pt x="9433" y="15267"/>
                  </a:lnTo>
                  <a:lnTo>
                    <a:pt x="9885" y="15684"/>
                  </a:lnTo>
                  <a:lnTo>
                    <a:pt x="10358" y="16061"/>
                  </a:lnTo>
                  <a:lnTo>
                    <a:pt x="10810" y="16438"/>
                  </a:lnTo>
                  <a:lnTo>
                    <a:pt x="11262" y="16855"/>
                  </a:lnTo>
                  <a:lnTo>
                    <a:pt x="11735" y="17312"/>
                  </a:lnTo>
                  <a:lnTo>
                    <a:pt x="12208" y="17788"/>
                  </a:lnTo>
                  <a:lnTo>
                    <a:pt x="12639" y="18265"/>
                  </a:lnTo>
                  <a:lnTo>
                    <a:pt x="13215" y="18821"/>
                  </a:lnTo>
                  <a:lnTo>
                    <a:pt x="13276" y="18721"/>
                  </a:lnTo>
                  <a:lnTo>
                    <a:pt x="13523" y="18443"/>
                  </a:lnTo>
                  <a:lnTo>
                    <a:pt x="13749" y="18205"/>
                  </a:lnTo>
                  <a:lnTo>
                    <a:pt x="14016" y="17947"/>
                  </a:lnTo>
                  <a:lnTo>
                    <a:pt x="14880" y="17292"/>
                  </a:lnTo>
                  <a:lnTo>
                    <a:pt x="15476" y="16895"/>
                  </a:lnTo>
                  <a:lnTo>
                    <a:pt x="16113" y="16458"/>
                  </a:lnTo>
                  <a:lnTo>
                    <a:pt x="16688" y="16021"/>
                  </a:lnTo>
                  <a:lnTo>
                    <a:pt x="17325" y="15624"/>
                  </a:lnTo>
                  <a:lnTo>
                    <a:pt x="18620" y="14850"/>
                  </a:lnTo>
                  <a:lnTo>
                    <a:pt x="19401" y="14393"/>
                  </a:lnTo>
                  <a:lnTo>
                    <a:pt x="20141" y="13937"/>
                  </a:lnTo>
                  <a:lnTo>
                    <a:pt x="20264" y="13857"/>
                  </a:lnTo>
                  <a:lnTo>
                    <a:pt x="19812" y="13421"/>
                  </a:lnTo>
                  <a:lnTo>
                    <a:pt x="19504" y="13103"/>
                  </a:lnTo>
                  <a:lnTo>
                    <a:pt x="18908" y="12388"/>
                  </a:lnTo>
                  <a:lnTo>
                    <a:pt x="18846" y="12309"/>
                  </a:lnTo>
                  <a:lnTo>
                    <a:pt x="18127" y="11495"/>
                  </a:lnTo>
                  <a:lnTo>
                    <a:pt x="17469" y="10780"/>
                  </a:lnTo>
                  <a:lnTo>
                    <a:pt x="16832" y="10125"/>
                  </a:lnTo>
                  <a:lnTo>
                    <a:pt x="16215" y="9529"/>
                  </a:lnTo>
                  <a:lnTo>
                    <a:pt x="15434" y="8854"/>
                  </a:lnTo>
                  <a:lnTo>
                    <a:pt x="14633" y="8179"/>
                  </a:lnTo>
                  <a:lnTo>
                    <a:pt x="12824" y="6591"/>
                  </a:lnTo>
                  <a:lnTo>
                    <a:pt x="12413" y="6214"/>
                  </a:lnTo>
                  <a:lnTo>
                    <a:pt x="11982" y="5777"/>
                  </a:lnTo>
                  <a:lnTo>
                    <a:pt x="11591" y="5340"/>
                  </a:lnTo>
                  <a:lnTo>
                    <a:pt x="11180" y="4884"/>
                  </a:lnTo>
                  <a:lnTo>
                    <a:pt x="10728" y="4387"/>
                  </a:lnTo>
                  <a:lnTo>
                    <a:pt x="10296" y="3871"/>
                  </a:lnTo>
                  <a:lnTo>
                    <a:pt x="9762" y="3276"/>
                  </a:lnTo>
                  <a:lnTo>
                    <a:pt x="9248" y="2680"/>
                  </a:lnTo>
                  <a:lnTo>
                    <a:pt x="9063" y="2482"/>
                  </a:lnTo>
                  <a:lnTo>
                    <a:pt x="8858" y="2303"/>
                  </a:lnTo>
                  <a:lnTo>
                    <a:pt x="8488" y="1946"/>
                  </a:lnTo>
                  <a:lnTo>
                    <a:pt x="8221" y="1608"/>
                  </a:lnTo>
                  <a:lnTo>
                    <a:pt x="7995" y="1330"/>
                  </a:lnTo>
                  <a:lnTo>
                    <a:pt x="7769" y="1072"/>
                  </a:lnTo>
                  <a:lnTo>
                    <a:pt x="7522" y="874"/>
                  </a:lnTo>
                  <a:lnTo>
                    <a:pt x="7296" y="655"/>
                  </a:lnTo>
                  <a:lnTo>
                    <a:pt x="7111" y="417"/>
                  </a:lnTo>
                  <a:lnTo>
                    <a:pt x="7748" y="0"/>
                  </a:lnTo>
                  <a:lnTo>
                    <a:pt x="7851" y="119"/>
                  </a:lnTo>
                  <a:lnTo>
                    <a:pt x="8899" y="1271"/>
                  </a:lnTo>
                  <a:lnTo>
                    <a:pt x="10194" y="2660"/>
                  </a:lnTo>
                  <a:lnTo>
                    <a:pt x="10831" y="3375"/>
                  </a:lnTo>
                  <a:lnTo>
                    <a:pt x="11468" y="4110"/>
                  </a:lnTo>
                  <a:lnTo>
                    <a:pt x="12023" y="4745"/>
                  </a:lnTo>
                  <a:lnTo>
                    <a:pt x="12619" y="5420"/>
                  </a:lnTo>
                  <a:lnTo>
                    <a:pt x="12968" y="5757"/>
                  </a:lnTo>
                  <a:lnTo>
                    <a:pt x="13297" y="6095"/>
                  </a:lnTo>
                  <a:lnTo>
                    <a:pt x="14037" y="6770"/>
                  </a:lnTo>
                  <a:lnTo>
                    <a:pt x="14982" y="7544"/>
                  </a:lnTo>
                  <a:lnTo>
                    <a:pt x="15722" y="8160"/>
                  </a:lnTo>
                  <a:lnTo>
                    <a:pt x="16462" y="8815"/>
                  </a:lnTo>
                  <a:lnTo>
                    <a:pt x="17181" y="9470"/>
                  </a:lnTo>
                  <a:lnTo>
                    <a:pt x="17860" y="10145"/>
                  </a:lnTo>
                  <a:lnTo>
                    <a:pt x="18497" y="10840"/>
                  </a:lnTo>
                  <a:lnTo>
                    <a:pt x="19113" y="11535"/>
                  </a:lnTo>
                  <a:lnTo>
                    <a:pt x="19442" y="11912"/>
                  </a:lnTo>
                  <a:lnTo>
                    <a:pt x="19771" y="12309"/>
                  </a:lnTo>
                  <a:lnTo>
                    <a:pt x="20141" y="12726"/>
                  </a:lnTo>
                  <a:lnTo>
                    <a:pt x="20511" y="13123"/>
                  </a:lnTo>
                  <a:lnTo>
                    <a:pt x="20922" y="13440"/>
                  </a:lnTo>
                  <a:lnTo>
                    <a:pt x="20942" y="13460"/>
                  </a:lnTo>
                  <a:lnTo>
                    <a:pt x="20963" y="13460"/>
                  </a:lnTo>
                  <a:lnTo>
                    <a:pt x="21066" y="13500"/>
                  </a:lnTo>
                  <a:lnTo>
                    <a:pt x="21148" y="13579"/>
                  </a:lnTo>
                  <a:lnTo>
                    <a:pt x="21148" y="13599"/>
                  </a:lnTo>
                  <a:lnTo>
                    <a:pt x="21168" y="13619"/>
                  </a:lnTo>
                  <a:lnTo>
                    <a:pt x="21210" y="13679"/>
                  </a:lnTo>
                  <a:lnTo>
                    <a:pt x="21271" y="13738"/>
                  </a:lnTo>
                  <a:lnTo>
                    <a:pt x="21312" y="13857"/>
                  </a:lnTo>
                  <a:lnTo>
                    <a:pt x="21312" y="13897"/>
                  </a:lnTo>
                  <a:lnTo>
                    <a:pt x="21394" y="14115"/>
                  </a:lnTo>
                  <a:lnTo>
                    <a:pt x="21477" y="14354"/>
                  </a:lnTo>
                  <a:lnTo>
                    <a:pt x="21518" y="14592"/>
                  </a:lnTo>
                  <a:lnTo>
                    <a:pt x="21559" y="14850"/>
                  </a:lnTo>
                  <a:lnTo>
                    <a:pt x="21600" y="15366"/>
                  </a:lnTo>
                  <a:lnTo>
                    <a:pt x="21600" y="15882"/>
                  </a:lnTo>
                  <a:lnTo>
                    <a:pt x="21579" y="16399"/>
                  </a:lnTo>
                  <a:lnTo>
                    <a:pt x="21518" y="16895"/>
                  </a:lnTo>
                  <a:lnTo>
                    <a:pt x="21456" y="17312"/>
                  </a:lnTo>
                  <a:lnTo>
                    <a:pt x="21374" y="17709"/>
                  </a:lnTo>
                  <a:lnTo>
                    <a:pt x="21312" y="18086"/>
                  </a:lnTo>
                  <a:lnTo>
                    <a:pt x="21271" y="18443"/>
                  </a:lnTo>
                  <a:lnTo>
                    <a:pt x="21168" y="19198"/>
                  </a:lnTo>
                  <a:lnTo>
                    <a:pt x="21168" y="19317"/>
                  </a:lnTo>
                  <a:lnTo>
                    <a:pt x="21148" y="19674"/>
                  </a:lnTo>
                  <a:lnTo>
                    <a:pt x="21148" y="20032"/>
                  </a:lnTo>
                  <a:lnTo>
                    <a:pt x="21127" y="20190"/>
                  </a:lnTo>
                  <a:lnTo>
                    <a:pt x="21045" y="20468"/>
                  </a:lnTo>
                  <a:lnTo>
                    <a:pt x="21025" y="20627"/>
                  </a:lnTo>
                  <a:lnTo>
                    <a:pt x="21025" y="21024"/>
                  </a:lnTo>
                  <a:lnTo>
                    <a:pt x="20983" y="21203"/>
                  </a:lnTo>
                  <a:lnTo>
                    <a:pt x="20942" y="21342"/>
                  </a:lnTo>
                  <a:lnTo>
                    <a:pt x="20819" y="21501"/>
                  </a:lnTo>
                  <a:lnTo>
                    <a:pt x="20757" y="21540"/>
                  </a:lnTo>
                  <a:lnTo>
                    <a:pt x="20716" y="21560"/>
                  </a:lnTo>
                  <a:lnTo>
                    <a:pt x="20593" y="21600"/>
                  </a:lnTo>
                  <a:lnTo>
                    <a:pt x="20511" y="21580"/>
                  </a:lnTo>
                  <a:lnTo>
                    <a:pt x="20470" y="21580"/>
                  </a:lnTo>
                  <a:lnTo>
                    <a:pt x="20387" y="21600"/>
                  </a:lnTo>
                  <a:lnTo>
                    <a:pt x="20367" y="21600"/>
                  </a:lnTo>
                  <a:close/>
                  <a:moveTo>
                    <a:pt x="20593" y="14512"/>
                  </a:moveTo>
                  <a:lnTo>
                    <a:pt x="19606" y="15108"/>
                  </a:lnTo>
                  <a:lnTo>
                    <a:pt x="18867" y="15565"/>
                  </a:lnTo>
                  <a:lnTo>
                    <a:pt x="18188" y="15942"/>
                  </a:lnTo>
                  <a:lnTo>
                    <a:pt x="17592" y="16299"/>
                  </a:lnTo>
                  <a:lnTo>
                    <a:pt x="17305" y="16478"/>
                  </a:lnTo>
                  <a:lnTo>
                    <a:pt x="17037" y="16657"/>
                  </a:lnTo>
                  <a:lnTo>
                    <a:pt x="16832" y="16815"/>
                  </a:lnTo>
                  <a:lnTo>
                    <a:pt x="15887" y="17490"/>
                  </a:lnTo>
                  <a:lnTo>
                    <a:pt x="14982" y="18205"/>
                  </a:lnTo>
                  <a:lnTo>
                    <a:pt x="14736" y="18364"/>
                  </a:lnTo>
                  <a:lnTo>
                    <a:pt x="14469" y="18582"/>
                  </a:lnTo>
                  <a:lnTo>
                    <a:pt x="13934" y="19059"/>
                  </a:lnTo>
                  <a:lnTo>
                    <a:pt x="13811" y="19198"/>
                  </a:lnTo>
                  <a:lnTo>
                    <a:pt x="13729" y="19337"/>
                  </a:lnTo>
                  <a:lnTo>
                    <a:pt x="13646" y="19456"/>
                  </a:lnTo>
                  <a:lnTo>
                    <a:pt x="13790" y="19496"/>
                  </a:lnTo>
                  <a:lnTo>
                    <a:pt x="14366" y="19674"/>
                  </a:lnTo>
                  <a:lnTo>
                    <a:pt x="14756" y="19774"/>
                  </a:lnTo>
                  <a:lnTo>
                    <a:pt x="15167" y="19912"/>
                  </a:lnTo>
                  <a:lnTo>
                    <a:pt x="15537" y="19992"/>
                  </a:lnTo>
                  <a:lnTo>
                    <a:pt x="15866" y="20051"/>
                  </a:lnTo>
                  <a:lnTo>
                    <a:pt x="16277" y="20131"/>
                  </a:lnTo>
                  <a:lnTo>
                    <a:pt x="16668" y="20210"/>
                  </a:lnTo>
                  <a:lnTo>
                    <a:pt x="17551" y="20409"/>
                  </a:lnTo>
                  <a:lnTo>
                    <a:pt x="18435" y="20627"/>
                  </a:lnTo>
                  <a:lnTo>
                    <a:pt x="19339" y="20766"/>
                  </a:lnTo>
                  <a:lnTo>
                    <a:pt x="19771" y="20826"/>
                  </a:lnTo>
                  <a:lnTo>
                    <a:pt x="20223" y="20865"/>
                  </a:lnTo>
                  <a:lnTo>
                    <a:pt x="20367" y="20885"/>
                  </a:lnTo>
                  <a:lnTo>
                    <a:pt x="20346" y="20746"/>
                  </a:lnTo>
                  <a:lnTo>
                    <a:pt x="20326" y="20627"/>
                  </a:lnTo>
                  <a:lnTo>
                    <a:pt x="20285" y="20488"/>
                  </a:lnTo>
                  <a:lnTo>
                    <a:pt x="20285" y="20389"/>
                  </a:lnTo>
                  <a:lnTo>
                    <a:pt x="20346" y="20210"/>
                  </a:lnTo>
                  <a:lnTo>
                    <a:pt x="20387" y="20012"/>
                  </a:lnTo>
                  <a:lnTo>
                    <a:pt x="20408" y="19615"/>
                  </a:lnTo>
                  <a:lnTo>
                    <a:pt x="20429" y="19337"/>
                  </a:lnTo>
                  <a:lnTo>
                    <a:pt x="20449" y="18999"/>
                  </a:lnTo>
                  <a:lnTo>
                    <a:pt x="20511" y="18364"/>
                  </a:lnTo>
                  <a:lnTo>
                    <a:pt x="20552" y="18066"/>
                  </a:lnTo>
                  <a:lnTo>
                    <a:pt x="20634" y="17729"/>
                  </a:lnTo>
                  <a:lnTo>
                    <a:pt x="20757" y="16994"/>
                  </a:lnTo>
                  <a:lnTo>
                    <a:pt x="20819" y="16577"/>
                  </a:lnTo>
                  <a:lnTo>
                    <a:pt x="20860" y="16140"/>
                  </a:lnTo>
                  <a:lnTo>
                    <a:pt x="20881" y="15743"/>
                  </a:lnTo>
                  <a:lnTo>
                    <a:pt x="20860" y="15326"/>
                  </a:lnTo>
                  <a:lnTo>
                    <a:pt x="20840" y="14949"/>
                  </a:lnTo>
                  <a:lnTo>
                    <a:pt x="20757" y="14572"/>
                  </a:lnTo>
                  <a:lnTo>
                    <a:pt x="20716" y="14413"/>
                  </a:lnTo>
                  <a:lnTo>
                    <a:pt x="20593" y="1451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2" name="chenying0907 207"/>
            <p:cNvSpPr/>
            <p:nvPr/>
          </p:nvSpPr>
          <p:spPr>
            <a:xfrm>
              <a:off x="59857" y="75724"/>
              <a:ext cx="216544" cy="17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702" y="21600"/>
                  </a:lnTo>
                  <a:lnTo>
                    <a:pt x="527" y="21530"/>
                  </a:lnTo>
                  <a:lnTo>
                    <a:pt x="293" y="21319"/>
                  </a:lnTo>
                  <a:lnTo>
                    <a:pt x="117" y="20967"/>
                  </a:lnTo>
                  <a:lnTo>
                    <a:pt x="0" y="20615"/>
                  </a:lnTo>
                  <a:lnTo>
                    <a:pt x="0" y="20193"/>
                  </a:lnTo>
                  <a:lnTo>
                    <a:pt x="117" y="19771"/>
                  </a:lnTo>
                  <a:lnTo>
                    <a:pt x="234" y="19489"/>
                  </a:lnTo>
                  <a:lnTo>
                    <a:pt x="351" y="19349"/>
                  </a:lnTo>
                  <a:lnTo>
                    <a:pt x="527" y="19208"/>
                  </a:lnTo>
                  <a:lnTo>
                    <a:pt x="702" y="19137"/>
                  </a:lnTo>
                  <a:lnTo>
                    <a:pt x="1054" y="18926"/>
                  </a:lnTo>
                  <a:lnTo>
                    <a:pt x="1405" y="18645"/>
                  </a:lnTo>
                  <a:lnTo>
                    <a:pt x="2107" y="17801"/>
                  </a:lnTo>
                  <a:lnTo>
                    <a:pt x="2810" y="16745"/>
                  </a:lnTo>
                  <a:lnTo>
                    <a:pt x="3454" y="15620"/>
                  </a:lnTo>
                  <a:lnTo>
                    <a:pt x="3980" y="14775"/>
                  </a:lnTo>
                  <a:lnTo>
                    <a:pt x="4390" y="14142"/>
                  </a:lnTo>
                  <a:lnTo>
                    <a:pt x="5502" y="12664"/>
                  </a:lnTo>
                  <a:lnTo>
                    <a:pt x="6673" y="11398"/>
                  </a:lnTo>
                  <a:lnTo>
                    <a:pt x="7961" y="10061"/>
                  </a:lnTo>
                  <a:lnTo>
                    <a:pt x="9190" y="8865"/>
                  </a:lnTo>
                  <a:lnTo>
                    <a:pt x="9366" y="8724"/>
                  </a:lnTo>
                  <a:lnTo>
                    <a:pt x="10185" y="7880"/>
                  </a:lnTo>
                  <a:lnTo>
                    <a:pt x="11122" y="7177"/>
                  </a:lnTo>
                  <a:lnTo>
                    <a:pt x="13112" y="5840"/>
                  </a:lnTo>
                  <a:lnTo>
                    <a:pt x="14107" y="5136"/>
                  </a:lnTo>
                  <a:lnTo>
                    <a:pt x="15161" y="4433"/>
                  </a:lnTo>
                  <a:lnTo>
                    <a:pt x="16566" y="3307"/>
                  </a:lnTo>
                  <a:lnTo>
                    <a:pt x="17854" y="2251"/>
                  </a:lnTo>
                  <a:lnTo>
                    <a:pt x="20195" y="211"/>
                  </a:lnTo>
                  <a:lnTo>
                    <a:pt x="20488" y="70"/>
                  </a:lnTo>
                  <a:lnTo>
                    <a:pt x="20722" y="0"/>
                  </a:lnTo>
                  <a:lnTo>
                    <a:pt x="21015" y="70"/>
                  </a:lnTo>
                  <a:lnTo>
                    <a:pt x="21249" y="281"/>
                  </a:lnTo>
                  <a:lnTo>
                    <a:pt x="21424" y="563"/>
                  </a:lnTo>
                  <a:lnTo>
                    <a:pt x="21541" y="844"/>
                  </a:lnTo>
                  <a:lnTo>
                    <a:pt x="21600" y="1126"/>
                  </a:lnTo>
                  <a:lnTo>
                    <a:pt x="21600" y="1759"/>
                  </a:lnTo>
                  <a:lnTo>
                    <a:pt x="21483" y="2040"/>
                  </a:lnTo>
                  <a:lnTo>
                    <a:pt x="21366" y="2251"/>
                  </a:lnTo>
                  <a:lnTo>
                    <a:pt x="21190" y="2463"/>
                  </a:lnTo>
                  <a:lnTo>
                    <a:pt x="19844" y="3588"/>
                  </a:lnTo>
                  <a:lnTo>
                    <a:pt x="18556" y="4714"/>
                  </a:lnTo>
                  <a:lnTo>
                    <a:pt x="15805" y="6754"/>
                  </a:lnTo>
                  <a:lnTo>
                    <a:pt x="14049" y="8091"/>
                  </a:lnTo>
                  <a:lnTo>
                    <a:pt x="12293" y="9498"/>
                  </a:lnTo>
                  <a:lnTo>
                    <a:pt x="10537" y="11046"/>
                  </a:lnTo>
                  <a:lnTo>
                    <a:pt x="8839" y="12594"/>
                  </a:lnTo>
                  <a:lnTo>
                    <a:pt x="7668" y="13931"/>
                  </a:lnTo>
                  <a:lnTo>
                    <a:pt x="6380" y="15338"/>
                  </a:lnTo>
                  <a:lnTo>
                    <a:pt x="5151" y="16816"/>
                  </a:lnTo>
                  <a:lnTo>
                    <a:pt x="4566" y="17730"/>
                  </a:lnTo>
                  <a:lnTo>
                    <a:pt x="4039" y="18575"/>
                  </a:lnTo>
                  <a:lnTo>
                    <a:pt x="3454" y="19489"/>
                  </a:lnTo>
                  <a:lnTo>
                    <a:pt x="2751" y="20404"/>
                  </a:lnTo>
                  <a:lnTo>
                    <a:pt x="2459" y="20756"/>
                  </a:lnTo>
                  <a:lnTo>
                    <a:pt x="2049" y="21107"/>
                  </a:lnTo>
                  <a:lnTo>
                    <a:pt x="1698" y="21389"/>
                  </a:lnTo>
                  <a:lnTo>
                    <a:pt x="1229" y="2153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3" name="chenying0907 208"/>
            <p:cNvSpPr/>
            <p:nvPr/>
          </p:nvSpPr>
          <p:spPr>
            <a:xfrm>
              <a:off x="96828" y="110945"/>
              <a:ext cx="216544" cy="19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585" y="21533"/>
                  </a:lnTo>
                  <a:lnTo>
                    <a:pt x="351" y="21333"/>
                  </a:lnTo>
                  <a:lnTo>
                    <a:pt x="176" y="21065"/>
                  </a:lnTo>
                  <a:lnTo>
                    <a:pt x="0" y="20463"/>
                  </a:lnTo>
                  <a:lnTo>
                    <a:pt x="0" y="19861"/>
                  </a:lnTo>
                  <a:lnTo>
                    <a:pt x="117" y="19661"/>
                  </a:lnTo>
                  <a:lnTo>
                    <a:pt x="234" y="19393"/>
                  </a:lnTo>
                  <a:lnTo>
                    <a:pt x="644" y="18925"/>
                  </a:lnTo>
                  <a:lnTo>
                    <a:pt x="878" y="18524"/>
                  </a:lnTo>
                  <a:lnTo>
                    <a:pt x="1171" y="17788"/>
                  </a:lnTo>
                  <a:lnTo>
                    <a:pt x="1405" y="17320"/>
                  </a:lnTo>
                  <a:lnTo>
                    <a:pt x="1698" y="16919"/>
                  </a:lnTo>
                  <a:lnTo>
                    <a:pt x="2810" y="15381"/>
                  </a:lnTo>
                  <a:lnTo>
                    <a:pt x="3454" y="14779"/>
                  </a:lnTo>
                  <a:lnTo>
                    <a:pt x="3980" y="14110"/>
                  </a:lnTo>
                  <a:lnTo>
                    <a:pt x="5502" y="12706"/>
                  </a:lnTo>
                  <a:lnTo>
                    <a:pt x="7376" y="10833"/>
                  </a:lnTo>
                  <a:lnTo>
                    <a:pt x="9307" y="9028"/>
                  </a:lnTo>
                  <a:lnTo>
                    <a:pt x="10946" y="7423"/>
                  </a:lnTo>
                  <a:lnTo>
                    <a:pt x="12878" y="5684"/>
                  </a:lnTo>
                  <a:lnTo>
                    <a:pt x="13815" y="4882"/>
                  </a:lnTo>
                  <a:lnTo>
                    <a:pt x="14868" y="4079"/>
                  </a:lnTo>
                  <a:lnTo>
                    <a:pt x="16507" y="2742"/>
                  </a:lnTo>
                  <a:lnTo>
                    <a:pt x="18205" y="1538"/>
                  </a:lnTo>
                  <a:lnTo>
                    <a:pt x="20137" y="201"/>
                  </a:lnTo>
                  <a:lnTo>
                    <a:pt x="20371" y="67"/>
                  </a:lnTo>
                  <a:lnTo>
                    <a:pt x="20605" y="0"/>
                  </a:lnTo>
                  <a:lnTo>
                    <a:pt x="20956" y="134"/>
                  </a:lnTo>
                  <a:lnTo>
                    <a:pt x="21249" y="334"/>
                  </a:lnTo>
                  <a:lnTo>
                    <a:pt x="21424" y="602"/>
                  </a:lnTo>
                  <a:lnTo>
                    <a:pt x="21541" y="936"/>
                  </a:lnTo>
                  <a:lnTo>
                    <a:pt x="21600" y="1137"/>
                  </a:lnTo>
                  <a:lnTo>
                    <a:pt x="21600" y="1471"/>
                  </a:lnTo>
                  <a:lnTo>
                    <a:pt x="21541" y="1672"/>
                  </a:lnTo>
                  <a:lnTo>
                    <a:pt x="21424" y="1939"/>
                  </a:lnTo>
                  <a:lnTo>
                    <a:pt x="21307" y="2140"/>
                  </a:lnTo>
                  <a:lnTo>
                    <a:pt x="21132" y="2341"/>
                  </a:lnTo>
                  <a:lnTo>
                    <a:pt x="19024" y="3812"/>
                  </a:lnTo>
                  <a:lnTo>
                    <a:pt x="15863" y="6152"/>
                  </a:lnTo>
                  <a:lnTo>
                    <a:pt x="14634" y="7155"/>
                  </a:lnTo>
                  <a:lnTo>
                    <a:pt x="13405" y="8225"/>
                  </a:lnTo>
                  <a:lnTo>
                    <a:pt x="11122" y="10499"/>
                  </a:lnTo>
                  <a:lnTo>
                    <a:pt x="9600" y="11970"/>
                  </a:lnTo>
                  <a:lnTo>
                    <a:pt x="7844" y="13575"/>
                  </a:lnTo>
                  <a:lnTo>
                    <a:pt x="5034" y="16183"/>
                  </a:lnTo>
                  <a:lnTo>
                    <a:pt x="4215" y="17253"/>
                  </a:lnTo>
                  <a:lnTo>
                    <a:pt x="3863" y="17654"/>
                  </a:lnTo>
                  <a:lnTo>
                    <a:pt x="3571" y="18123"/>
                  </a:lnTo>
                  <a:lnTo>
                    <a:pt x="2985" y="19126"/>
                  </a:lnTo>
                  <a:lnTo>
                    <a:pt x="2693" y="19728"/>
                  </a:lnTo>
                  <a:lnTo>
                    <a:pt x="2341" y="20263"/>
                  </a:lnTo>
                  <a:lnTo>
                    <a:pt x="1932" y="20864"/>
                  </a:lnTo>
                  <a:lnTo>
                    <a:pt x="1405" y="21333"/>
                  </a:lnTo>
                  <a:lnTo>
                    <a:pt x="1112" y="21533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4" name="chenying0907 209"/>
            <p:cNvSpPr/>
            <p:nvPr/>
          </p:nvSpPr>
          <p:spPr>
            <a:xfrm>
              <a:off x="276400" y="181388"/>
              <a:ext cx="316893" cy="34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1" y="21600"/>
                  </a:moveTo>
                  <a:lnTo>
                    <a:pt x="20762" y="21563"/>
                  </a:lnTo>
                  <a:lnTo>
                    <a:pt x="20562" y="21489"/>
                  </a:lnTo>
                  <a:lnTo>
                    <a:pt x="20003" y="21155"/>
                  </a:lnTo>
                  <a:lnTo>
                    <a:pt x="19484" y="20748"/>
                  </a:lnTo>
                  <a:lnTo>
                    <a:pt x="19005" y="20340"/>
                  </a:lnTo>
                  <a:lnTo>
                    <a:pt x="18446" y="19933"/>
                  </a:lnTo>
                  <a:lnTo>
                    <a:pt x="17448" y="19007"/>
                  </a:lnTo>
                  <a:lnTo>
                    <a:pt x="16529" y="18080"/>
                  </a:lnTo>
                  <a:lnTo>
                    <a:pt x="15491" y="17043"/>
                  </a:lnTo>
                  <a:lnTo>
                    <a:pt x="14573" y="16191"/>
                  </a:lnTo>
                  <a:lnTo>
                    <a:pt x="13535" y="15153"/>
                  </a:lnTo>
                  <a:lnTo>
                    <a:pt x="11978" y="13375"/>
                  </a:lnTo>
                  <a:lnTo>
                    <a:pt x="11499" y="12745"/>
                  </a:lnTo>
                  <a:lnTo>
                    <a:pt x="10700" y="11819"/>
                  </a:lnTo>
                  <a:lnTo>
                    <a:pt x="9822" y="10856"/>
                  </a:lnTo>
                  <a:lnTo>
                    <a:pt x="8065" y="9077"/>
                  </a:lnTo>
                  <a:lnTo>
                    <a:pt x="6668" y="7706"/>
                  </a:lnTo>
                  <a:lnTo>
                    <a:pt x="5989" y="7002"/>
                  </a:lnTo>
                  <a:lnTo>
                    <a:pt x="5350" y="6298"/>
                  </a:lnTo>
                  <a:lnTo>
                    <a:pt x="4831" y="5669"/>
                  </a:lnTo>
                  <a:lnTo>
                    <a:pt x="3793" y="4483"/>
                  </a:lnTo>
                  <a:lnTo>
                    <a:pt x="2755" y="3334"/>
                  </a:lnTo>
                  <a:lnTo>
                    <a:pt x="2156" y="2816"/>
                  </a:lnTo>
                  <a:lnTo>
                    <a:pt x="1597" y="2260"/>
                  </a:lnTo>
                  <a:lnTo>
                    <a:pt x="958" y="1778"/>
                  </a:lnTo>
                  <a:lnTo>
                    <a:pt x="319" y="1334"/>
                  </a:lnTo>
                  <a:lnTo>
                    <a:pt x="200" y="1186"/>
                  </a:lnTo>
                  <a:lnTo>
                    <a:pt x="120" y="1074"/>
                  </a:lnTo>
                  <a:lnTo>
                    <a:pt x="0" y="926"/>
                  </a:lnTo>
                  <a:lnTo>
                    <a:pt x="0" y="630"/>
                  </a:lnTo>
                  <a:lnTo>
                    <a:pt x="40" y="482"/>
                  </a:lnTo>
                  <a:lnTo>
                    <a:pt x="279" y="111"/>
                  </a:lnTo>
                  <a:lnTo>
                    <a:pt x="479" y="37"/>
                  </a:lnTo>
                  <a:lnTo>
                    <a:pt x="639" y="0"/>
                  </a:lnTo>
                  <a:lnTo>
                    <a:pt x="838" y="0"/>
                  </a:lnTo>
                  <a:lnTo>
                    <a:pt x="1637" y="556"/>
                  </a:lnTo>
                  <a:lnTo>
                    <a:pt x="2196" y="1037"/>
                  </a:lnTo>
                  <a:lnTo>
                    <a:pt x="2795" y="1519"/>
                  </a:lnTo>
                  <a:lnTo>
                    <a:pt x="3314" y="2038"/>
                  </a:lnTo>
                  <a:lnTo>
                    <a:pt x="4392" y="3112"/>
                  </a:lnTo>
                  <a:lnTo>
                    <a:pt x="5430" y="4261"/>
                  </a:lnTo>
                  <a:lnTo>
                    <a:pt x="6787" y="5780"/>
                  </a:lnTo>
                  <a:lnTo>
                    <a:pt x="8225" y="7336"/>
                  </a:lnTo>
                  <a:lnTo>
                    <a:pt x="9822" y="8966"/>
                  </a:lnTo>
                  <a:lnTo>
                    <a:pt x="11579" y="10781"/>
                  </a:lnTo>
                  <a:lnTo>
                    <a:pt x="12098" y="11337"/>
                  </a:lnTo>
                  <a:lnTo>
                    <a:pt x="12657" y="11930"/>
                  </a:lnTo>
                  <a:lnTo>
                    <a:pt x="13615" y="13079"/>
                  </a:lnTo>
                  <a:lnTo>
                    <a:pt x="14813" y="14449"/>
                  </a:lnTo>
                  <a:lnTo>
                    <a:pt x="15451" y="15079"/>
                  </a:lnTo>
                  <a:lnTo>
                    <a:pt x="16090" y="15746"/>
                  </a:lnTo>
                  <a:lnTo>
                    <a:pt x="17288" y="16932"/>
                  </a:lnTo>
                  <a:lnTo>
                    <a:pt x="19204" y="18784"/>
                  </a:lnTo>
                  <a:lnTo>
                    <a:pt x="19684" y="19192"/>
                  </a:lnTo>
                  <a:lnTo>
                    <a:pt x="20243" y="19599"/>
                  </a:lnTo>
                  <a:lnTo>
                    <a:pt x="20722" y="20007"/>
                  </a:lnTo>
                  <a:lnTo>
                    <a:pt x="21241" y="20340"/>
                  </a:lnTo>
                  <a:lnTo>
                    <a:pt x="21440" y="20451"/>
                  </a:lnTo>
                  <a:lnTo>
                    <a:pt x="21520" y="20526"/>
                  </a:lnTo>
                  <a:lnTo>
                    <a:pt x="21600" y="20748"/>
                  </a:lnTo>
                  <a:lnTo>
                    <a:pt x="21600" y="21118"/>
                  </a:lnTo>
                  <a:lnTo>
                    <a:pt x="21520" y="21304"/>
                  </a:lnTo>
                  <a:lnTo>
                    <a:pt x="21321" y="21452"/>
                  </a:lnTo>
                  <a:lnTo>
                    <a:pt x="21161" y="21563"/>
                  </a:lnTo>
                  <a:lnTo>
                    <a:pt x="21041" y="21600"/>
                  </a:lnTo>
                  <a:lnTo>
                    <a:pt x="20921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5" name="chenying0907 210"/>
            <p:cNvSpPr/>
            <p:nvPr/>
          </p:nvSpPr>
          <p:spPr>
            <a:xfrm>
              <a:off x="169008" y="280007"/>
              <a:ext cx="302809" cy="32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9" y="21600"/>
                  </a:moveTo>
                  <a:lnTo>
                    <a:pt x="20677" y="21600"/>
                  </a:lnTo>
                  <a:lnTo>
                    <a:pt x="20258" y="21363"/>
                  </a:lnTo>
                  <a:lnTo>
                    <a:pt x="20174" y="21244"/>
                  </a:lnTo>
                  <a:lnTo>
                    <a:pt x="20132" y="21125"/>
                  </a:lnTo>
                  <a:lnTo>
                    <a:pt x="19922" y="20730"/>
                  </a:lnTo>
                  <a:lnTo>
                    <a:pt x="19713" y="20453"/>
                  </a:lnTo>
                  <a:lnTo>
                    <a:pt x="19419" y="20215"/>
                  </a:lnTo>
                  <a:lnTo>
                    <a:pt x="18874" y="19701"/>
                  </a:lnTo>
                  <a:lnTo>
                    <a:pt x="18622" y="19385"/>
                  </a:lnTo>
                  <a:lnTo>
                    <a:pt x="18287" y="18949"/>
                  </a:lnTo>
                  <a:lnTo>
                    <a:pt x="17825" y="18435"/>
                  </a:lnTo>
                  <a:lnTo>
                    <a:pt x="17574" y="18119"/>
                  </a:lnTo>
                  <a:lnTo>
                    <a:pt x="17238" y="17881"/>
                  </a:lnTo>
                  <a:lnTo>
                    <a:pt x="16861" y="17525"/>
                  </a:lnTo>
                  <a:lnTo>
                    <a:pt x="16567" y="17130"/>
                  </a:lnTo>
                  <a:lnTo>
                    <a:pt x="16231" y="16615"/>
                  </a:lnTo>
                  <a:lnTo>
                    <a:pt x="16022" y="16418"/>
                  </a:lnTo>
                  <a:lnTo>
                    <a:pt x="15770" y="16220"/>
                  </a:lnTo>
                  <a:lnTo>
                    <a:pt x="15393" y="15982"/>
                  </a:lnTo>
                  <a:lnTo>
                    <a:pt x="15099" y="15626"/>
                  </a:lnTo>
                  <a:lnTo>
                    <a:pt x="14470" y="14954"/>
                  </a:lnTo>
                  <a:lnTo>
                    <a:pt x="13967" y="14400"/>
                  </a:lnTo>
                  <a:lnTo>
                    <a:pt x="13463" y="13925"/>
                  </a:lnTo>
                  <a:lnTo>
                    <a:pt x="12541" y="13134"/>
                  </a:lnTo>
                  <a:lnTo>
                    <a:pt x="10569" y="11275"/>
                  </a:lnTo>
                  <a:lnTo>
                    <a:pt x="9437" y="10286"/>
                  </a:lnTo>
                  <a:lnTo>
                    <a:pt x="8388" y="9257"/>
                  </a:lnTo>
                  <a:lnTo>
                    <a:pt x="6333" y="7240"/>
                  </a:lnTo>
                  <a:lnTo>
                    <a:pt x="4446" y="5380"/>
                  </a:lnTo>
                  <a:lnTo>
                    <a:pt x="3649" y="4589"/>
                  </a:lnTo>
                  <a:lnTo>
                    <a:pt x="2684" y="3640"/>
                  </a:lnTo>
                  <a:lnTo>
                    <a:pt x="1678" y="2611"/>
                  </a:lnTo>
                  <a:lnTo>
                    <a:pt x="1384" y="2295"/>
                  </a:lnTo>
                  <a:lnTo>
                    <a:pt x="1007" y="1978"/>
                  </a:lnTo>
                  <a:lnTo>
                    <a:pt x="545" y="1543"/>
                  </a:lnTo>
                  <a:lnTo>
                    <a:pt x="336" y="1305"/>
                  </a:lnTo>
                  <a:lnTo>
                    <a:pt x="126" y="1029"/>
                  </a:lnTo>
                  <a:lnTo>
                    <a:pt x="42" y="870"/>
                  </a:lnTo>
                  <a:lnTo>
                    <a:pt x="0" y="712"/>
                  </a:lnTo>
                  <a:lnTo>
                    <a:pt x="0" y="554"/>
                  </a:lnTo>
                  <a:lnTo>
                    <a:pt x="84" y="396"/>
                  </a:lnTo>
                  <a:lnTo>
                    <a:pt x="210" y="237"/>
                  </a:lnTo>
                  <a:lnTo>
                    <a:pt x="377" y="119"/>
                  </a:lnTo>
                  <a:lnTo>
                    <a:pt x="587" y="40"/>
                  </a:lnTo>
                  <a:lnTo>
                    <a:pt x="797" y="0"/>
                  </a:lnTo>
                  <a:lnTo>
                    <a:pt x="923" y="40"/>
                  </a:lnTo>
                  <a:lnTo>
                    <a:pt x="1090" y="79"/>
                  </a:lnTo>
                  <a:lnTo>
                    <a:pt x="1300" y="158"/>
                  </a:lnTo>
                  <a:lnTo>
                    <a:pt x="1426" y="316"/>
                  </a:lnTo>
                  <a:lnTo>
                    <a:pt x="1762" y="712"/>
                  </a:lnTo>
                  <a:lnTo>
                    <a:pt x="2139" y="1147"/>
                  </a:lnTo>
                  <a:lnTo>
                    <a:pt x="3020" y="1859"/>
                  </a:lnTo>
                  <a:lnTo>
                    <a:pt x="3943" y="2651"/>
                  </a:lnTo>
                  <a:lnTo>
                    <a:pt x="5201" y="3956"/>
                  </a:lnTo>
                  <a:lnTo>
                    <a:pt x="6333" y="5262"/>
                  </a:lnTo>
                  <a:lnTo>
                    <a:pt x="6878" y="5776"/>
                  </a:lnTo>
                  <a:lnTo>
                    <a:pt x="8011" y="6963"/>
                  </a:lnTo>
                  <a:lnTo>
                    <a:pt x="9185" y="8110"/>
                  </a:lnTo>
                  <a:lnTo>
                    <a:pt x="10360" y="9178"/>
                  </a:lnTo>
                  <a:lnTo>
                    <a:pt x="11534" y="10286"/>
                  </a:lnTo>
                  <a:lnTo>
                    <a:pt x="13044" y="11591"/>
                  </a:lnTo>
                  <a:lnTo>
                    <a:pt x="14344" y="12699"/>
                  </a:lnTo>
                  <a:lnTo>
                    <a:pt x="15267" y="13569"/>
                  </a:lnTo>
                  <a:lnTo>
                    <a:pt x="16190" y="14360"/>
                  </a:lnTo>
                  <a:lnTo>
                    <a:pt x="16609" y="14835"/>
                  </a:lnTo>
                  <a:lnTo>
                    <a:pt x="17070" y="15310"/>
                  </a:lnTo>
                  <a:lnTo>
                    <a:pt x="17406" y="15745"/>
                  </a:lnTo>
                  <a:lnTo>
                    <a:pt x="17741" y="16259"/>
                  </a:lnTo>
                  <a:lnTo>
                    <a:pt x="17867" y="16457"/>
                  </a:lnTo>
                  <a:lnTo>
                    <a:pt x="18035" y="16655"/>
                  </a:lnTo>
                  <a:lnTo>
                    <a:pt x="18454" y="16971"/>
                  </a:lnTo>
                  <a:lnTo>
                    <a:pt x="18706" y="17209"/>
                  </a:lnTo>
                  <a:lnTo>
                    <a:pt x="18958" y="17407"/>
                  </a:lnTo>
                  <a:lnTo>
                    <a:pt x="19293" y="17881"/>
                  </a:lnTo>
                  <a:lnTo>
                    <a:pt x="19713" y="18435"/>
                  </a:lnTo>
                  <a:lnTo>
                    <a:pt x="19922" y="18673"/>
                  </a:lnTo>
                  <a:lnTo>
                    <a:pt x="20803" y="19503"/>
                  </a:lnTo>
                  <a:lnTo>
                    <a:pt x="21055" y="19820"/>
                  </a:lnTo>
                  <a:lnTo>
                    <a:pt x="21264" y="20136"/>
                  </a:lnTo>
                  <a:lnTo>
                    <a:pt x="21348" y="20215"/>
                  </a:lnTo>
                  <a:lnTo>
                    <a:pt x="21474" y="20295"/>
                  </a:lnTo>
                  <a:lnTo>
                    <a:pt x="21558" y="20413"/>
                  </a:lnTo>
                  <a:lnTo>
                    <a:pt x="21600" y="20571"/>
                  </a:lnTo>
                  <a:lnTo>
                    <a:pt x="21600" y="21086"/>
                  </a:lnTo>
                  <a:lnTo>
                    <a:pt x="21558" y="21244"/>
                  </a:lnTo>
                  <a:lnTo>
                    <a:pt x="21516" y="21363"/>
                  </a:lnTo>
                  <a:lnTo>
                    <a:pt x="21390" y="21442"/>
                  </a:lnTo>
                  <a:lnTo>
                    <a:pt x="21223" y="21560"/>
                  </a:lnTo>
                  <a:lnTo>
                    <a:pt x="20929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6" name="chenying0907 211"/>
            <p:cNvSpPr/>
            <p:nvPr/>
          </p:nvSpPr>
          <p:spPr>
            <a:xfrm>
              <a:off x="566884" y="618129"/>
              <a:ext cx="86266" cy="8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21600"/>
                  </a:moveTo>
                  <a:lnTo>
                    <a:pt x="16200" y="21600"/>
                  </a:lnTo>
                  <a:lnTo>
                    <a:pt x="14741" y="21296"/>
                  </a:lnTo>
                  <a:lnTo>
                    <a:pt x="13573" y="20687"/>
                  </a:lnTo>
                  <a:lnTo>
                    <a:pt x="13135" y="20687"/>
                  </a:lnTo>
                  <a:lnTo>
                    <a:pt x="12843" y="21144"/>
                  </a:lnTo>
                  <a:lnTo>
                    <a:pt x="12259" y="21448"/>
                  </a:lnTo>
                  <a:lnTo>
                    <a:pt x="11238" y="21448"/>
                  </a:lnTo>
                  <a:lnTo>
                    <a:pt x="9195" y="21144"/>
                  </a:lnTo>
                  <a:lnTo>
                    <a:pt x="7151" y="20687"/>
                  </a:lnTo>
                  <a:lnTo>
                    <a:pt x="6130" y="20383"/>
                  </a:lnTo>
                  <a:lnTo>
                    <a:pt x="5254" y="19775"/>
                  </a:lnTo>
                  <a:lnTo>
                    <a:pt x="4816" y="19318"/>
                  </a:lnTo>
                  <a:lnTo>
                    <a:pt x="4378" y="19623"/>
                  </a:lnTo>
                  <a:lnTo>
                    <a:pt x="3649" y="19775"/>
                  </a:lnTo>
                  <a:lnTo>
                    <a:pt x="3065" y="19927"/>
                  </a:lnTo>
                  <a:lnTo>
                    <a:pt x="2627" y="19775"/>
                  </a:lnTo>
                  <a:lnTo>
                    <a:pt x="1897" y="19623"/>
                  </a:lnTo>
                  <a:lnTo>
                    <a:pt x="1751" y="19318"/>
                  </a:lnTo>
                  <a:lnTo>
                    <a:pt x="1022" y="18558"/>
                  </a:lnTo>
                  <a:lnTo>
                    <a:pt x="876" y="18101"/>
                  </a:lnTo>
                  <a:lnTo>
                    <a:pt x="876" y="17797"/>
                  </a:lnTo>
                  <a:lnTo>
                    <a:pt x="730" y="17493"/>
                  </a:lnTo>
                  <a:lnTo>
                    <a:pt x="292" y="17037"/>
                  </a:lnTo>
                  <a:lnTo>
                    <a:pt x="0" y="15820"/>
                  </a:lnTo>
                  <a:lnTo>
                    <a:pt x="438" y="14451"/>
                  </a:lnTo>
                  <a:lnTo>
                    <a:pt x="1897" y="12625"/>
                  </a:lnTo>
                  <a:lnTo>
                    <a:pt x="3211" y="10952"/>
                  </a:lnTo>
                  <a:lnTo>
                    <a:pt x="4524" y="9431"/>
                  </a:lnTo>
                  <a:lnTo>
                    <a:pt x="6130" y="7910"/>
                  </a:lnTo>
                  <a:lnTo>
                    <a:pt x="9195" y="5172"/>
                  </a:lnTo>
                  <a:lnTo>
                    <a:pt x="12697" y="2586"/>
                  </a:lnTo>
                  <a:lnTo>
                    <a:pt x="13427" y="1977"/>
                  </a:lnTo>
                  <a:lnTo>
                    <a:pt x="14303" y="1217"/>
                  </a:lnTo>
                  <a:lnTo>
                    <a:pt x="15324" y="608"/>
                  </a:lnTo>
                  <a:lnTo>
                    <a:pt x="16492" y="152"/>
                  </a:lnTo>
                  <a:lnTo>
                    <a:pt x="17659" y="0"/>
                  </a:lnTo>
                  <a:lnTo>
                    <a:pt x="19119" y="304"/>
                  </a:lnTo>
                  <a:lnTo>
                    <a:pt x="19995" y="761"/>
                  </a:lnTo>
                  <a:lnTo>
                    <a:pt x="20578" y="1369"/>
                  </a:lnTo>
                  <a:lnTo>
                    <a:pt x="20870" y="2282"/>
                  </a:lnTo>
                  <a:lnTo>
                    <a:pt x="21162" y="3042"/>
                  </a:lnTo>
                  <a:lnTo>
                    <a:pt x="21454" y="4411"/>
                  </a:lnTo>
                  <a:lnTo>
                    <a:pt x="21600" y="5324"/>
                  </a:lnTo>
                  <a:lnTo>
                    <a:pt x="21454" y="8062"/>
                  </a:lnTo>
                  <a:lnTo>
                    <a:pt x="21454" y="12321"/>
                  </a:lnTo>
                  <a:lnTo>
                    <a:pt x="21600" y="12777"/>
                  </a:lnTo>
                  <a:lnTo>
                    <a:pt x="21600" y="15211"/>
                  </a:lnTo>
                  <a:lnTo>
                    <a:pt x="21308" y="17645"/>
                  </a:lnTo>
                  <a:lnTo>
                    <a:pt x="21162" y="19014"/>
                  </a:lnTo>
                  <a:lnTo>
                    <a:pt x="20870" y="19470"/>
                  </a:lnTo>
                  <a:lnTo>
                    <a:pt x="20578" y="20079"/>
                  </a:lnTo>
                  <a:lnTo>
                    <a:pt x="20286" y="20383"/>
                  </a:lnTo>
                  <a:lnTo>
                    <a:pt x="19849" y="20687"/>
                  </a:lnTo>
                  <a:lnTo>
                    <a:pt x="18681" y="21448"/>
                  </a:lnTo>
                  <a:lnTo>
                    <a:pt x="18389" y="21448"/>
                  </a:lnTo>
                  <a:lnTo>
                    <a:pt x="17659" y="21600"/>
                  </a:lnTo>
                  <a:lnTo>
                    <a:pt x="16930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867" name="chenying0907 212"/>
            <p:cNvSpPr/>
            <p:nvPr/>
          </p:nvSpPr>
          <p:spPr>
            <a:xfrm>
              <a:off x="0" y="-1"/>
              <a:ext cx="288724" cy="27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29" y="21600"/>
                  </a:moveTo>
                  <a:lnTo>
                    <a:pt x="4478" y="21507"/>
                  </a:lnTo>
                  <a:lnTo>
                    <a:pt x="4302" y="21367"/>
                  </a:lnTo>
                  <a:lnTo>
                    <a:pt x="4215" y="21227"/>
                  </a:lnTo>
                  <a:lnTo>
                    <a:pt x="4127" y="21133"/>
                  </a:lnTo>
                  <a:lnTo>
                    <a:pt x="4127" y="21087"/>
                  </a:lnTo>
                  <a:lnTo>
                    <a:pt x="3995" y="20994"/>
                  </a:lnTo>
                  <a:lnTo>
                    <a:pt x="3732" y="20620"/>
                  </a:lnTo>
                  <a:lnTo>
                    <a:pt x="3512" y="20294"/>
                  </a:lnTo>
                  <a:lnTo>
                    <a:pt x="3337" y="20060"/>
                  </a:lnTo>
                  <a:lnTo>
                    <a:pt x="2854" y="19641"/>
                  </a:lnTo>
                  <a:lnTo>
                    <a:pt x="2327" y="19174"/>
                  </a:lnTo>
                  <a:lnTo>
                    <a:pt x="1932" y="18614"/>
                  </a:lnTo>
                  <a:lnTo>
                    <a:pt x="1537" y="18008"/>
                  </a:lnTo>
                  <a:lnTo>
                    <a:pt x="1185" y="17261"/>
                  </a:lnTo>
                  <a:lnTo>
                    <a:pt x="922" y="16562"/>
                  </a:lnTo>
                  <a:lnTo>
                    <a:pt x="659" y="15815"/>
                  </a:lnTo>
                  <a:lnTo>
                    <a:pt x="483" y="15162"/>
                  </a:lnTo>
                  <a:lnTo>
                    <a:pt x="220" y="13949"/>
                  </a:lnTo>
                  <a:lnTo>
                    <a:pt x="132" y="13296"/>
                  </a:lnTo>
                  <a:lnTo>
                    <a:pt x="0" y="12549"/>
                  </a:lnTo>
                  <a:lnTo>
                    <a:pt x="0" y="10170"/>
                  </a:lnTo>
                  <a:lnTo>
                    <a:pt x="132" y="9424"/>
                  </a:lnTo>
                  <a:lnTo>
                    <a:pt x="220" y="8677"/>
                  </a:lnTo>
                  <a:lnTo>
                    <a:pt x="351" y="8024"/>
                  </a:lnTo>
                  <a:lnTo>
                    <a:pt x="571" y="7184"/>
                  </a:lnTo>
                  <a:lnTo>
                    <a:pt x="790" y="6485"/>
                  </a:lnTo>
                  <a:lnTo>
                    <a:pt x="1054" y="5785"/>
                  </a:lnTo>
                  <a:lnTo>
                    <a:pt x="1361" y="5132"/>
                  </a:lnTo>
                  <a:lnTo>
                    <a:pt x="1712" y="4572"/>
                  </a:lnTo>
                  <a:lnTo>
                    <a:pt x="2107" y="3965"/>
                  </a:lnTo>
                  <a:lnTo>
                    <a:pt x="2502" y="3452"/>
                  </a:lnTo>
                  <a:lnTo>
                    <a:pt x="2985" y="2986"/>
                  </a:lnTo>
                  <a:lnTo>
                    <a:pt x="3732" y="2286"/>
                  </a:lnTo>
                  <a:lnTo>
                    <a:pt x="4610" y="1679"/>
                  </a:lnTo>
                  <a:lnTo>
                    <a:pt x="5444" y="1166"/>
                  </a:lnTo>
                  <a:lnTo>
                    <a:pt x="6410" y="746"/>
                  </a:lnTo>
                  <a:lnTo>
                    <a:pt x="7420" y="420"/>
                  </a:lnTo>
                  <a:lnTo>
                    <a:pt x="8473" y="187"/>
                  </a:lnTo>
                  <a:lnTo>
                    <a:pt x="9483" y="47"/>
                  </a:lnTo>
                  <a:lnTo>
                    <a:pt x="10580" y="0"/>
                  </a:lnTo>
                  <a:lnTo>
                    <a:pt x="12249" y="93"/>
                  </a:lnTo>
                  <a:lnTo>
                    <a:pt x="13083" y="233"/>
                  </a:lnTo>
                  <a:lnTo>
                    <a:pt x="13873" y="420"/>
                  </a:lnTo>
                  <a:lnTo>
                    <a:pt x="14663" y="653"/>
                  </a:lnTo>
                  <a:lnTo>
                    <a:pt x="15454" y="933"/>
                  </a:lnTo>
                  <a:lnTo>
                    <a:pt x="16156" y="1260"/>
                  </a:lnTo>
                  <a:lnTo>
                    <a:pt x="16902" y="1633"/>
                  </a:lnTo>
                  <a:lnTo>
                    <a:pt x="17605" y="2053"/>
                  </a:lnTo>
                  <a:lnTo>
                    <a:pt x="18263" y="2519"/>
                  </a:lnTo>
                  <a:lnTo>
                    <a:pt x="18878" y="3032"/>
                  </a:lnTo>
                  <a:lnTo>
                    <a:pt x="19537" y="3546"/>
                  </a:lnTo>
                  <a:lnTo>
                    <a:pt x="20063" y="4105"/>
                  </a:lnTo>
                  <a:lnTo>
                    <a:pt x="20590" y="4759"/>
                  </a:lnTo>
                  <a:lnTo>
                    <a:pt x="21073" y="5365"/>
                  </a:lnTo>
                  <a:lnTo>
                    <a:pt x="21512" y="6065"/>
                  </a:lnTo>
                  <a:lnTo>
                    <a:pt x="21600" y="6298"/>
                  </a:lnTo>
                  <a:lnTo>
                    <a:pt x="21600" y="6671"/>
                  </a:lnTo>
                  <a:lnTo>
                    <a:pt x="21556" y="6811"/>
                  </a:lnTo>
                  <a:lnTo>
                    <a:pt x="21380" y="6998"/>
                  </a:lnTo>
                  <a:lnTo>
                    <a:pt x="21205" y="7138"/>
                  </a:lnTo>
                  <a:lnTo>
                    <a:pt x="20766" y="7324"/>
                  </a:lnTo>
                  <a:lnTo>
                    <a:pt x="20590" y="7231"/>
                  </a:lnTo>
                  <a:lnTo>
                    <a:pt x="20415" y="7184"/>
                  </a:lnTo>
                  <a:lnTo>
                    <a:pt x="20107" y="6858"/>
                  </a:lnTo>
                  <a:lnTo>
                    <a:pt x="19756" y="6298"/>
                  </a:lnTo>
                  <a:lnTo>
                    <a:pt x="19273" y="5738"/>
                  </a:lnTo>
                  <a:lnTo>
                    <a:pt x="18834" y="5225"/>
                  </a:lnTo>
                  <a:lnTo>
                    <a:pt x="18395" y="4759"/>
                  </a:lnTo>
                  <a:lnTo>
                    <a:pt x="17868" y="4385"/>
                  </a:lnTo>
                  <a:lnTo>
                    <a:pt x="17341" y="3965"/>
                  </a:lnTo>
                  <a:lnTo>
                    <a:pt x="16815" y="3592"/>
                  </a:lnTo>
                  <a:lnTo>
                    <a:pt x="16200" y="3312"/>
                  </a:lnTo>
                  <a:lnTo>
                    <a:pt x="15629" y="3032"/>
                  </a:lnTo>
                  <a:lnTo>
                    <a:pt x="15015" y="2752"/>
                  </a:lnTo>
                  <a:lnTo>
                    <a:pt x="13873" y="2333"/>
                  </a:lnTo>
                  <a:lnTo>
                    <a:pt x="12688" y="1959"/>
                  </a:lnTo>
                  <a:lnTo>
                    <a:pt x="11546" y="1679"/>
                  </a:lnTo>
                  <a:lnTo>
                    <a:pt x="10844" y="1586"/>
                  </a:lnTo>
                  <a:lnTo>
                    <a:pt x="10185" y="1540"/>
                  </a:lnTo>
                  <a:lnTo>
                    <a:pt x="9615" y="1586"/>
                  </a:lnTo>
                  <a:lnTo>
                    <a:pt x="9088" y="1633"/>
                  </a:lnTo>
                  <a:lnTo>
                    <a:pt x="8561" y="1726"/>
                  </a:lnTo>
                  <a:lnTo>
                    <a:pt x="7990" y="1866"/>
                  </a:lnTo>
                  <a:lnTo>
                    <a:pt x="6849" y="2239"/>
                  </a:lnTo>
                  <a:lnTo>
                    <a:pt x="6322" y="2473"/>
                  </a:lnTo>
                  <a:lnTo>
                    <a:pt x="5839" y="2752"/>
                  </a:lnTo>
                  <a:lnTo>
                    <a:pt x="5268" y="3079"/>
                  </a:lnTo>
                  <a:lnTo>
                    <a:pt x="4785" y="3452"/>
                  </a:lnTo>
                  <a:lnTo>
                    <a:pt x="3907" y="4199"/>
                  </a:lnTo>
                  <a:lnTo>
                    <a:pt x="3512" y="4665"/>
                  </a:lnTo>
                  <a:lnTo>
                    <a:pt x="3161" y="5132"/>
                  </a:lnTo>
                  <a:lnTo>
                    <a:pt x="2898" y="5645"/>
                  </a:lnTo>
                  <a:lnTo>
                    <a:pt x="2590" y="6205"/>
                  </a:lnTo>
                  <a:lnTo>
                    <a:pt x="2327" y="6858"/>
                  </a:lnTo>
                  <a:lnTo>
                    <a:pt x="2107" y="7604"/>
                  </a:lnTo>
                  <a:lnTo>
                    <a:pt x="1932" y="8304"/>
                  </a:lnTo>
                  <a:lnTo>
                    <a:pt x="1800" y="9097"/>
                  </a:lnTo>
                  <a:lnTo>
                    <a:pt x="1712" y="9797"/>
                  </a:lnTo>
                  <a:lnTo>
                    <a:pt x="1668" y="10590"/>
                  </a:lnTo>
                  <a:lnTo>
                    <a:pt x="1624" y="11290"/>
                  </a:lnTo>
                  <a:lnTo>
                    <a:pt x="1668" y="12083"/>
                  </a:lnTo>
                  <a:lnTo>
                    <a:pt x="1712" y="12783"/>
                  </a:lnTo>
                  <a:lnTo>
                    <a:pt x="1844" y="13529"/>
                  </a:lnTo>
                  <a:lnTo>
                    <a:pt x="1976" y="14182"/>
                  </a:lnTo>
                  <a:lnTo>
                    <a:pt x="2151" y="14929"/>
                  </a:lnTo>
                  <a:lnTo>
                    <a:pt x="2371" y="15582"/>
                  </a:lnTo>
                  <a:lnTo>
                    <a:pt x="2634" y="16235"/>
                  </a:lnTo>
                  <a:lnTo>
                    <a:pt x="2985" y="16841"/>
                  </a:lnTo>
                  <a:lnTo>
                    <a:pt x="3337" y="17401"/>
                  </a:lnTo>
                  <a:lnTo>
                    <a:pt x="3820" y="18148"/>
                  </a:lnTo>
                  <a:lnTo>
                    <a:pt x="4434" y="18754"/>
                  </a:lnTo>
                  <a:lnTo>
                    <a:pt x="4917" y="19407"/>
                  </a:lnTo>
                  <a:lnTo>
                    <a:pt x="5312" y="19967"/>
                  </a:lnTo>
                  <a:lnTo>
                    <a:pt x="5400" y="20060"/>
                  </a:lnTo>
                  <a:lnTo>
                    <a:pt x="5488" y="20107"/>
                  </a:lnTo>
                  <a:lnTo>
                    <a:pt x="5620" y="20247"/>
                  </a:lnTo>
                  <a:lnTo>
                    <a:pt x="5707" y="20527"/>
                  </a:lnTo>
                  <a:lnTo>
                    <a:pt x="5751" y="20807"/>
                  </a:lnTo>
                  <a:lnTo>
                    <a:pt x="5707" y="21040"/>
                  </a:lnTo>
                  <a:lnTo>
                    <a:pt x="5663" y="21227"/>
                  </a:lnTo>
                  <a:lnTo>
                    <a:pt x="5488" y="21367"/>
                  </a:lnTo>
                  <a:lnTo>
                    <a:pt x="5312" y="21553"/>
                  </a:lnTo>
                  <a:lnTo>
                    <a:pt x="5137" y="21600"/>
                  </a:lnTo>
                  <a:lnTo>
                    <a:pt x="4829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5" name="PA_组合 185"/>
          <p:cNvGrpSpPr/>
          <p:nvPr/>
        </p:nvGrpSpPr>
        <p:grpSpPr>
          <a:xfrm>
            <a:off x="1879672" y="2476641"/>
            <a:ext cx="2262445" cy="3041540"/>
            <a:chOff x="0" y="0"/>
            <a:chExt cx="2262443" cy="3041539"/>
          </a:xfrm>
        </p:grpSpPr>
        <p:sp>
          <p:nvSpPr>
            <p:cNvPr id="870" name="自由: 形状 186"/>
            <p:cNvSpPr/>
            <p:nvPr/>
          </p:nvSpPr>
          <p:spPr>
            <a:xfrm flipH="1">
              <a:off x="1834250" y="45832"/>
              <a:ext cx="275393" cy="137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70" y="0"/>
                  </a:moveTo>
                  <a:cubicBezTo>
                    <a:pt x="9214" y="6000"/>
                    <a:pt x="15558" y="12900"/>
                    <a:pt x="21600" y="20700"/>
                  </a:cubicBezTo>
                  <a:cubicBezTo>
                    <a:pt x="21600" y="21000"/>
                    <a:pt x="21600" y="21300"/>
                    <a:pt x="21449" y="21600"/>
                  </a:cubicBezTo>
                  <a:cubicBezTo>
                    <a:pt x="20845" y="21300"/>
                    <a:pt x="20090" y="21000"/>
                    <a:pt x="19485" y="20400"/>
                  </a:cubicBezTo>
                  <a:cubicBezTo>
                    <a:pt x="17975" y="18900"/>
                    <a:pt x="16313" y="17700"/>
                    <a:pt x="14954" y="15900"/>
                  </a:cubicBezTo>
                  <a:cubicBezTo>
                    <a:pt x="12688" y="13200"/>
                    <a:pt x="9667" y="15600"/>
                    <a:pt x="8610" y="21000"/>
                  </a:cubicBezTo>
                  <a:cubicBezTo>
                    <a:pt x="5740" y="18000"/>
                    <a:pt x="2719" y="15300"/>
                    <a:pt x="0" y="12600"/>
                  </a:cubicBezTo>
                  <a:cubicBezTo>
                    <a:pt x="906" y="8100"/>
                    <a:pt x="1813" y="4200"/>
                    <a:pt x="2870" y="0"/>
                  </a:cubicBezTo>
                  <a:close/>
                  <a:moveTo>
                    <a:pt x="3872" y="6403"/>
                  </a:moveTo>
                  <a:cubicBezTo>
                    <a:pt x="3872" y="6403"/>
                    <a:pt x="3730" y="6689"/>
                    <a:pt x="3730" y="6975"/>
                  </a:cubicBezTo>
                  <a:cubicBezTo>
                    <a:pt x="4730" y="8118"/>
                    <a:pt x="5730" y="9262"/>
                    <a:pt x="6873" y="10119"/>
                  </a:cubicBezTo>
                  <a:cubicBezTo>
                    <a:pt x="6873" y="9834"/>
                    <a:pt x="7016" y="9548"/>
                    <a:pt x="7016" y="9262"/>
                  </a:cubicBezTo>
                  <a:cubicBezTo>
                    <a:pt x="6016" y="8404"/>
                    <a:pt x="5016" y="7261"/>
                    <a:pt x="3872" y="6403"/>
                  </a:cubicBezTo>
                  <a:close/>
                  <a:moveTo>
                    <a:pt x="3384" y="11771"/>
                  </a:moveTo>
                  <a:cubicBezTo>
                    <a:pt x="3249" y="12052"/>
                    <a:pt x="3249" y="12052"/>
                    <a:pt x="3113" y="12332"/>
                  </a:cubicBezTo>
                  <a:cubicBezTo>
                    <a:pt x="4198" y="13453"/>
                    <a:pt x="5283" y="14573"/>
                    <a:pt x="6367" y="15694"/>
                  </a:cubicBezTo>
                  <a:cubicBezTo>
                    <a:pt x="6367" y="15414"/>
                    <a:pt x="6503" y="15134"/>
                    <a:pt x="6503" y="14854"/>
                  </a:cubicBezTo>
                  <a:cubicBezTo>
                    <a:pt x="5418" y="14013"/>
                    <a:pt x="4469" y="12892"/>
                    <a:pt x="3384" y="11771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871" name="自由: 形状 187"/>
            <p:cNvSpPr/>
            <p:nvPr/>
          </p:nvSpPr>
          <p:spPr>
            <a:xfrm flipH="1">
              <a:off x="1370170" y="0"/>
              <a:ext cx="892274" cy="55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extrusionOk="0">
                  <a:moveTo>
                    <a:pt x="86" y="0"/>
                  </a:moveTo>
                  <a:cubicBezTo>
                    <a:pt x="257" y="0"/>
                    <a:pt x="471" y="69"/>
                    <a:pt x="684" y="138"/>
                  </a:cubicBezTo>
                  <a:cubicBezTo>
                    <a:pt x="1668" y="482"/>
                    <a:pt x="2695" y="963"/>
                    <a:pt x="3678" y="1101"/>
                  </a:cubicBezTo>
                  <a:cubicBezTo>
                    <a:pt x="4705" y="1307"/>
                    <a:pt x="5560" y="2064"/>
                    <a:pt x="6373" y="2889"/>
                  </a:cubicBezTo>
                  <a:cubicBezTo>
                    <a:pt x="7785" y="4127"/>
                    <a:pt x="9196" y="5503"/>
                    <a:pt x="10608" y="6810"/>
                  </a:cubicBezTo>
                  <a:cubicBezTo>
                    <a:pt x="10736" y="6948"/>
                    <a:pt x="10907" y="7017"/>
                    <a:pt x="11035" y="7017"/>
                  </a:cubicBezTo>
                  <a:cubicBezTo>
                    <a:pt x="12147" y="7223"/>
                    <a:pt x="12917" y="8117"/>
                    <a:pt x="13473" y="9562"/>
                  </a:cubicBezTo>
                  <a:cubicBezTo>
                    <a:pt x="13602" y="9906"/>
                    <a:pt x="13773" y="10181"/>
                    <a:pt x="13987" y="10318"/>
                  </a:cubicBezTo>
                  <a:cubicBezTo>
                    <a:pt x="15869" y="12313"/>
                    <a:pt x="17793" y="14171"/>
                    <a:pt x="19675" y="16097"/>
                  </a:cubicBezTo>
                  <a:cubicBezTo>
                    <a:pt x="20146" y="16578"/>
                    <a:pt x="20573" y="17060"/>
                    <a:pt x="21001" y="17610"/>
                  </a:cubicBezTo>
                  <a:cubicBezTo>
                    <a:pt x="21472" y="18229"/>
                    <a:pt x="21600" y="19055"/>
                    <a:pt x="21386" y="19880"/>
                  </a:cubicBezTo>
                  <a:cubicBezTo>
                    <a:pt x="21130" y="20843"/>
                    <a:pt x="20573" y="21600"/>
                    <a:pt x="20017" y="21600"/>
                  </a:cubicBezTo>
                  <a:cubicBezTo>
                    <a:pt x="19889" y="21600"/>
                    <a:pt x="19761" y="21531"/>
                    <a:pt x="19632" y="21394"/>
                  </a:cubicBezTo>
                  <a:cubicBezTo>
                    <a:pt x="18050" y="19743"/>
                    <a:pt x="16510" y="18161"/>
                    <a:pt x="14928" y="16510"/>
                  </a:cubicBezTo>
                  <a:cubicBezTo>
                    <a:pt x="14414" y="15959"/>
                    <a:pt x="13858" y="15409"/>
                    <a:pt x="13302" y="14790"/>
                  </a:cubicBezTo>
                  <a:cubicBezTo>
                    <a:pt x="13046" y="14515"/>
                    <a:pt x="12917" y="14652"/>
                    <a:pt x="12703" y="14927"/>
                  </a:cubicBezTo>
                  <a:cubicBezTo>
                    <a:pt x="12233" y="15547"/>
                    <a:pt x="11720" y="16234"/>
                    <a:pt x="11164" y="16578"/>
                  </a:cubicBezTo>
                  <a:cubicBezTo>
                    <a:pt x="9838" y="17335"/>
                    <a:pt x="8469" y="16166"/>
                    <a:pt x="8255" y="13896"/>
                  </a:cubicBezTo>
                  <a:cubicBezTo>
                    <a:pt x="8127" y="12932"/>
                    <a:pt x="7998" y="11694"/>
                    <a:pt x="8768" y="10869"/>
                  </a:cubicBezTo>
                  <a:cubicBezTo>
                    <a:pt x="8298" y="10387"/>
                    <a:pt x="7913" y="10043"/>
                    <a:pt x="7528" y="9631"/>
                  </a:cubicBezTo>
                  <a:cubicBezTo>
                    <a:pt x="7015" y="9149"/>
                    <a:pt x="6587" y="8530"/>
                    <a:pt x="6202" y="7773"/>
                  </a:cubicBezTo>
                  <a:cubicBezTo>
                    <a:pt x="5945" y="7223"/>
                    <a:pt x="5432" y="6948"/>
                    <a:pt x="5004" y="6604"/>
                  </a:cubicBezTo>
                  <a:cubicBezTo>
                    <a:pt x="4448" y="6122"/>
                    <a:pt x="3850" y="5710"/>
                    <a:pt x="3293" y="5297"/>
                  </a:cubicBezTo>
                  <a:cubicBezTo>
                    <a:pt x="3165" y="5159"/>
                    <a:pt x="3037" y="4884"/>
                    <a:pt x="2909" y="4678"/>
                  </a:cubicBezTo>
                  <a:cubicBezTo>
                    <a:pt x="2352" y="3439"/>
                    <a:pt x="1711" y="2408"/>
                    <a:pt x="898" y="1582"/>
                  </a:cubicBezTo>
                  <a:cubicBezTo>
                    <a:pt x="556" y="1169"/>
                    <a:pt x="299" y="688"/>
                    <a:pt x="0" y="206"/>
                  </a:cubicBezTo>
                  <a:cubicBezTo>
                    <a:pt x="43" y="138"/>
                    <a:pt x="43" y="69"/>
                    <a:pt x="86" y="0"/>
                  </a:cubicBezTo>
                  <a:close/>
                  <a:moveTo>
                    <a:pt x="1897" y="1086"/>
                  </a:moveTo>
                  <a:cubicBezTo>
                    <a:pt x="1812" y="1016"/>
                    <a:pt x="1641" y="1155"/>
                    <a:pt x="1556" y="1294"/>
                  </a:cubicBezTo>
                  <a:cubicBezTo>
                    <a:pt x="1514" y="1364"/>
                    <a:pt x="1599" y="1711"/>
                    <a:pt x="1684" y="1850"/>
                  </a:cubicBezTo>
                  <a:cubicBezTo>
                    <a:pt x="2110" y="2545"/>
                    <a:pt x="2579" y="3310"/>
                    <a:pt x="3004" y="4005"/>
                  </a:cubicBezTo>
                  <a:cubicBezTo>
                    <a:pt x="3132" y="4283"/>
                    <a:pt x="3303" y="4422"/>
                    <a:pt x="3388" y="4005"/>
                  </a:cubicBezTo>
                  <a:cubicBezTo>
                    <a:pt x="3601" y="3449"/>
                    <a:pt x="3729" y="2823"/>
                    <a:pt x="3942" y="2128"/>
                  </a:cubicBezTo>
                  <a:cubicBezTo>
                    <a:pt x="3814" y="1920"/>
                    <a:pt x="3771" y="1642"/>
                    <a:pt x="3643" y="1572"/>
                  </a:cubicBezTo>
                  <a:cubicBezTo>
                    <a:pt x="3090" y="1364"/>
                    <a:pt x="2493" y="1225"/>
                    <a:pt x="1897" y="1086"/>
                  </a:cubicBezTo>
                  <a:close/>
                  <a:moveTo>
                    <a:pt x="4561" y="1778"/>
                  </a:moveTo>
                  <a:cubicBezTo>
                    <a:pt x="4236" y="2812"/>
                    <a:pt x="3958" y="3772"/>
                    <a:pt x="3679" y="4880"/>
                  </a:cubicBezTo>
                  <a:cubicBezTo>
                    <a:pt x="4514" y="5544"/>
                    <a:pt x="5442" y="6209"/>
                    <a:pt x="6323" y="6947"/>
                  </a:cubicBezTo>
                  <a:cubicBezTo>
                    <a:pt x="6647" y="5618"/>
                    <a:pt x="7575" y="5027"/>
                    <a:pt x="8271" y="5692"/>
                  </a:cubicBezTo>
                  <a:cubicBezTo>
                    <a:pt x="8688" y="6135"/>
                    <a:pt x="9198" y="6431"/>
                    <a:pt x="9662" y="6800"/>
                  </a:cubicBezTo>
                  <a:cubicBezTo>
                    <a:pt x="9847" y="6947"/>
                    <a:pt x="10079" y="7021"/>
                    <a:pt x="10265" y="7095"/>
                  </a:cubicBezTo>
                  <a:cubicBezTo>
                    <a:pt x="10311" y="7021"/>
                    <a:pt x="10311" y="6947"/>
                    <a:pt x="10311" y="6874"/>
                  </a:cubicBezTo>
                  <a:cubicBezTo>
                    <a:pt x="8456" y="4954"/>
                    <a:pt x="6508" y="3255"/>
                    <a:pt x="4561" y="1778"/>
                  </a:cubicBezTo>
                  <a:close/>
                  <a:moveTo>
                    <a:pt x="8356" y="8183"/>
                  </a:moveTo>
                  <a:cubicBezTo>
                    <a:pt x="8741" y="8596"/>
                    <a:pt x="9126" y="8941"/>
                    <a:pt x="9511" y="9355"/>
                  </a:cubicBezTo>
                  <a:cubicBezTo>
                    <a:pt x="10195" y="10114"/>
                    <a:pt x="10238" y="11286"/>
                    <a:pt x="9682" y="12252"/>
                  </a:cubicBezTo>
                  <a:cubicBezTo>
                    <a:pt x="9468" y="12597"/>
                    <a:pt x="9426" y="13701"/>
                    <a:pt x="9554" y="14045"/>
                  </a:cubicBezTo>
                  <a:cubicBezTo>
                    <a:pt x="9810" y="14735"/>
                    <a:pt x="10324" y="14942"/>
                    <a:pt x="10880" y="14666"/>
                  </a:cubicBezTo>
                  <a:cubicBezTo>
                    <a:pt x="11735" y="14183"/>
                    <a:pt x="12163" y="13080"/>
                    <a:pt x="12633" y="12045"/>
                  </a:cubicBezTo>
                  <a:cubicBezTo>
                    <a:pt x="12676" y="11907"/>
                    <a:pt x="12676" y="11769"/>
                    <a:pt x="12676" y="11562"/>
                  </a:cubicBezTo>
                  <a:cubicBezTo>
                    <a:pt x="12633" y="10321"/>
                    <a:pt x="11735" y="8872"/>
                    <a:pt x="10965" y="8872"/>
                  </a:cubicBezTo>
                  <a:cubicBezTo>
                    <a:pt x="10067" y="8941"/>
                    <a:pt x="9212" y="8803"/>
                    <a:pt x="8356" y="818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grpSp>
          <p:nvGrpSpPr>
            <p:cNvPr id="883" name="组合 188"/>
            <p:cNvGrpSpPr/>
            <p:nvPr/>
          </p:nvGrpSpPr>
          <p:grpSpPr>
            <a:xfrm>
              <a:off x="-1" y="64183"/>
              <a:ext cx="1769225" cy="2977357"/>
              <a:chOff x="0" y="0"/>
              <a:chExt cx="1769223" cy="2977356"/>
            </a:xfrm>
          </p:grpSpPr>
          <p:sp>
            <p:nvSpPr>
              <p:cNvPr id="872" name="chenying0907 5"/>
              <p:cNvSpPr/>
              <p:nvPr/>
            </p:nvSpPr>
            <p:spPr>
              <a:xfrm flipH="1">
                <a:off x="185614" y="2132506"/>
                <a:ext cx="257087" cy="844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17" h="21533" extrusionOk="0">
                    <a:moveTo>
                      <a:pt x="5143" y="5536"/>
                    </a:moveTo>
                    <a:cubicBezTo>
                      <a:pt x="6622" y="6937"/>
                      <a:pt x="7806" y="8338"/>
                      <a:pt x="8694" y="9784"/>
                    </a:cubicBezTo>
                    <a:cubicBezTo>
                      <a:pt x="9877" y="11411"/>
                      <a:pt x="10765" y="13083"/>
                      <a:pt x="11357" y="14755"/>
                    </a:cubicBezTo>
                    <a:cubicBezTo>
                      <a:pt x="12244" y="16969"/>
                      <a:pt x="12688" y="19138"/>
                      <a:pt x="13280" y="21352"/>
                    </a:cubicBezTo>
                    <a:cubicBezTo>
                      <a:pt x="13280" y="21397"/>
                      <a:pt x="13280" y="21443"/>
                      <a:pt x="13280" y="21488"/>
                    </a:cubicBezTo>
                    <a:cubicBezTo>
                      <a:pt x="16091" y="21488"/>
                      <a:pt x="18754" y="21488"/>
                      <a:pt x="21417" y="21533"/>
                    </a:cubicBezTo>
                    <a:cubicBezTo>
                      <a:pt x="21417" y="21443"/>
                      <a:pt x="21417" y="21352"/>
                      <a:pt x="21269" y="21262"/>
                    </a:cubicBezTo>
                    <a:cubicBezTo>
                      <a:pt x="21121" y="20087"/>
                      <a:pt x="21121" y="18957"/>
                      <a:pt x="20677" y="17782"/>
                    </a:cubicBezTo>
                    <a:cubicBezTo>
                      <a:pt x="20233" y="16110"/>
                      <a:pt x="19642" y="14438"/>
                      <a:pt x="18754" y="12766"/>
                    </a:cubicBezTo>
                    <a:cubicBezTo>
                      <a:pt x="18014" y="11095"/>
                      <a:pt x="16831" y="9468"/>
                      <a:pt x="15647" y="7796"/>
                    </a:cubicBezTo>
                    <a:cubicBezTo>
                      <a:pt x="14907" y="6756"/>
                      <a:pt x="14020" y="5717"/>
                      <a:pt x="12984" y="4723"/>
                    </a:cubicBezTo>
                    <a:cubicBezTo>
                      <a:pt x="11505" y="3277"/>
                      <a:pt x="9729" y="1876"/>
                      <a:pt x="7954" y="475"/>
                    </a:cubicBezTo>
                    <a:cubicBezTo>
                      <a:pt x="7806" y="249"/>
                      <a:pt x="6770" y="69"/>
                      <a:pt x="6031" y="23"/>
                    </a:cubicBezTo>
                    <a:cubicBezTo>
                      <a:pt x="4107" y="-67"/>
                      <a:pt x="2332" y="114"/>
                      <a:pt x="853" y="475"/>
                    </a:cubicBezTo>
                    <a:cubicBezTo>
                      <a:pt x="113" y="611"/>
                      <a:pt x="-183" y="837"/>
                      <a:pt x="113" y="1153"/>
                    </a:cubicBezTo>
                    <a:cubicBezTo>
                      <a:pt x="1888" y="2599"/>
                      <a:pt x="3664" y="4045"/>
                      <a:pt x="5143" y="553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3" name="chenying0907 6"/>
              <p:cNvSpPr/>
              <p:nvPr/>
            </p:nvSpPr>
            <p:spPr>
              <a:xfrm flipH="1">
                <a:off x="522673" y="2073822"/>
                <a:ext cx="258753" cy="8969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41" h="21437" extrusionOk="0">
                    <a:moveTo>
                      <a:pt x="7935" y="21437"/>
                    </a:moveTo>
                    <a:cubicBezTo>
                      <a:pt x="7935" y="21395"/>
                      <a:pt x="7935" y="21395"/>
                      <a:pt x="7935" y="21352"/>
                    </a:cubicBezTo>
                    <a:cubicBezTo>
                      <a:pt x="8082" y="18599"/>
                      <a:pt x="8669" y="15804"/>
                      <a:pt x="10139" y="13051"/>
                    </a:cubicBezTo>
                    <a:cubicBezTo>
                      <a:pt x="11167" y="11230"/>
                      <a:pt x="12196" y="9409"/>
                      <a:pt x="13518" y="7588"/>
                    </a:cubicBezTo>
                    <a:cubicBezTo>
                      <a:pt x="14694" y="6105"/>
                      <a:pt x="16310" y="4665"/>
                      <a:pt x="17780" y="3225"/>
                    </a:cubicBezTo>
                    <a:cubicBezTo>
                      <a:pt x="18661" y="2378"/>
                      <a:pt x="19837" y="1573"/>
                      <a:pt x="21012" y="726"/>
                    </a:cubicBezTo>
                    <a:cubicBezTo>
                      <a:pt x="21600" y="303"/>
                      <a:pt x="21453" y="133"/>
                      <a:pt x="20131" y="49"/>
                    </a:cubicBezTo>
                    <a:cubicBezTo>
                      <a:pt x="17633" y="-163"/>
                      <a:pt x="13812" y="345"/>
                      <a:pt x="13078" y="1065"/>
                    </a:cubicBezTo>
                    <a:cubicBezTo>
                      <a:pt x="11020" y="2802"/>
                      <a:pt x="8669" y="4538"/>
                      <a:pt x="7200" y="6317"/>
                    </a:cubicBezTo>
                    <a:cubicBezTo>
                      <a:pt x="5290" y="8392"/>
                      <a:pt x="3820" y="10468"/>
                      <a:pt x="2645" y="12543"/>
                    </a:cubicBezTo>
                    <a:cubicBezTo>
                      <a:pt x="1469" y="14745"/>
                      <a:pt x="1029" y="16990"/>
                      <a:pt x="294" y="19192"/>
                    </a:cubicBezTo>
                    <a:cubicBezTo>
                      <a:pt x="147" y="19955"/>
                      <a:pt x="147" y="20675"/>
                      <a:pt x="0" y="21395"/>
                    </a:cubicBezTo>
                    <a:cubicBezTo>
                      <a:pt x="2645" y="21395"/>
                      <a:pt x="5290" y="21395"/>
                      <a:pt x="7935" y="2143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4" name="自由: 形状 192"/>
              <p:cNvSpPr/>
              <p:nvPr/>
            </p:nvSpPr>
            <p:spPr>
              <a:xfrm flipH="1">
                <a:off x="165061" y="0"/>
                <a:ext cx="1084519" cy="8723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24" h="21568" extrusionOk="0">
                    <a:moveTo>
                      <a:pt x="10233" y="7481"/>
                    </a:moveTo>
                    <a:cubicBezTo>
                      <a:pt x="10163" y="7612"/>
                      <a:pt x="10058" y="7700"/>
                      <a:pt x="10023" y="7832"/>
                    </a:cubicBezTo>
                    <a:cubicBezTo>
                      <a:pt x="9952" y="8051"/>
                      <a:pt x="9952" y="8314"/>
                      <a:pt x="9882" y="8533"/>
                    </a:cubicBezTo>
                    <a:cubicBezTo>
                      <a:pt x="9601" y="9279"/>
                      <a:pt x="9285" y="10024"/>
                      <a:pt x="8970" y="10770"/>
                    </a:cubicBezTo>
                    <a:cubicBezTo>
                      <a:pt x="8513" y="11779"/>
                      <a:pt x="7881" y="12524"/>
                      <a:pt x="6969" y="12831"/>
                    </a:cubicBezTo>
                    <a:cubicBezTo>
                      <a:pt x="5775" y="13226"/>
                      <a:pt x="4582" y="13182"/>
                      <a:pt x="3389" y="12744"/>
                    </a:cubicBezTo>
                    <a:cubicBezTo>
                      <a:pt x="2862" y="12568"/>
                      <a:pt x="2336" y="12261"/>
                      <a:pt x="2055" y="11603"/>
                    </a:cubicBezTo>
                    <a:cubicBezTo>
                      <a:pt x="1914" y="11296"/>
                      <a:pt x="1809" y="10945"/>
                      <a:pt x="1704" y="10595"/>
                    </a:cubicBezTo>
                    <a:cubicBezTo>
                      <a:pt x="1704" y="10770"/>
                      <a:pt x="1669" y="10858"/>
                      <a:pt x="1704" y="10945"/>
                    </a:cubicBezTo>
                    <a:cubicBezTo>
                      <a:pt x="1739" y="11209"/>
                      <a:pt x="1739" y="11472"/>
                      <a:pt x="1809" y="11735"/>
                    </a:cubicBezTo>
                    <a:cubicBezTo>
                      <a:pt x="2230" y="13708"/>
                      <a:pt x="3073" y="15375"/>
                      <a:pt x="4266" y="16735"/>
                    </a:cubicBezTo>
                    <a:cubicBezTo>
                      <a:pt x="5460" y="18094"/>
                      <a:pt x="6793" y="19059"/>
                      <a:pt x="8303" y="19717"/>
                    </a:cubicBezTo>
                    <a:cubicBezTo>
                      <a:pt x="9321" y="20199"/>
                      <a:pt x="10374" y="20506"/>
                      <a:pt x="11427" y="20594"/>
                    </a:cubicBezTo>
                    <a:cubicBezTo>
                      <a:pt x="13041" y="20726"/>
                      <a:pt x="14621" y="20462"/>
                      <a:pt x="16130" y="19673"/>
                    </a:cubicBezTo>
                    <a:cubicBezTo>
                      <a:pt x="16551" y="19454"/>
                      <a:pt x="17043" y="19322"/>
                      <a:pt x="17394" y="18971"/>
                    </a:cubicBezTo>
                    <a:cubicBezTo>
                      <a:pt x="19289" y="17085"/>
                      <a:pt x="20061" y="14629"/>
                      <a:pt x="19640" y="11603"/>
                    </a:cubicBezTo>
                    <a:cubicBezTo>
                      <a:pt x="19535" y="10858"/>
                      <a:pt x="19324" y="10112"/>
                      <a:pt x="19149" y="9323"/>
                    </a:cubicBezTo>
                    <a:cubicBezTo>
                      <a:pt x="19113" y="9367"/>
                      <a:pt x="19078" y="9367"/>
                      <a:pt x="19043" y="9367"/>
                    </a:cubicBezTo>
                    <a:cubicBezTo>
                      <a:pt x="18903" y="9893"/>
                      <a:pt x="18762" y="10463"/>
                      <a:pt x="18622" y="10989"/>
                    </a:cubicBezTo>
                    <a:cubicBezTo>
                      <a:pt x="18411" y="11998"/>
                      <a:pt x="17850" y="12568"/>
                      <a:pt x="17078" y="12831"/>
                    </a:cubicBezTo>
                    <a:cubicBezTo>
                      <a:pt x="16095" y="13182"/>
                      <a:pt x="15112" y="13270"/>
                      <a:pt x="14094" y="13094"/>
                    </a:cubicBezTo>
                    <a:cubicBezTo>
                      <a:pt x="13322" y="12963"/>
                      <a:pt x="12585" y="12612"/>
                      <a:pt x="12093" y="11866"/>
                    </a:cubicBezTo>
                    <a:cubicBezTo>
                      <a:pt x="11286" y="10682"/>
                      <a:pt x="10689" y="9323"/>
                      <a:pt x="10409" y="7832"/>
                    </a:cubicBezTo>
                    <a:cubicBezTo>
                      <a:pt x="10374" y="7700"/>
                      <a:pt x="10303" y="7612"/>
                      <a:pt x="10233" y="7481"/>
                    </a:cubicBezTo>
                    <a:close/>
                    <a:moveTo>
                      <a:pt x="4864" y="5977"/>
                    </a:moveTo>
                    <a:cubicBezTo>
                      <a:pt x="4337" y="6027"/>
                      <a:pt x="3810" y="6136"/>
                      <a:pt x="3284" y="6268"/>
                    </a:cubicBezTo>
                    <a:cubicBezTo>
                      <a:pt x="2862" y="6400"/>
                      <a:pt x="2652" y="6751"/>
                      <a:pt x="2757" y="7278"/>
                    </a:cubicBezTo>
                    <a:cubicBezTo>
                      <a:pt x="2933" y="8243"/>
                      <a:pt x="3143" y="9253"/>
                      <a:pt x="3389" y="10262"/>
                    </a:cubicBezTo>
                    <a:cubicBezTo>
                      <a:pt x="3424" y="10438"/>
                      <a:pt x="3600" y="10657"/>
                      <a:pt x="3740" y="10701"/>
                    </a:cubicBezTo>
                    <a:cubicBezTo>
                      <a:pt x="4267" y="10877"/>
                      <a:pt x="4828" y="11008"/>
                      <a:pt x="5355" y="11140"/>
                    </a:cubicBezTo>
                    <a:cubicBezTo>
                      <a:pt x="5355" y="11096"/>
                      <a:pt x="5355" y="11096"/>
                      <a:pt x="5355" y="11052"/>
                    </a:cubicBezTo>
                    <a:cubicBezTo>
                      <a:pt x="5425" y="11052"/>
                      <a:pt x="5495" y="11052"/>
                      <a:pt x="5566" y="11052"/>
                    </a:cubicBezTo>
                    <a:cubicBezTo>
                      <a:pt x="6198" y="10964"/>
                      <a:pt x="6865" y="10921"/>
                      <a:pt x="7251" y="10218"/>
                    </a:cubicBezTo>
                    <a:cubicBezTo>
                      <a:pt x="7672" y="9428"/>
                      <a:pt x="8023" y="8550"/>
                      <a:pt x="8339" y="7716"/>
                    </a:cubicBezTo>
                    <a:cubicBezTo>
                      <a:pt x="8550" y="7234"/>
                      <a:pt x="8269" y="6575"/>
                      <a:pt x="7848" y="6444"/>
                    </a:cubicBezTo>
                    <a:cubicBezTo>
                      <a:pt x="7391" y="6268"/>
                      <a:pt x="6900" y="6136"/>
                      <a:pt x="6443" y="6049"/>
                    </a:cubicBezTo>
                    <a:cubicBezTo>
                      <a:pt x="5917" y="5939"/>
                      <a:pt x="5390" y="5928"/>
                      <a:pt x="4864" y="5977"/>
                    </a:cubicBezTo>
                    <a:close/>
                    <a:moveTo>
                      <a:pt x="15070" y="5926"/>
                    </a:moveTo>
                    <a:cubicBezTo>
                      <a:pt x="14192" y="6145"/>
                      <a:pt x="13384" y="6320"/>
                      <a:pt x="12576" y="6496"/>
                    </a:cubicBezTo>
                    <a:cubicBezTo>
                      <a:pt x="12330" y="6539"/>
                      <a:pt x="12120" y="6758"/>
                      <a:pt x="12120" y="7065"/>
                    </a:cubicBezTo>
                    <a:cubicBezTo>
                      <a:pt x="12120" y="7415"/>
                      <a:pt x="12120" y="7810"/>
                      <a:pt x="12225" y="8160"/>
                    </a:cubicBezTo>
                    <a:cubicBezTo>
                      <a:pt x="12330" y="8642"/>
                      <a:pt x="12541" y="9080"/>
                      <a:pt x="12752" y="9474"/>
                    </a:cubicBezTo>
                    <a:cubicBezTo>
                      <a:pt x="13033" y="10087"/>
                      <a:pt x="13314" y="10700"/>
                      <a:pt x="13911" y="10919"/>
                    </a:cubicBezTo>
                    <a:cubicBezTo>
                      <a:pt x="14860" y="11270"/>
                      <a:pt x="15738" y="11138"/>
                      <a:pt x="16651" y="10832"/>
                    </a:cubicBezTo>
                    <a:cubicBezTo>
                      <a:pt x="16792" y="10788"/>
                      <a:pt x="16967" y="10569"/>
                      <a:pt x="17038" y="10394"/>
                    </a:cubicBezTo>
                    <a:cubicBezTo>
                      <a:pt x="17284" y="9386"/>
                      <a:pt x="17494" y="8379"/>
                      <a:pt x="17705" y="7328"/>
                    </a:cubicBezTo>
                    <a:cubicBezTo>
                      <a:pt x="17811" y="6934"/>
                      <a:pt x="17670" y="6583"/>
                      <a:pt x="17354" y="6496"/>
                    </a:cubicBezTo>
                    <a:cubicBezTo>
                      <a:pt x="16581" y="6320"/>
                      <a:pt x="15808" y="6145"/>
                      <a:pt x="15070" y="5926"/>
                    </a:cubicBezTo>
                    <a:close/>
                    <a:moveTo>
                      <a:pt x="10096" y="1048"/>
                    </a:moveTo>
                    <a:cubicBezTo>
                      <a:pt x="9499" y="1004"/>
                      <a:pt x="8902" y="1048"/>
                      <a:pt x="8305" y="1179"/>
                    </a:cubicBezTo>
                    <a:cubicBezTo>
                      <a:pt x="7110" y="1485"/>
                      <a:pt x="6056" y="2273"/>
                      <a:pt x="5038" y="3105"/>
                    </a:cubicBezTo>
                    <a:cubicBezTo>
                      <a:pt x="4757" y="3324"/>
                      <a:pt x="4511" y="3586"/>
                      <a:pt x="4230" y="3893"/>
                    </a:cubicBezTo>
                    <a:cubicBezTo>
                      <a:pt x="4335" y="3937"/>
                      <a:pt x="4370" y="3937"/>
                      <a:pt x="4405" y="3937"/>
                    </a:cubicBezTo>
                    <a:cubicBezTo>
                      <a:pt x="4476" y="3937"/>
                      <a:pt x="4546" y="3937"/>
                      <a:pt x="4616" y="3937"/>
                    </a:cubicBezTo>
                    <a:cubicBezTo>
                      <a:pt x="5986" y="3762"/>
                      <a:pt x="7356" y="3937"/>
                      <a:pt x="8586" y="4593"/>
                    </a:cubicBezTo>
                    <a:cubicBezTo>
                      <a:pt x="9288" y="4943"/>
                      <a:pt x="9956" y="4987"/>
                      <a:pt x="10658" y="4987"/>
                    </a:cubicBezTo>
                    <a:cubicBezTo>
                      <a:pt x="10799" y="4987"/>
                      <a:pt x="10940" y="4987"/>
                      <a:pt x="11080" y="4987"/>
                    </a:cubicBezTo>
                    <a:cubicBezTo>
                      <a:pt x="11150" y="4987"/>
                      <a:pt x="11256" y="4987"/>
                      <a:pt x="11326" y="4900"/>
                    </a:cubicBezTo>
                    <a:cubicBezTo>
                      <a:pt x="12204" y="4287"/>
                      <a:pt x="13153" y="4155"/>
                      <a:pt x="14136" y="4024"/>
                    </a:cubicBezTo>
                    <a:cubicBezTo>
                      <a:pt x="14628" y="3980"/>
                      <a:pt x="15120" y="3980"/>
                      <a:pt x="15612" y="3937"/>
                    </a:cubicBezTo>
                    <a:cubicBezTo>
                      <a:pt x="15612" y="3893"/>
                      <a:pt x="15612" y="3849"/>
                      <a:pt x="15612" y="3849"/>
                    </a:cubicBezTo>
                    <a:cubicBezTo>
                      <a:pt x="15577" y="3805"/>
                      <a:pt x="15577" y="3805"/>
                      <a:pt x="15542" y="3762"/>
                    </a:cubicBezTo>
                    <a:cubicBezTo>
                      <a:pt x="13926" y="2230"/>
                      <a:pt x="12134" y="1267"/>
                      <a:pt x="10096" y="1048"/>
                    </a:cubicBezTo>
                    <a:close/>
                    <a:moveTo>
                      <a:pt x="10377" y="0"/>
                    </a:moveTo>
                    <a:cubicBezTo>
                      <a:pt x="13148" y="131"/>
                      <a:pt x="15567" y="1402"/>
                      <a:pt x="17636" y="3593"/>
                    </a:cubicBezTo>
                    <a:cubicBezTo>
                      <a:pt x="17741" y="3724"/>
                      <a:pt x="17846" y="3812"/>
                      <a:pt x="17916" y="3899"/>
                    </a:cubicBezTo>
                    <a:cubicBezTo>
                      <a:pt x="18302" y="4425"/>
                      <a:pt x="18723" y="4776"/>
                      <a:pt x="19319" y="4907"/>
                    </a:cubicBezTo>
                    <a:cubicBezTo>
                      <a:pt x="19950" y="5039"/>
                      <a:pt x="20126" y="5477"/>
                      <a:pt x="20020" y="6265"/>
                    </a:cubicBezTo>
                    <a:cubicBezTo>
                      <a:pt x="19950" y="6616"/>
                      <a:pt x="19985" y="6923"/>
                      <a:pt x="20161" y="7273"/>
                    </a:cubicBezTo>
                    <a:cubicBezTo>
                      <a:pt x="20897" y="8850"/>
                      <a:pt x="21388" y="10515"/>
                      <a:pt x="21423" y="12355"/>
                    </a:cubicBezTo>
                    <a:cubicBezTo>
                      <a:pt x="21458" y="14677"/>
                      <a:pt x="20792" y="16605"/>
                      <a:pt x="19529" y="18226"/>
                    </a:cubicBezTo>
                    <a:cubicBezTo>
                      <a:pt x="18863" y="19059"/>
                      <a:pt x="18162" y="19760"/>
                      <a:pt x="17355" y="20242"/>
                    </a:cubicBezTo>
                    <a:cubicBezTo>
                      <a:pt x="17215" y="20329"/>
                      <a:pt x="17040" y="20417"/>
                      <a:pt x="16900" y="20417"/>
                    </a:cubicBezTo>
                    <a:cubicBezTo>
                      <a:pt x="16198" y="20373"/>
                      <a:pt x="15602" y="20855"/>
                      <a:pt x="14971" y="20987"/>
                    </a:cubicBezTo>
                    <a:cubicBezTo>
                      <a:pt x="14375" y="21118"/>
                      <a:pt x="13814" y="21337"/>
                      <a:pt x="13253" y="21381"/>
                    </a:cubicBezTo>
                    <a:cubicBezTo>
                      <a:pt x="12446" y="21512"/>
                      <a:pt x="11640" y="21600"/>
                      <a:pt x="10833" y="21556"/>
                    </a:cubicBezTo>
                    <a:cubicBezTo>
                      <a:pt x="7642" y="21337"/>
                      <a:pt x="4767" y="19979"/>
                      <a:pt x="2453" y="17131"/>
                    </a:cubicBezTo>
                    <a:cubicBezTo>
                      <a:pt x="1436" y="15904"/>
                      <a:pt x="700" y="14458"/>
                      <a:pt x="279" y="12750"/>
                    </a:cubicBezTo>
                    <a:cubicBezTo>
                      <a:pt x="-142" y="10953"/>
                      <a:pt x="-107" y="9157"/>
                      <a:pt x="524" y="7448"/>
                    </a:cubicBezTo>
                    <a:cubicBezTo>
                      <a:pt x="594" y="7229"/>
                      <a:pt x="594" y="6966"/>
                      <a:pt x="559" y="6747"/>
                    </a:cubicBezTo>
                    <a:cubicBezTo>
                      <a:pt x="559" y="6528"/>
                      <a:pt x="454" y="6309"/>
                      <a:pt x="419" y="6090"/>
                    </a:cubicBezTo>
                    <a:cubicBezTo>
                      <a:pt x="314" y="5389"/>
                      <a:pt x="559" y="4907"/>
                      <a:pt x="1155" y="4732"/>
                    </a:cubicBezTo>
                    <a:cubicBezTo>
                      <a:pt x="1471" y="4688"/>
                      <a:pt x="1752" y="4600"/>
                      <a:pt x="2067" y="4513"/>
                    </a:cubicBezTo>
                    <a:cubicBezTo>
                      <a:pt x="2172" y="4469"/>
                      <a:pt x="2313" y="4381"/>
                      <a:pt x="2418" y="4294"/>
                    </a:cubicBezTo>
                    <a:cubicBezTo>
                      <a:pt x="3855" y="2673"/>
                      <a:pt x="5503" y="1490"/>
                      <a:pt x="7327" y="657"/>
                    </a:cubicBezTo>
                    <a:cubicBezTo>
                      <a:pt x="7607" y="570"/>
                      <a:pt x="7888" y="438"/>
                      <a:pt x="8168" y="394"/>
                    </a:cubicBezTo>
                    <a:cubicBezTo>
                      <a:pt x="8905" y="263"/>
                      <a:pt x="9641" y="131"/>
                      <a:pt x="103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5" name="chenying0907 12"/>
              <p:cNvSpPr/>
              <p:nvPr/>
            </p:nvSpPr>
            <p:spPr>
              <a:xfrm flipH="1">
                <a:off x="0" y="896192"/>
                <a:ext cx="1132023" cy="1127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88" h="21524" extrusionOk="0">
                    <a:moveTo>
                      <a:pt x="14173" y="18829"/>
                    </a:moveTo>
                    <a:cubicBezTo>
                      <a:pt x="14476" y="18829"/>
                      <a:pt x="14746" y="18896"/>
                      <a:pt x="15015" y="18896"/>
                    </a:cubicBezTo>
                    <a:cubicBezTo>
                      <a:pt x="15959" y="18863"/>
                      <a:pt x="16902" y="18863"/>
                      <a:pt x="17846" y="18829"/>
                    </a:cubicBezTo>
                    <a:cubicBezTo>
                      <a:pt x="18149" y="18795"/>
                      <a:pt x="18453" y="18693"/>
                      <a:pt x="18722" y="18592"/>
                    </a:cubicBezTo>
                    <a:cubicBezTo>
                      <a:pt x="19430" y="18355"/>
                      <a:pt x="19531" y="17711"/>
                      <a:pt x="19565" y="17136"/>
                    </a:cubicBezTo>
                    <a:cubicBezTo>
                      <a:pt x="19666" y="15985"/>
                      <a:pt x="19632" y="14834"/>
                      <a:pt x="19430" y="13683"/>
                    </a:cubicBezTo>
                    <a:cubicBezTo>
                      <a:pt x="19160" y="11888"/>
                      <a:pt x="18722" y="10128"/>
                      <a:pt x="18082" y="8435"/>
                    </a:cubicBezTo>
                    <a:cubicBezTo>
                      <a:pt x="17745" y="7521"/>
                      <a:pt x="17341" y="6641"/>
                      <a:pt x="16768" y="5862"/>
                    </a:cubicBezTo>
                    <a:cubicBezTo>
                      <a:pt x="16498" y="5523"/>
                      <a:pt x="16195" y="5219"/>
                      <a:pt x="15757" y="5117"/>
                    </a:cubicBezTo>
                    <a:cubicBezTo>
                      <a:pt x="15251" y="4948"/>
                      <a:pt x="15117" y="4474"/>
                      <a:pt x="15521" y="4101"/>
                    </a:cubicBezTo>
                    <a:cubicBezTo>
                      <a:pt x="15892" y="3763"/>
                      <a:pt x="16330" y="3695"/>
                      <a:pt x="16801" y="3831"/>
                    </a:cubicBezTo>
                    <a:cubicBezTo>
                      <a:pt x="17779" y="4135"/>
                      <a:pt x="18385" y="4880"/>
                      <a:pt x="18857" y="5726"/>
                    </a:cubicBezTo>
                    <a:cubicBezTo>
                      <a:pt x="19767" y="7284"/>
                      <a:pt x="20340" y="8977"/>
                      <a:pt x="20778" y="10737"/>
                    </a:cubicBezTo>
                    <a:cubicBezTo>
                      <a:pt x="21216" y="12565"/>
                      <a:pt x="21519" y="14427"/>
                      <a:pt x="21485" y="16289"/>
                    </a:cubicBezTo>
                    <a:cubicBezTo>
                      <a:pt x="21452" y="17000"/>
                      <a:pt x="21351" y="17711"/>
                      <a:pt x="21047" y="18355"/>
                    </a:cubicBezTo>
                    <a:cubicBezTo>
                      <a:pt x="20643" y="19235"/>
                      <a:pt x="19868" y="19709"/>
                      <a:pt x="18958" y="19980"/>
                    </a:cubicBezTo>
                    <a:cubicBezTo>
                      <a:pt x="17543" y="20386"/>
                      <a:pt x="16060" y="20420"/>
                      <a:pt x="14577" y="20284"/>
                    </a:cubicBezTo>
                    <a:cubicBezTo>
                      <a:pt x="14476" y="20251"/>
                      <a:pt x="14375" y="20251"/>
                      <a:pt x="14274" y="20251"/>
                    </a:cubicBezTo>
                    <a:cubicBezTo>
                      <a:pt x="14038" y="20217"/>
                      <a:pt x="13971" y="20284"/>
                      <a:pt x="13937" y="20521"/>
                    </a:cubicBezTo>
                    <a:cubicBezTo>
                      <a:pt x="13870" y="20792"/>
                      <a:pt x="13870" y="21131"/>
                      <a:pt x="13566" y="21266"/>
                    </a:cubicBezTo>
                    <a:cubicBezTo>
                      <a:pt x="13162" y="21469"/>
                      <a:pt x="12758" y="21571"/>
                      <a:pt x="12286" y="21503"/>
                    </a:cubicBezTo>
                    <a:cubicBezTo>
                      <a:pt x="12117" y="21503"/>
                      <a:pt x="12050" y="21402"/>
                      <a:pt x="12050" y="21199"/>
                    </a:cubicBezTo>
                    <a:cubicBezTo>
                      <a:pt x="12084" y="20928"/>
                      <a:pt x="12117" y="20657"/>
                      <a:pt x="12185" y="20420"/>
                    </a:cubicBezTo>
                    <a:cubicBezTo>
                      <a:pt x="12286" y="20115"/>
                      <a:pt x="12151" y="20047"/>
                      <a:pt x="11882" y="20047"/>
                    </a:cubicBezTo>
                    <a:cubicBezTo>
                      <a:pt x="11073" y="19946"/>
                      <a:pt x="10230" y="19844"/>
                      <a:pt x="9388" y="19743"/>
                    </a:cubicBezTo>
                    <a:cubicBezTo>
                      <a:pt x="8579" y="19675"/>
                      <a:pt x="7737" y="19574"/>
                      <a:pt x="6894" y="19472"/>
                    </a:cubicBezTo>
                    <a:cubicBezTo>
                      <a:pt x="6557" y="19438"/>
                      <a:pt x="6355" y="19540"/>
                      <a:pt x="6086" y="19709"/>
                    </a:cubicBezTo>
                    <a:cubicBezTo>
                      <a:pt x="4300" y="21131"/>
                      <a:pt x="1503" y="20725"/>
                      <a:pt x="155" y="18964"/>
                    </a:cubicBezTo>
                    <a:cubicBezTo>
                      <a:pt x="-81" y="18659"/>
                      <a:pt x="-47" y="18558"/>
                      <a:pt x="256" y="18389"/>
                    </a:cubicBezTo>
                    <a:cubicBezTo>
                      <a:pt x="694" y="18118"/>
                      <a:pt x="1166" y="17915"/>
                      <a:pt x="1705" y="17948"/>
                    </a:cubicBezTo>
                    <a:cubicBezTo>
                      <a:pt x="1840" y="17948"/>
                      <a:pt x="2042" y="18050"/>
                      <a:pt x="2143" y="18185"/>
                    </a:cubicBezTo>
                    <a:cubicBezTo>
                      <a:pt x="2615" y="18863"/>
                      <a:pt x="3289" y="19269"/>
                      <a:pt x="4030" y="19574"/>
                    </a:cubicBezTo>
                    <a:cubicBezTo>
                      <a:pt x="4266" y="19675"/>
                      <a:pt x="4434" y="19607"/>
                      <a:pt x="4670" y="19404"/>
                    </a:cubicBezTo>
                    <a:cubicBezTo>
                      <a:pt x="4974" y="19066"/>
                      <a:pt x="5344" y="18795"/>
                      <a:pt x="5614" y="18389"/>
                    </a:cubicBezTo>
                    <a:cubicBezTo>
                      <a:pt x="5749" y="18185"/>
                      <a:pt x="6153" y="18084"/>
                      <a:pt x="6423" y="18084"/>
                    </a:cubicBezTo>
                    <a:cubicBezTo>
                      <a:pt x="7467" y="18118"/>
                      <a:pt x="8478" y="18185"/>
                      <a:pt x="9523" y="18287"/>
                    </a:cubicBezTo>
                    <a:cubicBezTo>
                      <a:pt x="10365" y="18389"/>
                      <a:pt x="11174" y="18524"/>
                      <a:pt x="12016" y="18626"/>
                    </a:cubicBezTo>
                    <a:cubicBezTo>
                      <a:pt x="12421" y="18659"/>
                      <a:pt x="12421" y="18659"/>
                      <a:pt x="12454" y="18253"/>
                    </a:cubicBezTo>
                    <a:cubicBezTo>
                      <a:pt x="12488" y="17305"/>
                      <a:pt x="12623" y="16357"/>
                      <a:pt x="12589" y="15409"/>
                    </a:cubicBezTo>
                    <a:cubicBezTo>
                      <a:pt x="12522" y="13886"/>
                      <a:pt x="12454" y="12328"/>
                      <a:pt x="12219" y="10805"/>
                    </a:cubicBezTo>
                    <a:cubicBezTo>
                      <a:pt x="11949" y="9010"/>
                      <a:pt x="11477" y="7250"/>
                      <a:pt x="10803" y="5557"/>
                    </a:cubicBezTo>
                    <a:cubicBezTo>
                      <a:pt x="10163" y="3966"/>
                      <a:pt x="9455" y="2409"/>
                      <a:pt x="8781" y="817"/>
                    </a:cubicBezTo>
                    <a:cubicBezTo>
                      <a:pt x="8680" y="614"/>
                      <a:pt x="8748" y="445"/>
                      <a:pt x="8882" y="377"/>
                    </a:cubicBezTo>
                    <a:cubicBezTo>
                      <a:pt x="9287" y="242"/>
                      <a:pt x="9691" y="106"/>
                      <a:pt x="10096" y="5"/>
                    </a:cubicBezTo>
                    <a:cubicBezTo>
                      <a:pt x="10230" y="-29"/>
                      <a:pt x="10500" y="140"/>
                      <a:pt x="10534" y="276"/>
                    </a:cubicBezTo>
                    <a:cubicBezTo>
                      <a:pt x="11208" y="1698"/>
                      <a:pt x="11882" y="3120"/>
                      <a:pt x="12454" y="4575"/>
                    </a:cubicBezTo>
                    <a:cubicBezTo>
                      <a:pt x="12859" y="5591"/>
                      <a:pt x="13196" y="6641"/>
                      <a:pt x="13465" y="7690"/>
                    </a:cubicBezTo>
                    <a:cubicBezTo>
                      <a:pt x="13769" y="8875"/>
                      <a:pt x="14004" y="10094"/>
                      <a:pt x="14139" y="11313"/>
                    </a:cubicBezTo>
                    <a:cubicBezTo>
                      <a:pt x="14308" y="12667"/>
                      <a:pt x="14375" y="14055"/>
                      <a:pt x="14375" y="15409"/>
                    </a:cubicBezTo>
                    <a:cubicBezTo>
                      <a:pt x="14409" y="16459"/>
                      <a:pt x="14240" y="17542"/>
                      <a:pt x="14173" y="18592"/>
                    </a:cubicBezTo>
                    <a:cubicBezTo>
                      <a:pt x="14173" y="18659"/>
                      <a:pt x="14173" y="18693"/>
                      <a:pt x="14173" y="1882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6" name="chenying0907 19"/>
              <p:cNvSpPr/>
              <p:nvPr/>
            </p:nvSpPr>
            <p:spPr>
              <a:xfrm flipH="1">
                <a:off x="680595" y="345002"/>
                <a:ext cx="1088629" cy="8664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05" h="21358" extrusionOk="0">
                    <a:moveTo>
                      <a:pt x="16491" y="21339"/>
                    </a:moveTo>
                    <a:cubicBezTo>
                      <a:pt x="15299" y="21426"/>
                      <a:pt x="14071" y="21207"/>
                      <a:pt x="12879" y="20814"/>
                    </a:cubicBezTo>
                    <a:cubicBezTo>
                      <a:pt x="10389" y="19939"/>
                      <a:pt x="8391" y="18103"/>
                      <a:pt x="6778" y="15611"/>
                    </a:cubicBezTo>
                    <a:cubicBezTo>
                      <a:pt x="5165" y="13162"/>
                      <a:pt x="3973" y="10407"/>
                      <a:pt x="2815" y="7653"/>
                    </a:cubicBezTo>
                    <a:cubicBezTo>
                      <a:pt x="1939" y="5510"/>
                      <a:pt x="1027" y="3368"/>
                      <a:pt x="150" y="1225"/>
                    </a:cubicBezTo>
                    <a:cubicBezTo>
                      <a:pt x="-95" y="700"/>
                      <a:pt x="-60" y="526"/>
                      <a:pt x="396" y="307"/>
                    </a:cubicBezTo>
                    <a:cubicBezTo>
                      <a:pt x="466" y="307"/>
                      <a:pt x="501" y="263"/>
                      <a:pt x="571" y="220"/>
                    </a:cubicBezTo>
                    <a:cubicBezTo>
                      <a:pt x="1413" y="-174"/>
                      <a:pt x="1728" y="-87"/>
                      <a:pt x="2149" y="875"/>
                    </a:cubicBezTo>
                    <a:cubicBezTo>
                      <a:pt x="2850" y="2449"/>
                      <a:pt x="3517" y="4067"/>
                      <a:pt x="4183" y="5641"/>
                    </a:cubicBezTo>
                    <a:cubicBezTo>
                      <a:pt x="5060" y="7740"/>
                      <a:pt x="5971" y="9795"/>
                      <a:pt x="6883" y="11894"/>
                    </a:cubicBezTo>
                    <a:cubicBezTo>
                      <a:pt x="7760" y="13862"/>
                      <a:pt x="8952" y="15567"/>
                      <a:pt x="10284" y="17054"/>
                    </a:cubicBezTo>
                    <a:cubicBezTo>
                      <a:pt x="11406" y="18278"/>
                      <a:pt x="12669" y="19152"/>
                      <a:pt x="14106" y="19721"/>
                    </a:cubicBezTo>
                    <a:cubicBezTo>
                      <a:pt x="15509" y="20202"/>
                      <a:pt x="16911" y="20420"/>
                      <a:pt x="18349" y="20289"/>
                    </a:cubicBezTo>
                    <a:cubicBezTo>
                      <a:pt x="19156" y="20245"/>
                      <a:pt x="19962" y="20027"/>
                      <a:pt x="20769" y="19896"/>
                    </a:cubicBezTo>
                    <a:cubicBezTo>
                      <a:pt x="20874" y="19852"/>
                      <a:pt x="20979" y="19852"/>
                      <a:pt x="21049" y="19852"/>
                    </a:cubicBezTo>
                    <a:cubicBezTo>
                      <a:pt x="21224" y="19896"/>
                      <a:pt x="21365" y="19939"/>
                      <a:pt x="21505" y="20027"/>
                    </a:cubicBezTo>
                    <a:cubicBezTo>
                      <a:pt x="21400" y="20202"/>
                      <a:pt x="21365" y="20420"/>
                      <a:pt x="21224" y="20508"/>
                    </a:cubicBezTo>
                    <a:cubicBezTo>
                      <a:pt x="21014" y="20639"/>
                      <a:pt x="20804" y="20770"/>
                      <a:pt x="20558" y="20814"/>
                    </a:cubicBezTo>
                    <a:cubicBezTo>
                      <a:pt x="19226" y="21120"/>
                      <a:pt x="17893" y="21382"/>
                      <a:pt x="16491" y="2133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7" name="chenying0907 127"/>
              <p:cNvSpPr/>
              <p:nvPr/>
            </p:nvSpPr>
            <p:spPr>
              <a:xfrm flipH="1">
                <a:off x="524973" y="585298"/>
                <a:ext cx="417705" cy="20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0665" extrusionOk="0">
                    <a:moveTo>
                      <a:pt x="17772" y="9621"/>
                    </a:moveTo>
                    <a:cubicBezTo>
                      <a:pt x="17591" y="11227"/>
                      <a:pt x="17410" y="12655"/>
                      <a:pt x="17229" y="13905"/>
                    </a:cubicBezTo>
                    <a:cubicBezTo>
                      <a:pt x="16777" y="16583"/>
                      <a:pt x="16326" y="16940"/>
                      <a:pt x="15060" y="15690"/>
                    </a:cubicBezTo>
                    <a:cubicBezTo>
                      <a:pt x="14156" y="14619"/>
                      <a:pt x="12982" y="14976"/>
                      <a:pt x="12259" y="16226"/>
                    </a:cubicBezTo>
                    <a:cubicBezTo>
                      <a:pt x="11807" y="17297"/>
                      <a:pt x="11716" y="18368"/>
                      <a:pt x="12259" y="18903"/>
                    </a:cubicBezTo>
                    <a:cubicBezTo>
                      <a:pt x="13976" y="20867"/>
                      <a:pt x="15874" y="21224"/>
                      <a:pt x="17681" y="19796"/>
                    </a:cubicBezTo>
                    <a:cubicBezTo>
                      <a:pt x="20754" y="17475"/>
                      <a:pt x="21477" y="9264"/>
                      <a:pt x="21115" y="4979"/>
                    </a:cubicBezTo>
                    <a:cubicBezTo>
                      <a:pt x="21025" y="4444"/>
                      <a:pt x="20392" y="3730"/>
                      <a:pt x="20031" y="3730"/>
                    </a:cubicBezTo>
                    <a:cubicBezTo>
                      <a:pt x="19669" y="3730"/>
                      <a:pt x="19308" y="4265"/>
                      <a:pt x="18946" y="4622"/>
                    </a:cubicBezTo>
                    <a:cubicBezTo>
                      <a:pt x="16868" y="6943"/>
                      <a:pt x="14699" y="8728"/>
                      <a:pt x="12259" y="9621"/>
                    </a:cubicBezTo>
                    <a:cubicBezTo>
                      <a:pt x="9547" y="10513"/>
                      <a:pt x="7107" y="9621"/>
                      <a:pt x="4938" y="6407"/>
                    </a:cubicBezTo>
                    <a:cubicBezTo>
                      <a:pt x="3944" y="4801"/>
                      <a:pt x="3040" y="2659"/>
                      <a:pt x="2136" y="874"/>
                    </a:cubicBezTo>
                    <a:cubicBezTo>
                      <a:pt x="1685" y="-19"/>
                      <a:pt x="871" y="-376"/>
                      <a:pt x="419" y="517"/>
                    </a:cubicBezTo>
                    <a:cubicBezTo>
                      <a:pt x="-123" y="1231"/>
                      <a:pt x="-123" y="2302"/>
                      <a:pt x="329" y="3194"/>
                    </a:cubicBezTo>
                    <a:cubicBezTo>
                      <a:pt x="2769" y="9442"/>
                      <a:pt x="5932" y="13191"/>
                      <a:pt x="10090" y="13012"/>
                    </a:cubicBezTo>
                    <a:cubicBezTo>
                      <a:pt x="11264" y="13012"/>
                      <a:pt x="12439" y="12655"/>
                      <a:pt x="13524" y="12120"/>
                    </a:cubicBezTo>
                    <a:cubicBezTo>
                      <a:pt x="14880" y="11584"/>
                      <a:pt x="16235" y="10513"/>
                      <a:pt x="17772" y="9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8" name="chenying0907 130"/>
              <p:cNvSpPr/>
              <p:nvPr/>
            </p:nvSpPr>
            <p:spPr>
              <a:xfrm flipH="1">
                <a:off x="896972" y="288502"/>
                <a:ext cx="70400" cy="7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0631" extrusionOk="0">
                    <a:moveTo>
                      <a:pt x="0" y="9528"/>
                    </a:moveTo>
                    <a:cubicBezTo>
                      <a:pt x="0" y="15323"/>
                      <a:pt x="4741" y="20591"/>
                      <a:pt x="10010" y="20591"/>
                    </a:cubicBezTo>
                    <a:cubicBezTo>
                      <a:pt x="15278" y="21118"/>
                      <a:pt x="20546" y="16377"/>
                      <a:pt x="21073" y="10581"/>
                    </a:cubicBezTo>
                    <a:cubicBezTo>
                      <a:pt x="21600" y="5313"/>
                      <a:pt x="16859" y="572"/>
                      <a:pt x="11590" y="45"/>
                    </a:cubicBezTo>
                    <a:cubicBezTo>
                      <a:pt x="5795" y="-482"/>
                      <a:pt x="527" y="3733"/>
                      <a:pt x="0" y="9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79" name="Oval 132"/>
              <p:cNvSpPr/>
              <p:nvPr/>
            </p:nvSpPr>
            <p:spPr>
              <a:xfrm flipH="1">
                <a:off x="451437" y="292103"/>
                <a:ext cx="77261" cy="7859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80" name="chenying0907 181"/>
              <p:cNvSpPr/>
              <p:nvPr/>
            </p:nvSpPr>
            <p:spPr>
              <a:xfrm flipH="1">
                <a:off x="524973" y="585298"/>
                <a:ext cx="417705" cy="2042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00" h="20665" extrusionOk="0">
                    <a:moveTo>
                      <a:pt x="17772" y="9621"/>
                    </a:moveTo>
                    <a:cubicBezTo>
                      <a:pt x="16235" y="10513"/>
                      <a:pt x="14880" y="11584"/>
                      <a:pt x="13524" y="12120"/>
                    </a:cubicBezTo>
                    <a:cubicBezTo>
                      <a:pt x="12439" y="12655"/>
                      <a:pt x="11264" y="13012"/>
                      <a:pt x="10090" y="13012"/>
                    </a:cubicBezTo>
                    <a:cubicBezTo>
                      <a:pt x="5932" y="13191"/>
                      <a:pt x="2769" y="9442"/>
                      <a:pt x="329" y="3194"/>
                    </a:cubicBezTo>
                    <a:cubicBezTo>
                      <a:pt x="-123" y="2302"/>
                      <a:pt x="-123" y="1231"/>
                      <a:pt x="419" y="517"/>
                    </a:cubicBezTo>
                    <a:cubicBezTo>
                      <a:pt x="871" y="-376"/>
                      <a:pt x="1685" y="-19"/>
                      <a:pt x="2136" y="874"/>
                    </a:cubicBezTo>
                    <a:cubicBezTo>
                      <a:pt x="3040" y="2659"/>
                      <a:pt x="3944" y="4801"/>
                      <a:pt x="4938" y="6407"/>
                    </a:cubicBezTo>
                    <a:cubicBezTo>
                      <a:pt x="7107" y="9621"/>
                      <a:pt x="9547" y="10513"/>
                      <a:pt x="12259" y="9621"/>
                    </a:cubicBezTo>
                    <a:cubicBezTo>
                      <a:pt x="14699" y="8728"/>
                      <a:pt x="16868" y="6943"/>
                      <a:pt x="18946" y="4622"/>
                    </a:cubicBezTo>
                    <a:cubicBezTo>
                      <a:pt x="19308" y="4265"/>
                      <a:pt x="19669" y="3730"/>
                      <a:pt x="20031" y="3730"/>
                    </a:cubicBezTo>
                    <a:cubicBezTo>
                      <a:pt x="20392" y="3730"/>
                      <a:pt x="21025" y="4444"/>
                      <a:pt x="21115" y="4979"/>
                    </a:cubicBezTo>
                    <a:cubicBezTo>
                      <a:pt x="21477" y="9264"/>
                      <a:pt x="20754" y="17475"/>
                      <a:pt x="17681" y="19796"/>
                    </a:cubicBezTo>
                    <a:cubicBezTo>
                      <a:pt x="15874" y="21224"/>
                      <a:pt x="13976" y="20867"/>
                      <a:pt x="12259" y="18903"/>
                    </a:cubicBezTo>
                    <a:cubicBezTo>
                      <a:pt x="11716" y="18368"/>
                      <a:pt x="11807" y="17297"/>
                      <a:pt x="12259" y="16226"/>
                    </a:cubicBezTo>
                    <a:cubicBezTo>
                      <a:pt x="12982" y="14976"/>
                      <a:pt x="14156" y="14619"/>
                      <a:pt x="15060" y="15690"/>
                    </a:cubicBezTo>
                    <a:cubicBezTo>
                      <a:pt x="16326" y="16940"/>
                      <a:pt x="16777" y="16583"/>
                      <a:pt x="17229" y="13905"/>
                    </a:cubicBezTo>
                    <a:cubicBezTo>
                      <a:pt x="17410" y="12655"/>
                      <a:pt x="17591" y="11227"/>
                      <a:pt x="17772" y="96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81" name="chenying0907 182"/>
              <p:cNvSpPr/>
              <p:nvPr/>
            </p:nvSpPr>
            <p:spPr>
              <a:xfrm flipH="1">
                <a:off x="896972" y="288502"/>
                <a:ext cx="70400" cy="700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13" h="20631" extrusionOk="0">
                    <a:moveTo>
                      <a:pt x="0" y="9528"/>
                    </a:moveTo>
                    <a:cubicBezTo>
                      <a:pt x="527" y="3733"/>
                      <a:pt x="5795" y="-482"/>
                      <a:pt x="11590" y="45"/>
                    </a:cubicBezTo>
                    <a:cubicBezTo>
                      <a:pt x="16859" y="572"/>
                      <a:pt x="21600" y="5313"/>
                      <a:pt x="21073" y="10581"/>
                    </a:cubicBezTo>
                    <a:cubicBezTo>
                      <a:pt x="20546" y="16377"/>
                      <a:pt x="15278" y="21118"/>
                      <a:pt x="10010" y="20591"/>
                    </a:cubicBezTo>
                    <a:cubicBezTo>
                      <a:pt x="4741" y="20591"/>
                      <a:pt x="0" y="15323"/>
                      <a:pt x="0" y="95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  <p:sp>
            <p:nvSpPr>
              <p:cNvPr id="882" name="Oval 183"/>
              <p:cNvSpPr/>
              <p:nvPr/>
            </p:nvSpPr>
            <p:spPr>
              <a:xfrm flipH="1">
                <a:off x="451437" y="292103"/>
                <a:ext cx="77261" cy="78593"/>
              </a:xfrm>
              <a:prstGeom prst="ellipse">
                <a:avLst/>
              </a:pr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/>
                </a:pPr>
                <a:endParaRPr/>
              </a:p>
            </p:txBody>
          </p:sp>
        </p:grpSp>
        <p:sp>
          <p:nvSpPr>
            <p:cNvPr id="884" name="chenying0907 57"/>
            <p:cNvSpPr/>
            <p:nvPr/>
          </p:nvSpPr>
          <p:spPr>
            <a:xfrm flipH="1">
              <a:off x="1386522" y="273276"/>
              <a:ext cx="320632" cy="265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470" extrusionOk="0">
                  <a:moveTo>
                    <a:pt x="1157" y="0"/>
                  </a:moveTo>
                  <a:cubicBezTo>
                    <a:pt x="1531" y="2469"/>
                    <a:pt x="1281" y="4629"/>
                    <a:pt x="33" y="6480"/>
                  </a:cubicBezTo>
                  <a:cubicBezTo>
                    <a:pt x="-92" y="6634"/>
                    <a:pt x="158" y="7251"/>
                    <a:pt x="407" y="7406"/>
                  </a:cubicBezTo>
                  <a:cubicBezTo>
                    <a:pt x="1531" y="8486"/>
                    <a:pt x="2780" y="9411"/>
                    <a:pt x="3903" y="10337"/>
                  </a:cubicBezTo>
                  <a:cubicBezTo>
                    <a:pt x="8523" y="14040"/>
                    <a:pt x="13018" y="17589"/>
                    <a:pt x="17637" y="21291"/>
                  </a:cubicBezTo>
                  <a:cubicBezTo>
                    <a:pt x="18012" y="21446"/>
                    <a:pt x="18636" y="21600"/>
                    <a:pt x="19011" y="21291"/>
                  </a:cubicBezTo>
                  <a:cubicBezTo>
                    <a:pt x="21133" y="20057"/>
                    <a:pt x="21508" y="16663"/>
                    <a:pt x="19760" y="14657"/>
                  </a:cubicBezTo>
                  <a:cubicBezTo>
                    <a:pt x="19385" y="14194"/>
                    <a:pt x="19011" y="13886"/>
                    <a:pt x="18636" y="13577"/>
                  </a:cubicBezTo>
                  <a:cubicBezTo>
                    <a:pt x="14891" y="10646"/>
                    <a:pt x="11270" y="7869"/>
                    <a:pt x="7524" y="4937"/>
                  </a:cubicBezTo>
                  <a:cubicBezTo>
                    <a:pt x="5526" y="3394"/>
                    <a:pt x="3404" y="1697"/>
                    <a:pt x="1157" y="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886" name="PA_自由: 形状 201"/>
          <p:cNvSpPr/>
          <p:nvPr/>
        </p:nvSpPr>
        <p:spPr>
          <a:xfrm>
            <a:off x="944587" y="5356986"/>
            <a:ext cx="3433020" cy="6705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7" h="21524" extrusionOk="0">
                <a:moveTo>
                  <a:pt x="703" y="11414"/>
                </a:moveTo>
                <a:cubicBezTo>
                  <a:pt x="810" y="11632"/>
                  <a:pt x="908" y="12049"/>
                  <a:pt x="1023" y="12066"/>
                </a:cubicBezTo>
                <a:cubicBezTo>
                  <a:pt x="2438" y="12279"/>
                  <a:pt x="2366" y="12261"/>
                  <a:pt x="3195" y="11414"/>
                </a:cubicBezTo>
                <a:cubicBezTo>
                  <a:pt x="3366" y="10979"/>
                  <a:pt x="3522" y="10346"/>
                  <a:pt x="3706" y="10110"/>
                </a:cubicBezTo>
                <a:cubicBezTo>
                  <a:pt x="3792" y="10001"/>
                  <a:pt x="3878" y="9907"/>
                  <a:pt x="3962" y="9784"/>
                </a:cubicBezTo>
                <a:cubicBezTo>
                  <a:pt x="4027" y="9689"/>
                  <a:pt x="4088" y="9541"/>
                  <a:pt x="4154" y="9457"/>
                </a:cubicBezTo>
                <a:cubicBezTo>
                  <a:pt x="4518" y="8992"/>
                  <a:pt x="4401" y="9307"/>
                  <a:pt x="4729" y="8805"/>
                </a:cubicBezTo>
                <a:cubicBezTo>
                  <a:pt x="5377" y="7812"/>
                  <a:pt x="4849" y="8421"/>
                  <a:pt x="5432" y="7827"/>
                </a:cubicBezTo>
                <a:cubicBezTo>
                  <a:pt x="5495" y="7609"/>
                  <a:pt x="5550" y="7299"/>
                  <a:pt x="5623" y="7175"/>
                </a:cubicBezTo>
                <a:cubicBezTo>
                  <a:pt x="5746" y="6966"/>
                  <a:pt x="5880" y="6978"/>
                  <a:pt x="6007" y="6848"/>
                </a:cubicBezTo>
                <a:cubicBezTo>
                  <a:pt x="6093" y="6761"/>
                  <a:pt x="6177" y="6631"/>
                  <a:pt x="6262" y="6522"/>
                </a:cubicBezTo>
                <a:cubicBezTo>
                  <a:pt x="6326" y="6196"/>
                  <a:pt x="6379" y="5800"/>
                  <a:pt x="6454" y="5544"/>
                </a:cubicBezTo>
                <a:cubicBezTo>
                  <a:pt x="6510" y="5353"/>
                  <a:pt x="6582" y="5339"/>
                  <a:pt x="6646" y="5218"/>
                </a:cubicBezTo>
                <a:cubicBezTo>
                  <a:pt x="6753" y="5012"/>
                  <a:pt x="6859" y="4783"/>
                  <a:pt x="6965" y="4566"/>
                </a:cubicBezTo>
                <a:cubicBezTo>
                  <a:pt x="7114" y="4674"/>
                  <a:pt x="7264" y="4765"/>
                  <a:pt x="7412" y="4892"/>
                </a:cubicBezTo>
                <a:cubicBezTo>
                  <a:pt x="7519" y="4983"/>
                  <a:pt x="7623" y="5218"/>
                  <a:pt x="7732" y="5218"/>
                </a:cubicBezTo>
                <a:cubicBezTo>
                  <a:pt x="8073" y="5218"/>
                  <a:pt x="8413" y="5000"/>
                  <a:pt x="8754" y="4892"/>
                </a:cubicBezTo>
                <a:cubicBezTo>
                  <a:pt x="9165" y="4192"/>
                  <a:pt x="8734" y="4854"/>
                  <a:pt x="9457" y="4240"/>
                </a:cubicBezTo>
                <a:cubicBezTo>
                  <a:pt x="9714" y="4021"/>
                  <a:pt x="9775" y="3754"/>
                  <a:pt x="10032" y="3261"/>
                </a:cubicBezTo>
                <a:cubicBezTo>
                  <a:pt x="10095" y="3140"/>
                  <a:pt x="10157" y="2964"/>
                  <a:pt x="10224" y="2935"/>
                </a:cubicBezTo>
                <a:cubicBezTo>
                  <a:pt x="10670" y="2745"/>
                  <a:pt x="11119" y="2751"/>
                  <a:pt x="11565" y="2609"/>
                </a:cubicBezTo>
                <a:cubicBezTo>
                  <a:pt x="11800" y="2534"/>
                  <a:pt x="12034" y="2391"/>
                  <a:pt x="12268" y="2283"/>
                </a:cubicBezTo>
                <a:cubicBezTo>
                  <a:pt x="13057" y="1477"/>
                  <a:pt x="12072" y="2465"/>
                  <a:pt x="12971" y="1631"/>
                </a:cubicBezTo>
                <a:cubicBezTo>
                  <a:pt x="13078" y="1531"/>
                  <a:pt x="13183" y="1389"/>
                  <a:pt x="13291" y="1304"/>
                </a:cubicBezTo>
                <a:cubicBezTo>
                  <a:pt x="13460" y="1171"/>
                  <a:pt x="13631" y="1087"/>
                  <a:pt x="13802" y="978"/>
                </a:cubicBezTo>
                <a:cubicBezTo>
                  <a:pt x="13866" y="870"/>
                  <a:pt x="13927" y="709"/>
                  <a:pt x="13993" y="652"/>
                </a:cubicBezTo>
                <a:cubicBezTo>
                  <a:pt x="14849" y="-76"/>
                  <a:pt x="14311" y="764"/>
                  <a:pt x="14760" y="0"/>
                </a:cubicBezTo>
                <a:cubicBezTo>
                  <a:pt x="14936" y="112"/>
                  <a:pt x="15266" y="149"/>
                  <a:pt x="15463" y="652"/>
                </a:cubicBezTo>
                <a:cubicBezTo>
                  <a:pt x="15653" y="1138"/>
                  <a:pt x="15632" y="1494"/>
                  <a:pt x="15846" y="1631"/>
                </a:cubicBezTo>
                <a:cubicBezTo>
                  <a:pt x="16122" y="1806"/>
                  <a:pt x="16399" y="1918"/>
                  <a:pt x="16677" y="1957"/>
                </a:cubicBezTo>
                <a:cubicBezTo>
                  <a:pt x="17955" y="2135"/>
                  <a:pt x="19233" y="2174"/>
                  <a:pt x="20511" y="2283"/>
                </a:cubicBezTo>
                <a:cubicBezTo>
                  <a:pt x="20575" y="2500"/>
                  <a:pt x="20628" y="2840"/>
                  <a:pt x="20702" y="2935"/>
                </a:cubicBezTo>
                <a:cubicBezTo>
                  <a:pt x="20890" y="3174"/>
                  <a:pt x="21108" y="2794"/>
                  <a:pt x="21278" y="3261"/>
                </a:cubicBezTo>
                <a:cubicBezTo>
                  <a:pt x="21456" y="3752"/>
                  <a:pt x="21535" y="5243"/>
                  <a:pt x="21597" y="6196"/>
                </a:cubicBezTo>
                <a:cubicBezTo>
                  <a:pt x="20995" y="7220"/>
                  <a:pt x="21507" y="6446"/>
                  <a:pt x="20127" y="6848"/>
                </a:cubicBezTo>
                <a:lnTo>
                  <a:pt x="19169" y="7175"/>
                </a:lnTo>
                <a:lnTo>
                  <a:pt x="17891" y="7501"/>
                </a:lnTo>
                <a:cubicBezTo>
                  <a:pt x="17678" y="7718"/>
                  <a:pt x="17468" y="8015"/>
                  <a:pt x="17252" y="8153"/>
                </a:cubicBezTo>
                <a:cubicBezTo>
                  <a:pt x="17082" y="8262"/>
                  <a:pt x="16910" y="8322"/>
                  <a:pt x="16741" y="8479"/>
                </a:cubicBezTo>
                <a:cubicBezTo>
                  <a:pt x="16441" y="8758"/>
                  <a:pt x="16145" y="9152"/>
                  <a:pt x="15846" y="9457"/>
                </a:cubicBezTo>
                <a:cubicBezTo>
                  <a:pt x="15719" y="9587"/>
                  <a:pt x="15589" y="9623"/>
                  <a:pt x="15463" y="9784"/>
                </a:cubicBezTo>
                <a:cubicBezTo>
                  <a:pt x="14747" y="10697"/>
                  <a:pt x="15395" y="10115"/>
                  <a:pt x="14760" y="11088"/>
                </a:cubicBezTo>
                <a:cubicBezTo>
                  <a:pt x="14656" y="11247"/>
                  <a:pt x="14547" y="11305"/>
                  <a:pt x="14441" y="11414"/>
                </a:cubicBezTo>
                <a:cubicBezTo>
                  <a:pt x="14334" y="11740"/>
                  <a:pt x="14237" y="12157"/>
                  <a:pt x="14121" y="12393"/>
                </a:cubicBezTo>
                <a:cubicBezTo>
                  <a:pt x="13757" y="13137"/>
                  <a:pt x="13892" y="12326"/>
                  <a:pt x="13610" y="13045"/>
                </a:cubicBezTo>
                <a:cubicBezTo>
                  <a:pt x="13541" y="13220"/>
                  <a:pt x="13491" y="13573"/>
                  <a:pt x="13418" y="13697"/>
                </a:cubicBezTo>
                <a:cubicBezTo>
                  <a:pt x="13296" y="13906"/>
                  <a:pt x="13162" y="13901"/>
                  <a:pt x="13035" y="14023"/>
                </a:cubicBezTo>
                <a:cubicBezTo>
                  <a:pt x="12822" y="14227"/>
                  <a:pt x="12611" y="14519"/>
                  <a:pt x="12396" y="14675"/>
                </a:cubicBezTo>
                <a:cubicBezTo>
                  <a:pt x="12247" y="14784"/>
                  <a:pt x="12099" y="14917"/>
                  <a:pt x="11949" y="15002"/>
                </a:cubicBezTo>
                <a:cubicBezTo>
                  <a:pt x="11523" y="15243"/>
                  <a:pt x="11096" y="15413"/>
                  <a:pt x="10671" y="15654"/>
                </a:cubicBezTo>
                <a:lnTo>
                  <a:pt x="10096" y="15980"/>
                </a:lnTo>
                <a:cubicBezTo>
                  <a:pt x="10011" y="16089"/>
                  <a:pt x="9926" y="16218"/>
                  <a:pt x="9840" y="16306"/>
                </a:cubicBezTo>
                <a:cubicBezTo>
                  <a:pt x="9504" y="16650"/>
                  <a:pt x="9299" y="16718"/>
                  <a:pt x="8946" y="16958"/>
                </a:cubicBezTo>
                <a:cubicBezTo>
                  <a:pt x="8111" y="17526"/>
                  <a:pt x="8876" y="17124"/>
                  <a:pt x="7732" y="17611"/>
                </a:cubicBezTo>
                <a:cubicBezTo>
                  <a:pt x="7583" y="17828"/>
                  <a:pt x="7436" y="18097"/>
                  <a:pt x="7284" y="18263"/>
                </a:cubicBezTo>
                <a:cubicBezTo>
                  <a:pt x="6993" y="18582"/>
                  <a:pt x="6381" y="18795"/>
                  <a:pt x="6134" y="18915"/>
                </a:cubicBezTo>
                <a:lnTo>
                  <a:pt x="5495" y="19241"/>
                </a:lnTo>
                <a:cubicBezTo>
                  <a:pt x="4637" y="20336"/>
                  <a:pt x="5963" y="18582"/>
                  <a:pt x="4920" y="20220"/>
                </a:cubicBezTo>
                <a:cubicBezTo>
                  <a:pt x="4732" y="20515"/>
                  <a:pt x="4252" y="21106"/>
                  <a:pt x="4026" y="21198"/>
                </a:cubicBezTo>
                <a:cubicBezTo>
                  <a:pt x="3622" y="21363"/>
                  <a:pt x="3217" y="21415"/>
                  <a:pt x="2812" y="21524"/>
                </a:cubicBezTo>
                <a:cubicBezTo>
                  <a:pt x="2194" y="21415"/>
                  <a:pt x="1576" y="21395"/>
                  <a:pt x="959" y="21198"/>
                </a:cubicBezTo>
                <a:cubicBezTo>
                  <a:pt x="775" y="21139"/>
                  <a:pt x="731" y="20616"/>
                  <a:pt x="576" y="20220"/>
                </a:cubicBezTo>
                <a:cubicBezTo>
                  <a:pt x="515" y="20066"/>
                  <a:pt x="448" y="20002"/>
                  <a:pt x="384" y="19893"/>
                </a:cubicBezTo>
                <a:cubicBezTo>
                  <a:pt x="363" y="19567"/>
                  <a:pt x="350" y="19222"/>
                  <a:pt x="320" y="18915"/>
                </a:cubicBezTo>
                <a:cubicBezTo>
                  <a:pt x="286" y="18564"/>
                  <a:pt x="222" y="18297"/>
                  <a:pt x="192" y="17937"/>
                </a:cubicBezTo>
                <a:cubicBezTo>
                  <a:pt x="158" y="17525"/>
                  <a:pt x="152" y="17063"/>
                  <a:pt x="128" y="16632"/>
                </a:cubicBezTo>
                <a:cubicBezTo>
                  <a:pt x="-3" y="14292"/>
                  <a:pt x="130" y="17338"/>
                  <a:pt x="0" y="14023"/>
                </a:cubicBezTo>
                <a:cubicBezTo>
                  <a:pt x="159" y="11601"/>
                  <a:pt x="-3" y="13045"/>
                  <a:pt x="959" y="13045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87" name="PA_矩形 202"/>
          <p:cNvSpPr/>
          <p:nvPr/>
        </p:nvSpPr>
        <p:spPr>
          <a:xfrm>
            <a:off x="5090473" y="1098409"/>
            <a:ext cx="5725887" cy="1734256"/>
          </a:xfrm>
          <a:prstGeom prst="rect">
            <a:avLst/>
          </a:prstGeom>
          <a:ln w="19050">
            <a:solidFill>
              <a:schemeClr val="accent5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890" name="PA_组合 203"/>
          <p:cNvGrpSpPr/>
          <p:nvPr/>
        </p:nvGrpSpPr>
        <p:grpSpPr>
          <a:xfrm>
            <a:off x="5285128" y="1342291"/>
            <a:ext cx="2525938" cy="1432735"/>
            <a:chOff x="0" y="0"/>
            <a:chExt cx="2525937" cy="1432734"/>
          </a:xfrm>
        </p:grpSpPr>
        <p:sp>
          <p:nvSpPr>
            <p:cNvPr id="888" name="矩形 204"/>
            <p:cNvSpPr txBox="1"/>
            <p:nvPr/>
          </p:nvSpPr>
          <p:spPr>
            <a:xfrm>
              <a:off x="0" y="426894"/>
              <a:ext cx="2525938" cy="1005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30000"/>
                </a:lnSpc>
                <a:defRPr sz="14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使用由校管人員設定的帳號，選擇登入方式，輸入資料後即可登入</a:t>
              </a:r>
            </a:p>
          </p:txBody>
        </p:sp>
        <p:sp>
          <p:nvSpPr>
            <p:cNvPr id="889" name="矩形 205"/>
            <p:cNvSpPr txBox="1"/>
            <p:nvPr/>
          </p:nvSpPr>
          <p:spPr>
            <a:xfrm>
              <a:off x="3452" y="0"/>
              <a:ext cx="2237741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 b="1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學校帳號登入</a:t>
              </a:r>
            </a:p>
          </p:txBody>
        </p:sp>
      </p:grpSp>
      <p:sp>
        <p:nvSpPr>
          <p:cNvPr id="891" name="直接连接符 26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2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3" name="TextBox 28"/>
          <p:cNvSpPr txBox="1"/>
          <p:nvPr/>
        </p:nvSpPr>
        <p:spPr>
          <a:xfrm>
            <a:off x="879809" y="113866"/>
            <a:ext cx="3201372" cy="1315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4000">
                <a:solidFill>
                  <a:srgbClr val="FF000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t>來</a:t>
            </a:r>
            <a:r>
              <a:rPr sz="3200">
                <a:solidFill>
                  <a:srgbClr val="404040"/>
                </a:solidFill>
              </a:rPr>
              <a:t>登入  管</a:t>
            </a:r>
            <a:r>
              <a:t>學</a:t>
            </a:r>
            <a:r>
              <a:rPr sz="3200">
                <a:solidFill>
                  <a:srgbClr val="404040"/>
                </a:solidFill>
              </a:rPr>
              <a:t>生</a:t>
            </a:r>
          </a:p>
        </p:txBody>
      </p:sp>
      <p:grpSp>
        <p:nvGrpSpPr>
          <p:cNvPr id="898" name="组合 29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896" name="组合 30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894" name="椭圆 32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895" name="椭圆 33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897" name="椭圆 31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pic>
        <p:nvPicPr>
          <p:cNvPr id="899" name="圖片 1" descr="圖片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707" y="1181155"/>
            <a:ext cx="2489731" cy="1568764"/>
          </a:xfrm>
          <a:prstGeom prst="rect">
            <a:avLst/>
          </a:prstGeom>
          <a:ln w="12700">
            <a:miter lim="400000"/>
          </a:ln>
        </p:spPr>
      </p:pic>
      <p:sp>
        <p:nvSpPr>
          <p:cNvPr id="900" name="PA_矩形 202"/>
          <p:cNvSpPr/>
          <p:nvPr/>
        </p:nvSpPr>
        <p:spPr>
          <a:xfrm>
            <a:off x="5090473" y="3010249"/>
            <a:ext cx="5725887" cy="1734256"/>
          </a:xfrm>
          <a:prstGeom prst="rect">
            <a:avLst/>
          </a:prstGeom>
          <a:ln w="19050">
            <a:solidFill>
              <a:schemeClr val="accent5"/>
            </a:solidFill>
            <a:prstDash val="dash"/>
            <a:miter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03" name="PA_组合 203"/>
          <p:cNvGrpSpPr/>
          <p:nvPr/>
        </p:nvGrpSpPr>
        <p:grpSpPr>
          <a:xfrm>
            <a:off x="5285128" y="3254130"/>
            <a:ext cx="2525938" cy="1102535"/>
            <a:chOff x="0" y="0"/>
            <a:chExt cx="2525937" cy="1102534"/>
          </a:xfrm>
        </p:grpSpPr>
        <p:sp>
          <p:nvSpPr>
            <p:cNvPr id="901" name="矩形 37"/>
            <p:cNvSpPr txBox="1"/>
            <p:nvPr/>
          </p:nvSpPr>
          <p:spPr>
            <a:xfrm>
              <a:off x="0" y="426894"/>
              <a:ext cx="2525938" cy="6756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130000"/>
                </a:lnSpc>
                <a:defRPr sz="14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桃園市政府已設定單一認證，使用教師研習系統即可登入</a:t>
              </a:r>
            </a:p>
          </p:txBody>
        </p:sp>
        <p:sp>
          <p:nvSpPr>
            <p:cNvPr id="902" name="矩形 38"/>
            <p:cNvSpPr txBox="1"/>
            <p:nvPr/>
          </p:nvSpPr>
          <p:spPr>
            <a:xfrm>
              <a:off x="3452" y="0"/>
              <a:ext cx="2237741" cy="599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 algn="ctr">
                <a:defRPr sz="2800" b="1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教育雲端登入</a:t>
              </a:r>
            </a:p>
          </p:txBody>
        </p:sp>
      </p:grpSp>
      <p:pic>
        <p:nvPicPr>
          <p:cNvPr id="904" name="圖片 2" descr="圖片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50470" y="3059176"/>
            <a:ext cx="2430968" cy="156905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910" name="群組 44"/>
          <p:cNvGrpSpPr/>
          <p:nvPr/>
        </p:nvGrpSpPr>
        <p:grpSpPr>
          <a:xfrm>
            <a:off x="5090473" y="4922089"/>
            <a:ext cx="5725887" cy="1734257"/>
            <a:chOff x="0" y="0"/>
            <a:chExt cx="5725886" cy="1734255"/>
          </a:xfrm>
        </p:grpSpPr>
        <p:sp>
          <p:nvSpPr>
            <p:cNvPr id="905" name="PA_矩形 202"/>
            <p:cNvSpPr/>
            <p:nvPr/>
          </p:nvSpPr>
          <p:spPr>
            <a:xfrm>
              <a:off x="0" y="0"/>
              <a:ext cx="5725887" cy="1734256"/>
            </a:xfrm>
            <a:prstGeom prst="rect">
              <a:avLst/>
            </a:prstGeom>
            <a:noFill/>
            <a:ln w="19050" cap="flat">
              <a:solidFill>
                <a:schemeClr val="accent5"/>
              </a:solidFill>
              <a:prstDash val="dash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FFFFFF"/>
                  </a:solidFill>
                </a:defRPr>
              </a:pPr>
              <a:endParaRPr/>
            </a:p>
          </p:txBody>
        </p:sp>
        <p:grpSp>
          <p:nvGrpSpPr>
            <p:cNvPr id="908" name="PA_组合 203"/>
            <p:cNvGrpSpPr/>
            <p:nvPr/>
          </p:nvGrpSpPr>
          <p:grpSpPr>
            <a:xfrm>
              <a:off x="193147" y="195718"/>
              <a:ext cx="2527446" cy="1480899"/>
              <a:chOff x="0" y="0"/>
              <a:chExt cx="2527444" cy="1480897"/>
            </a:xfrm>
          </p:grpSpPr>
          <p:sp>
            <p:nvSpPr>
              <p:cNvPr id="906" name="矩形 48"/>
              <p:cNvSpPr txBox="1"/>
              <p:nvPr/>
            </p:nvSpPr>
            <p:spPr>
              <a:xfrm>
                <a:off x="1507" y="475057"/>
                <a:ext cx="2525938" cy="100584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/>
              <a:p>
                <a:pPr marL="285750" indent="-285750">
                  <a:lnSpc>
                    <a:spcPct val="130000"/>
                  </a:lnSpc>
                  <a:buSzPct val="100000"/>
                  <a:buFont typeface="Arial"/>
                  <a:buChar char="•"/>
                  <a:defRPr sz="14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t>編組、訂名</a:t>
                </a:r>
              </a:p>
              <a:p>
                <a:pPr marL="285750" indent="-285750">
                  <a:lnSpc>
                    <a:spcPct val="130000"/>
                  </a:lnSpc>
                  <a:buSzPct val="100000"/>
                  <a:buFont typeface="Arial"/>
                  <a:buChar char="•"/>
                  <a:defRPr sz="14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t>任命小組長</a:t>
                </a:r>
              </a:p>
              <a:p>
                <a:pPr marL="285750" indent="-285750">
                  <a:lnSpc>
                    <a:spcPct val="130000"/>
                  </a:lnSpc>
                  <a:buSzPct val="100000"/>
                  <a:buFont typeface="Arial"/>
                  <a:buChar char="•"/>
                  <a:defRPr sz="1400">
                    <a:solidFill>
                      <a:srgbClr val="80808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pPr>
                <a:r>
                  <a:t>邀請家長帳號</a:t>
                </a:r>
              </a:p>
            </p:txBody>
          </p:sp>
          <p:sp>
            <p:nvSpPr>
              <p:cNvPr id="907" name="矩形 49"/>
              <p:cNvSpPr txBox="1"/>
              <p:nvPr/>
            </p:nvSpPr>
            <p:spPr>
              <a:xfrm>
                <a:off x="0" y="0"/>
                <a:ext cx="1526540" cy="59944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 wrap="none" lIns="45719" tIns="45719" rIns="45719" bIns="45719" numCol="1" anchor="t">
                <a:spAutoFit/>
              </a:bodyPr>
              <a:lstStyle>
                <a:lvl1pPr>
                  <a:defRPr sz="2800" b="1">
                    <a:solidFill>
                      <a:srgbClr val="404040"/>
                    </a:solidFill>
                    <a:latin typeface="微软雅黑"/>
                    <a:ea typeface="微软雅黑"/>
                    <a:cs typeface="微软雅黑"/>
                    <a:sym typeface="微软雅黑"/>
                  </a:defRPr>
                </a:lvl1pPr>
              </a:lstStyle>
              <a:p>
                <a:r>
                  <a:t>學生編組</a:t>
                </a:r>
              </a:p>
            </p:txBody>
          </p:sp>
        </p:grpSp>
        <p:pic>
          <p:nvPicPr>
            <p:cNvPr id="909" name="圖片 47" descr="圖片 4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4516" y="43375"/>
              <a:ext cx="2346450" cy="164750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chenying0907 109"/>
          <p:cNvSpPr/>
          <p:nvPr/>
        </p:nvSpPr>
        <p:spPr>
          <a:xfrm>
            <a:off x="6436321" y="1882424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3" name="chenying0907 148"/>
          <p:cNvSpPr txBox="1"/>
          <p:nvPr/>
        </p:nvSpPr>
        <p:spPr>
          <a:xfrm>
            <a:off x="7439735" y="1964689"/>
            <a:ext cx="4409572" cy="80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演練一、請使用您桃園市單一認證平台的帳號</a:t>
            </a:r>
            <a:r>
              <a:rPr b="1" dirty="0" err="1">
                <a:solidFill>
                  <a:srgbClr val="FF0000"/>
                </a:solidFill>
              </a:rPr>
              <a:t>登入</a:t>
            </a:r>
            <a:r>
              <a:rPr dirty="0" err="1"/>
              <a:t>因材網</a:t>
            </a:r>
            <a:r>
              <a:rPr dirty="0"/>
              <a:t>。</a:t>
            </a:r>
          </a:p>
        </p:txBody>
      </p:sp>
      <p:sp>
        <p:nvSpPr>
          <p:cNvPr id="914" name="chenying0907 109"/>
          <p:cNvSpPr/>
          <p:nvPr/>
        </p:nvSpPr>
        <p:spPr>
          <a:xfrm>
            <a:off x="6436321" y="3234232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5" name="chenying0907 109"/>
          <p:cNvSpPr/>
          <p:nvPr/>
        </p:nvSpPr>
        <p:spPr>
          <a:xfrm>
            <a:off x="6436321" y="4586040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18" name="Group 44"/>
          <p:cNvGrpSpPr/>
          <p:nvPr/>
        </p:nvGrpSpPr>
        <p:grpSpPr>
          <a:xfrm>
            <a:off x="2931357" y="2100886"/>
            <a:ext cx="807112" cy="906831"/>
            <a:chOff x="18" y="0"/>
            <a:chExt cx="807111" cy="906829"/>
          </a:xfrm>
        </p:grpSpPr>
        <p:sp>
          <p:nvSpPr>
            <p:cNvPr id="916" name="chenying0907 42"/>
            <p:cNvSpPr/>
            <p:nvPr/>
          </p:nvSpPr>
          <p:spPr>
            <a:xfrm>
              <a:off x="18" y="101598"/>
              <a:ext cx="792566" cy="8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30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7" name="chenying0907 43"/>
            <p:cNvSpPr/>
            <p:nvPr/>
          </p:nvSpPr>
          <p:spPr>
            <a:xfrm>
              <a:off x="165049" y="0"/>
              <a:ext cx="642081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28" name="组 47"/>
          <p:cNvGrpSpPr/>
          <p:nvPr/>
        </p:nvGrpSpPr>
        <p:grpSpPr>
          <a:xfrm>
            <a:off x="513176" y="989122"/>
            <a:ext cx="5423460" cy="5946190"/>
            <a:chOff x="0" y="0"/>
            <a:chExt cx="5423459" cy="5946189"/>
          </a:xfrm>
        </p:grpSpPr>
        <p:grpSp>
          <p:nvGrpSpPr>
            <p:cNvPr id="921" name="Group 32"/>
            <p:cNvGrpSpPr/>
            <p:nvPr/>
          </p:nvGrpSpPr>
          <p:grpSpPr>
            <a:xfrm>
              <a:off x="0" y="0"/>
              <a:ext cx="5423460" cy="5946190"/>
              <a:chOff x="0" y="0"/>
              <a:chExt cx="5423459" cy="5946189"/>
            </a:xfrm>
          </p:grpSpPr>
          <p:sp>
            <p:nvSpPr>
              <p:cNvPr id="919" name="chenying0907 29"/>
              <p:cNvSpPr/>
              <p:nvPr/>
            </p:nvSpPr>
            <p:spPr>
              <a:xfrm rot="20904357">
                <a:off x="715871" y="381977"/>
                <a:ext cx="4278664" cy="4702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0" name="chenying0907 30"/>
              <p:cNvSpPr/>
              <p:nvPr/>
            </p:nvSpPr>
            <p:spPr>
              <a:xfrm rot="20904357">
                <a:off x="373152" y="1352450"/>
                <a:ext cx="4568826" cy="41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22" name="任意形状 41"/>
            <p:cNvSpPr/>
            <p:nvPr/>
          </p:nvSpPr>
          <p:spPr>
            <a:xfrm>
              <a:off x="1213177" y="1721746"/>
              <a:ext cx="991896" cy="3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0167"/>
                  </a:moveTo>
                  <a:cubicBezTo>
                    <a:pt x="533" y="20587"/>
                    <a:pt x="1053" y="21600"/>
                    <a:pt x="1600" y="21428"/>
                  </a:cubicBezTo>
                  <a:cubicBezTo>
                    <a:pt x="4600" y="20482"/>
                    <a:pt x="3100" y="18749"/>
                    <a:pt x="5200" y="17646"/>
                  </a:cubicBezTo>
                  <a:cubicBezTo>
                    <a:pt x="7031" y="16685"/>
                    <a:pt x="9616" y="15740"/>
                    <a:pt x="11600" y="13865"/>
                  </a:cubicBezTo>
                  <a:cubicBezTo>
                    <a:pt x="12965" y="12575"/>
                    <a:pt x="14679" y="10674"/>
                    <a:pt x="16000" y="8823"/>
                  </a:cubicBezTo>
                  <a:cubicBezTo>
                    <a:pt x="16545" y="8060"/>
                    <a:pt x="17046" y="7000"/>
                    <a:pt x="17600" y="6302"/>
                  </a:cubicBezTo>
                  <a:cubicBezTo>
                    <a:pt x="18383" y="5315"/>
                    <a:pt x="19200" y="4622"/>
                    <a:pt x="20000" y="3781"/>
                  </a:cubicBezTo>
                  <a:cubicBezTo>
                    <a:pt x="20400" y="3361"/>
                    <a:pt x="21011" y="3709"/>
                    <a:pt x="21200" y="2521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3" name="任意形状 42"/>
            <p:cNvSpPr/>
            <p:nvPr/>
          </p:nvSpPr>
          <p:spPr>
            <a:xfrm>
              <a:off x="1470335" y="2456708"/>
              <a:ext cx="367369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0" y="19543"/>
                    <a:pt x="5824" y="18111"/>
                    <a:pt x="8640" y="15428"/>
                  </a:cubicBezTo>
                  <a:cubicBezTo>
                    <a:pt x="9720" y="14400"/>
                    <a:pt x="10776" y="13132"/>
                    <a:pt x="11880" y="12343"/>
                  </a:cubicBezTo>
                  <a:cubicBezTo>
                    <a:pt x="13661" y="11071"/>
                    <a:pt x="15480" y="10286"/>
                    <a:pt x="17280" y="9257"/>
                  </a:cubicBezTo>
                  <a:cubicBezTo>
                    <a:pt x="20944" y="2279"/>
                    <a:pt x="19602" y="5708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4" name="任意形状 43"/>
            <p:cNvSpPr/>
            <p:nvPr/>
          </p:nvSpPr>
          <p:spPr>
            <a:xfrm>
              <a:off x="2039756" y="2327502"/>
              <a:ext cx="422474" cy="14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8" extrusionOk="0">
                  <a:moveTo>
                    <a:pt x="0" y="20538"/>
                  </a:moveTo>
                  <a:cubicBezTo>
                    <a:pt x="1565" y="17981"/>
                    <a:pt x="3028" y="14885"/>
                    <a:pt x="4696" y="12867"/>
                  </a:cubicBezTo>
                  <a:cubicBezTo>
                    <a:pt x="5875" y="11439"/>
                    <a:pt x="7211" y="11275"/>
                    <a:pt x="8452" y="10310"/>
                  </a:cubicBezTo>
                  <a:cubicBezTo>
                    <a:pt x="9404" y="9569"/>
                    <a:pt x="10318" y="8493"/>
                    <a:pt x="11270" y="7753"/>
                  </a:cubicBezTo>
                  <a:cubicBezTo>
                    <a:pt x="12511" y="6787"/>
                    <a:pt x="13818" y="6430"/>
                    <a:pt x="15026" y="5196"/>
                  </a:cubicBezTo>
                  <a:cubicBezTo>
                    <a:pt x="21155" y="-1062"/>
                    <a:pt x="16355" y="82"/>
                    <a:pt x="21600" y="8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5" name="任意形状 44"/>
            <p:cNvSpPr/>
            <p:nvPr/>
          </p:nvSpPr>
          <p:spPr>
            <a:xfrm>
              <a:off x="2664282" y="1904875"/>
              <a:ext cx="881685" cy="3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0" y="21209"/>
                  </a:moveTo>
                  <a:cubicBezTo>
                    <a:pt x="3793" y="19509"/>
                    <a:pt x="790" y="21315"/>
                    <a:pt x="4050" y="18184"/>
                  </a:cubicBezTo>
                  <a:cubicBezTo>
                    <a:pt x="5818" y="16486"/>
                    <a:pt x="5553" y="17770"/>
                    <a:pt x="7650" y="15159"/>
                  </a:cubicBezTo>
                  <a:cubicBezTo>
                    <a:pt x="8306" y="14343"/>
                    <a:pt x="8779" y="12886"/>
                    <a:pt x="9450" y="12134"/>
                  </a:cubicBezTo>
                  <a:cubicBezTo>
                    <a:pt x="10299" y="11183"/>
                    <a:pt x="12150" y="10117"/>
                    <a:pt x="12150" y="10117"/>
                  </a:cubicBezTo>
                  <a:cubicBezTo>
                    <a:pt x="16502" y="2803"/>
                    <a:pt x="11864" y="9933"/>
                    <a:pt x="15300" y="6084"/>
                  </a:cubicBezTo>
                  <a:cubicBezTo>
                    <a:pt x="18789" y="2175"/>
                    <a:pt x="14607" y="5593"/>
                    <a:pt x="18000" y="3059"/>
                  </a:cubicBezTo>
                  <a:cubicBezTo>
                    <a:pt x="18300" y="2387"/>
                    <a:pt x="18536" y="1531"/>
                    <a:pt x="18900" y="1042"/>
                  </a:cubicBezTo>
                  <a:cubicBezTo>
                    <a:pt x="19887" y="-285"/>
                    <a:pt x="20525" y="34"/>
                    <a:pt x="21600" y="3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6" name="任意形状 45"/>
            <p:cNvSpPr/>
            <p:nvPr/>
          </p:nvSpPr>
          <p:spPr>
            <a:xfrm>
              <a:off x="1745861" y="2456709"/>
              <a:ext cx="2130738" cy="7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" y="21433"/>
                    <a:pt x="759" y="21420"/>
                    <a:pt x="1117" y="21098"/>
                  </a:cubicBezTo>
                  <a:cubicBezTo>
                    <a:pt x="1330" y="20907"/>
                    <a:pt x="1476" y="20363"/>
                    <a:pt x="1676" y="20093"/>
                  </a:cubicBezTo>
                  <a:cubicBezTo>
                    <a:pt x="2099" y="19523"/>
                    <a:pt x="2538" y="19044"/>
                    <a:pt x="2979" y="18586"/>
                  </a:cubicBezTo>
                  <a:cubicBezTo>
                    <a:pt x="3346" y="18206"/>
                    <a:pt x="3727" y="17938"/>
                    <a:pt x="4097" y="17581"/>
                  </a:cubicBezTo>
                  <a:cubicBezTo>
                    <a:pt x="4596" y="17100"/>
                    <a:pt x="5083" y="16527"/>
                    <a:pt x="5586" y="16074"/>
                  </a:cubicBezTo>
                  <a:cubicBezTo>
                    <a:pt x="6015" y="15689"/>
                    <a:pt x="6465" y="15486"/>
                    <a:pt x="6890" y="15070"/>
                  </a:cubicBezTo>
                  <a:cubicBezTo>
                    <a:pt x="7151" y="14814"/>
                    <a:pt x="7379" y="14360"/>
                    <a:pt x="7634" y="14065"/>
                  </a:cubicBezTo>
                  <a:cubicBezTo>
                    <a:pt x="7815" y="13857"/>
                    <a:pt x="8009" y="13749"/>
                    <a:pt x="8193" y="13563"/>
                  </a:cubicBezTo>
                  <a:cubicBezTo>
                    <a:pt x="8506" y="13246"/>
                    <a:pt x="8819" y="12924"/>
                    <a:pt x="9124" y="12558"/>
                  </a:cubicBezTo>
                  <a:cubicBezTo>
                    <a:pt x="9926" y="11597"/>
                    <a:pt x="9903" y="11293"/>
                    <a:pt x="10800" y="10549"/>
                  </a:cubicBezTo>
                  <a:cubicBezTo>
                    <a:pt x="11289" y="10143"/>
                    <a:pt x="11800" y="9950"/>
                    <a:pt x="12290" y="9544"/>
                  </a:cubicBezTo>
                  <a:cubicBezTo>
                    <a:pt x="12609" y="9279"/>
                    <a:pt x="12908" y="8856"/>
                    <a:pt x="13221" y="8540"/>
                  </a:cubicBezTo>
                  <a:cubicBezTo>
                    <a:pt x="13404" y="8354"/>
                    <a:pt x="13593" y="8205"/>
                    <a:pt x="13779" y="8037"/>
                  </a:cubicBezTo>
                  <a:cubicBezTo>
                    <a:pt x="14028" y="7535"/>
                    <a:pt x="14247" y="6905"/>
                    <a:pt x="14524" y="6530"/>
                  </a:cubicBezTo>
                  <a:cubicBezTo>
                    <a:pt x="14753" y="6221"/>
                    <a:pt x="15026" y="6246"/>
                    <a:pt x="15269" y="6028"/>
                  </a:cubicBezTo>
                  <a:cubicBezTo>
                    <a:pt x="15586" y="5743"/>
                    <a:pt x="15901" y="5427"/>
                    <a:pt x="16200" y="5023"/>
                  </a:cubicBezTo>
                  <a:cubicBezTo>
                    <a:pt x="17479" y="3299"/>
                    <a:pt x="15893" y="4485"/>
                    <a:pt x="17690" y="3516"/>
                  </a:cubicBezTo>
                  <a:cubicBezTo>
                    <a:pt x="17876" y="3181"/>
                    <a:pt x="18048" y="2782"/>
                    <a:pt x="18248" y="2512"/>
                  </a:cubicBezTo>
                  <a:cubicBezTo>
                    <a:pt x="18424" y="2275"/>
                    <a:pt x="18618" y="2155"/>
                    <a:pt x="18807" y="2009"/>
                  </a:cubicBezTo>
                  <a:cubicBezTo>
                    <a:pt x="20105" y="1008"/>
                    <a:pt x="19023" y="1991"/>
                    <a:pt x="20669" y="1005"/>
                  </a:cubicBezTo>
                  <a:cubicBezTo>
                    <a:pt x="21083" y="756"/>
                    <a:pt x="21247" y="476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7" name="任意形状 46"/>
            <p:cNvSpPr/>
            <p:nvPr/>
          </p:nvSpPr>
          <p:spPr>
            <a:xfrm>
              <a:off x="2094861" y="3062983"/>
              <a:ext cx="1965422" cy="6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404" y="21108"/>
                    <a:pt x="804" y="20685"/>
                    <a:pt x="1211" y="20333"/>
                  </a:cubicBezTo>
                  <a:cubicBezTo>
                    <a:pt x="2150" y="19523"/>
                    <a:pt x="3120" y="19000"/>
                    <a:pt x="4037" y="18010"/>
                  </a:cubicBezTo>
                  <a:cubicBezTo>
                    <a:pt x="4922" y="17055"/>
                    <a:pt x="7368" y="14350"/>
                    <a:pt x="8075" y="13944"/>
                  </a:cubicBezTo>
                  <a:cubicBezTo>
                    <a:pt x="8748" y="13556"/>
                    <a:pt x="9417" y="13106"/>
                    <a:pt x="10093" y="12782"/>
                  </a:cubicBezTo>
                  <a:cubicBezTo>
                    <a:pt x="10497" y="12588"/>
                    <a:pt x="10908" y="12487"/>
                    <a:pt x="11305" y="12201"/>
                  </a:cubicBezTo>
                  <a:cubicBezTo>
                    <a:pt x="14260" y="10075"/>
                    <a:pt x="10649" y="11807"/>
                    <a:pt x="13929" y="10458"/>
                  </a:cubicBezTo>
                  <a:cubicBezTo>
                    <a:pt x="14131" y="9877"/>
                    <a:pt x="14287" y="9123"/>
                    <a:pt x="14535" y="8716"/>
                  </a:cubicBezTo>
                  <a:cubicBezTo>
                    <a:pt x="14775" y="8320"/>
                    <a:pt x="15075" y="8354"/>
                    <a:pt x="15342" y="8135"/>
                  </a:cubicBezTo>
                  <a:cubicBezTo>
                    <a:pt x="15547" y="7967"/>
                    <a:pt x="15746" y="7747"/>
                    <a:pt x="15948" y="7554"/>
                  </a:cubicBezTo>
                  <a:cubicBezTo>
                    <a:pt x="16150" y="6973"/>
                    <a:pt x="16316" y="6267"/>
                    <a:pt x="16553" y="5811"/>
                  </a:cubicBezTo>
                  <a:cubicBezTo>
                    <a:pt x="16819" y="5301"/>
                    <a:pt x="18023" y="4733"/>
                    <a:pt x="18168" y="4649"/>
                  </a:cubicBezTo>
                  <a:cubicBezTo>
                    <a:pt x="18370" y="4069"/>
                    <a:pt x="18532" y="3342"/>
                    <a:pt x="18774" y="2907"/>
                  </a:cubicBezTo>
                  <a:cubicBezTo>
                    <a:pt x="19399" y="1783"/>
                    <a:pt x="20093" y="1566"/>
                    <a:pt x="20793" y="1164"/>
                  </a:cubicBezTo>
                  <a:cubicBezTo>
                    <a:pt x="21454" y="-105"/>
                    <a:pt x="21156" y="2"/>
                    <a:pt x="21600" y="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29" name="直接连接符 2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0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1" name="TextBox 28"/>
          <p:cNvSpPr txBox="1"/>
          <p:nvPr/>
        </p:nvSpPr>
        <p:spPr>
          <a:xfrm>
            <a:off x="733981" y="201210"/>
            <a:ext cx="3031126" cy="69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t>實作演練 part 1</a:t>
            </a:r>
          </a:p>
        </p:txBody>
      </p:sp>
      <p:grpSp>
        <p:nvGrpSpPr>
          <p:cNvPr id="936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934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932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3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35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937" name="chenying0907 148"/>
          <p:cNvSpPr txBox="1"/>
          <p:nvPr/>
        </p:nvSpPr>
        <p:spPr>
          <a:xfrm>
            <a:off x="7439734" y="3112911"/>
            <a:ext cx="4409572" cy="12191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演練二、登出您自己的帳號，再</a:t>
            </a:r>
            <a:r>
              <a:rPr b="1">
                <a:solidFill>
                  <a:srgbClr val="FF0000"/>
                </a:solidFill>
              </a:rPr>
              <a:t>登入</a:t>
            </a:r>
            <a:r>
              <a:t>您手邊的帳號(教師)，並進行學生分組，</a:t>
            </a:r>
            <a:r>
              <a:rPr b="1">
                <a:solidFill>
                  <a:srgbClr val="FF0000"/>
                </a:solidFill>
              </a:rPr>
              <a:t>每六人一組</a:t>
            </a:r>
            <a:r>
              <a:t>、</a:t>
            </a:r>
            <a:r>
              <a:rPr b="1">
                <a:solidFill>
                  <a:srgbClr val="FF0000"/>
                </a:solidFill>
              </a:rPr>
              <a:t>訂組名</a:t>
            </a:r>
            <a:r>
              <a:t>、並</a:t>
            </a:r>
            <a:r>
              <a:rPr b="1">
                <a:solidFill>
                  <a:srgbClr val="FF0000"/>
                </a:solidFill>
              </a:rPr>
              <a:t>排定組長一人</a:t>
            </a:r>
            <a:r>
              <a:t>。</a:t>
            </a:r>
          </a:p>
        </p:txBody>
      </p:sp>
      <p:sp>
        <p:nvSpPr>
          <p:cNvPr id="938" name="chenying0907 148"/>
          <p:cNvSpPr txBox="1"/>
          <p:nvPr/>
        </p:nvSpPr>
        <p:spPr>
          <a:xfrm>
            <a:off x="7439735" y="4665604"/>
            <a:ext cx="4409572" cy="80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t>演練三、請擔任</a:t>
            </a:r>
            <a:r>
              <a:rPr b="1">
                <a:solidFill>
                  <a:srgbClr val="FF0000"/>
                </a:solidFill>
              </a:rPr>
              <a:t>一位</a:t>
            </a:r>
            <a:r>
              <a:t>您手邊帳號的班級家長，並完成家長帳號綁定。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Freeform 69"/>
          <p:cNvSpPr/>
          <p:nvPr/>
        </p:nvSpPr>
        <p:spPr>
          <a:xfrm>
            <a:off x="4976466" y="3103419"/>
            <a:ext cx="2239068" cy="13696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3695" y="6674"/>
                </a:moveTo>
                <a:lnTo>
                  <a:pt x="13621" y="6796"/>
                </a:lnTo>
                <a:lnTo>
                  <a:pt x="13695" y="6796"/>
                </a:lnTo>
                <a:lnTo>
                  <a:pt x="13695" y="6674"/>
                </a:lnTo>
                <a:lnTo>
                  <a:pt x="13769" y="6674"/>
                </a:lnTo>
                <a:lnTo>
                  <a:pt x="13695" y="6674"/>
                </a:lnTo>
                <a:close/>
                <a:moveTo>
                  <a:pt x="17926" y="3883"/>
                </a:moveTo>
                <a:lnTo>
                  <a:pt x="17926" y="4004"/>
                </a:lnTo>
                <a:lnTo>
                  <a:pt x="18000" y="4004"/>
                </a:lnTo>
                <a:lnTo>
                  <a:pt x="18000" y="4126"/>
                </a:lnTo>
                <a:lnTo>
                  <a:pt x="18074" y="4126"/>
                </a:lnTo>
                <a:lnTo>
                  <a:pt x="18000" y="4126"/>
                </a:lnTo>
                <a:lnTo>
                  <a:pt x="18000" y="4004"/>
                </a:lnTo>
                <a:lnTo>
                  <a:pt x="17926" y="4004"/>
                </a:lnTo>
                <a:lnTo>
                  <a:pt x="17926" y="3883"/>
                </a:lnTo>
                <a:close/>
                <a:moveTo>
                  <a:pt x="18223" y="14198"/>
                </a:moveTo>
                <a:lnTo>
                  <a:pt x="18223" y="14319"/>
                </a:lnTo>
                <a:lnTo>
                  <a:pt x="18297" y="14319"/>
                </a:lnTo>
                <a:lnTo>
                  <a:pt x="18297" y="14198"/>
                </a:lnTo>
                <a:lnTo>
                  <a:pt x="18223" y="14198"/>
                </a:lnTo>
                <a:close/>
                <a:moveTo>
                  <a:pt x="3377" y="13834"/>
                </a:moveTo>
                <a:lnTo>
                  <a:pt x="3303" y="13834"/>
                </a:lnTo>
                <a:lnTo>
                  <a:pt x="3377" y="13955"/>
                </a:lnTo>
                <a:lnTo>
                  <a:pt x="3377" y="13834"/>
                </a:lnTo>
                <a:close/>
                <a:moveTo>
                  <a:pt x="3452" y="15897"/>
                </a:moveTo>
                <a:lnTo>
                  <a:pt x="3377" y="15897"/>
                </a:lnTo>
                <a:lnTo>
                  <a:pt x="3377" y="16018"/>
                </a:lnTo>
                <a:lnTo>
                  <a:pt x="3452" y="15897"/>
                </a:lnTo>
                <a:close/>
                <a:moveTo>
                  <a:pt x="19633" y="2427"/>
                </a:moveTo>
                <a:lnTo>
                  <a:pt x="19633" y="2306"/>
                </a:lnTo>
                <a:lnTo>
                  <a:pt x="19559" y="2184"/>
                </a:lnTo>
                <a:lnTo>
                  <a:pt x="19485" y="2184"/>
                </a:lnTo>
                <a:lnTo>
                  <a:pt x="19410" y="2063"/>
                </a:lnTo>
                <a:lnTo>
                  <a:pt x="19633" y="2427"/>
                </a:lnTo>
                <a:close/>
                <a:moveTo>
                  <a:pt x="20264" y="5521"/>
                </a:moveTo>
                <a:lnTo>
                  <a:pt x="20264" y="5643"/>
                </a:lnTo>
                <a:lnTo>
                  <a:pt x="20338" y="5643"/>
                </a:lnTo>
                <a:lnTo>
                  <a:pt x="20264" y="5400"/>
                </a:lnTo>
                <a:lnTo>
                  <a:pt x="20190" y="5521"/>
                </a:lnTo>
                <a:lnTo>
                  <a:pt x="20264" y="5521"/>
                </a:lnTo>
                <a:close/>
                <a:moveTo>
                  <a:pt x="14252" y="6128"/>
                </a:moveTo>
                <a:lnTo>
                  <a:pt x="14214" y="6310"/>
                </a:lnTo>
                <a:lnTo>
                  <a:pt x="14140" y="6431"/>
                </a:lnTo>
                <a:lnTo>
                  <a:pt x="14214" y="6431"/>
                </a:lnTo>
                <a:lnTo>
                  <a:pt x="14214" y="6189"/>
                </a:lnTo>
                <a:lnTo>
                  <a:pt x="14252" y="6128"/>
                </a:lnTo>
                <a:close/>
                <a:moveTo>
                  <a:pt x="3526" y="13712"/>
                </a:moveTo>
                <a:lnTo>
                  <a:pt x="3526" y="13834"/>
                </a:lnTo>
                <a:lnTo>
                  <a:pt x="3452" y="13955"/>
                </a:lnTo>
                <a:lnTo>
                  <a:pt x="3452" y="14076"/>
                </a:lnTo>
                <a:lnTo>
                  <a:pt x="3452" y="13955"/>
                </a:lnTo>
                <a:lnTo>
                  <a:pt x="3526" y="13955"/>
                </a:lnTo>
                <a:lnTo>
                  <a:pt x="3526" y="13712"/>
                </a:lnTo>
                <a:close/>
                <a:moveTo>
                  <a:pt x="19781" y="5885"/>
                </a:moveTo>
                <a:lnTo>
                  <a:pt x="19930" y="6128"/>
                </a:lnTo>
                <a:lnTo>
                  <a:pt x="19930" y="6007"/>
                </a:lnTo>
                <a:lnTo>
                  <a:pt x="19856" y="6007"/>
                </a:lnTo>
                <a:lnTo>
                  <a:pt x="19856" y="5885"/>
                </a:lnTo>
                <a:lnTo>
                  <a:pt x="19781" y="5885"/>
                </a:lnTo>
                <a:close/>
                <a:moveTo>
                  <a:pt x="20190" y="3883"/>
                </a:moveTo>
                <a:lnTo>
                  <a:pt x="20190" y="4126"/>
                </a:lnTo>
                <a:lnTo>
                  <a:pt x="20190" y="3883"/>
                </a:lnTo>
                <a:close/>
                <a:moveTo>
                  <a:pt x="19559" y="2427"/>
                </a:moveTo>
                <a:lnTo>
                  <a:pt x="19410" y="2184"/>
                </a:lnTo>
                <a:lnTo>
                  <a:pt x="19410" y="2063"/>
                </a:lnTo>
                <a:lnTo>
                  <a:pt x="19373" y="2184"/>
                </a:lnTo>
                <a:lnTo>
                  <a:pt x="19410" y="2306"/>
                </a:lnTo>
                <a:lnTo>
                  <a:pt x="19485" y="2306"/>
                </a:lnTo>
                <a:lnTo>
                  <a:pt x="19559" y="2427"/>
                </a:lnTo>
                <a:close/>
                <a:moveTo>
                  <a:pt x="5085" y="17292"/>
                </a:moveTo>
                <a:lnTo>
                  <a:pt x="5085" y="17778"/>
                </a:lnTo>
                <a:lnTo>
                  <a:pt x="5010" y="17535"/>
                </a:lnTo>
                <a:lnTo>
                  <a:pt x="5010" y="17292"/>
                </a:lnTo>
                <a:lnTo>
                  <a:pt x="5085" y="17292"/>
                </a:lnTo>
                <a:close/>
                <a:moveTo>
                  <a:pt x="19707" y="2063"/>
                </a:moveTo>
                <a:lnTo>
                  <a:pt x="19856" y="2306"/>
                </a:lnTo>
                <a:lnTo>
                  <a:pt x="19856" y="2184"/>
                </a:lnTo>
                <a:lnTo>
                  <a:pt x="19781" y="2063"/>
                </a:lnTo>
                <a:lnTo>
                  <a:pt x="19707" y="2063"/>
                </a:lnTo>
                <a:close/>
                <a:moveTo>
                  <a:pt x="3043" y="14198"/>
                </a:moveTo>
                <a:lnTo>
                  <a:pt x="3155" y="14076"/>
                </a:lnTo>
                <a:lnTo>
                  <a:pt x="3155" y="13955"/>
                </a:lnTo>
                <a:lnTo>
                  <a:pt x="3229" y="13834"/>
                </a:lnTo>
                <a:lnTo>
                  <a:pt x="3303" y="13834"/>
                </a:lnTo>
                <a:lnTo>
                  <a:pt x="3229" y="13834"/>
                </a:lnTo>
                <a:lnTo>
                  <a:pt x="3155" y="13955"/>
                </a:lnTo>
                <a:lnTo>
                  <a:pt x="3043" y="14198"/>
                </a:lnTo>
                <a:close/>
                <a:moveTo>
                  <a:pt x="14326" y="6128"/>
                </a:moveTo>
                <a:lnTo>
                  <a:pt x="14326" y="6189"/>
                </a:lnTo>
                <a:lnTo>
                  <a:pt x="14252" y="6310"/>
                </a:lnTo>
                <a:lnTo>
                  <a:pt x="14326" y="6310"/>
                </a:lnTo>
                <a:lnTo>
                  <a:pt x="14400" y="6189"/>
                </a:lnTo>
                <a:lnTo>
                  <a:pt x="14474" y="6189"/>
                </a:lnTo>
                <a:lnTo>
                  <a:pt x="14400" y="6128"/>
                </a:lnTo>
                <a:lnTo>
                  <a:pt x="14326" y="6128"/>
                </a:lnTo>
                <a:close/>
                <a:moveTo>
                  <a:pt x="18705" y="2730"/>
                </a:moveTo>
                <a:lnTo>
                  <a:pt x="18705" y="2852"/>
                </a:lnTo>
                <a:lnTo>
                  <a:pt x="18779" y="2852"/>
                </a:lnTo>
                <a:lnTo>
                  <a:pt x="18854" y="2973"/>
                </a:lnTo>
                <a:lnTo>
                  <a:pt x="18854" y="3094"/>
                </a:lnTo>
                <a:lnTo>
                  <a:pt x="18928" y="3094"/>
                </a:lnTo>
                <a:lnTo>
                  <a:pt x="18928" y="3216"/>
                </a:lnTo>
                <a:lnTo>
                  <a:pt x="19002" y="3216"/>
                </a:lnTo>
                <a:lnTo>
                  <a:pt x="19002" y="3337"/>
                </a:lnTo>
                <a:lnTo>
                  <a:pt x="19076" y="3458"/>
                </a:lnTo>
                <a:lnTo>
                  <a:pt x="19076" y="3580"/>
                </a:lnTo>
                <a:lnTo>
                  <a:pt x="19076" y="3458"/>
                </a:lnTo>
                <a:lnTo>
                  <a:pt x="19002" y="3337"/>
                </a:lnTo>
                <a:lnTo>
                  <a:pt x="19002" y="3216"/>
                </a:lnTo>
                <a:lnTo>
                  <a:pt x="18928" y="3216"/>
                </a:lnTo>
                <a:lnTo>
                  <a:pt x="18928" y="3094"/>
                </a:lnTo>
                <a:lnTo>
                  <a:pt x="18779" y="2852"/>
                </a:lnTo>
                <a:lnTo>
                  <a:pt x="18779" y="2730"/>
                </a:lnTo>
                <a:lnTo>
                  <a:pt x="18705" y="2730"/>
                </a:lnTo>
                <a:close/>
                <a:moveTo>
                  <a:pt x="19633" y="2427"/>
                </a:moveTo>
                <a:lnTo>
                  <a:pt x="19707" y="2488"/>
                </a:lnTo>
                <a:lnTo>
                  <a:pt x="19856" y="2730"/>
                </a:lnTo>
                <a:lnTo>
                  <a:pt x="19856" y="2488"/>
                </a:lnTo>
                <a:lnTo>
                  <a:pt x="19707" y="2427"/>
                </a:lnTo>
                <a:lnTo>
                  <a:pt x="19633" y="2427"/>
                </a:lnTo>
                <a:close/>
                <a:moveTo>
                  <a:pt x="13287" y="5157"/>
                </a:moveTo>
                <a:lnTo>
                  <a:pt x="13361" y="5036"/>
                </a:lnTo>
                <a:lnTo>
                  <a:pt x="13361" y="4915"/>
                </a:lnTo>
                <a:lnTo>
                  <a:pt x="13435" y="4854"/>
                </a:lnTo>
                <a:lnTo>
                  <a:pt x="13212" y="5036"/>
                </a:lnTo>
                <a:lnTo>
                  <a:pt x="13212" y="5157"/>
                </a:lnTo>
                <a:lnTo>
                  <a:pt x="13287" y="5157"/>
                </a:lnTo>
                <a:close/>
                <a:moveTo>
                  <a:pt x="18520" y="12924"/>
                </a:moveTo>
                <a:lnTo>
                  <a:pt x="18445" y="13045"/>
                </a:lnTo>
                <a:lnTo>
                  <a:pt x="18445" y="13166"/>
                </a:lnTo>
                <a:lnTo>
                  <a:pt x="18371" y="13166"/>
                </a:lnTo>
                <a:lnTo>
                  <a:pt x="18297" y="13288"/>
                </a:lnTo>
                <a:lnTo>
                  <a:pt x="18371" y="13348"/>
                </a:lnTo>
                <a:lnTo>
                  <a:pt x="18445" y="13288"/>
                </a:lnTo>
                <a:lnTo>
                  <a:pt x="18520" y="13045"/>
                </a:lnTo>
                <a:lnTo>
                  <a:pt x="18520" y="12924"/>
                </a:lnTo>
                <a:close/>
                <a:moveTo>
                  <a:pt x="20190" y="4490"/>
                </a:moveTo>
                <a:lnTo>
                  <a:pt x="20190" y="4854"/>
                </a:lnTo>
                <a:lnTo>
                  <a:pt x="20264" y="4915"/>
                </a:lnTo>
                <a:lnTo>
                  <a:pt x="20264" y="5036"/>
                </a:lnTo>
                <a:lnTo>
                  <a:pt x="20264" y="4490"/>
                </a:lnTo>
                <a:lnTo>
                  <a:pt x="20190" y="4490"/>
                </a:lnTo>
                <a:lnTo>
                  <a:pt x="20190" y="4369"/>
                </a:lnTo>
                <a:lnTo>
                  <a:pt x="20190" y="4490"/>
                </a:lnTo>
                <a:close/>
                <a:moveTo>
                  <a:pt x="14140" y="6189"/>
                </a:moveTo>
                <a:lnTo>
                  <a:pt x="14066" y="6310"/>
                </a:lnTo>
                <a:lnTo>
                  <a:pt x="13918" y="6674"/>
                </a:lnTo>
                <a:lnTo>
                  <a:pt x="13769" y="7160"/>
                </a:lnTo>
                <a:lnTo>
                  <a:pt x="13918" y="6796"/>
                </a:lnTo>
                <a:lnTo>
                  <a:pt x="14066" y="6553"/>
                </a:lnTo>
                <a:lnTo>
                  <a:pt x="14140" y="6189"/>
                </a:lnTo>
                <a:close/>
                <a:moveTo>
                  <a:pt x="19559" y="2427"/>
                </a:moveTo>
                <a:lnTo>
                  <a:pt x="19707" y="2730"/>
                </a:lnTo>
                <a:lnTo>
                  <a:pt x="19856" y="2973"/>
                </a:lnTo>
                <a:lnTo>
                  <a:pt x="19707" y="2730"/>
                </a:lnTo>
                <a:lnTo>
                  <a:pt x="19559" y="2427"/>
                </a:lnTo>
                <a:close/>
                <a:moveTo>
                  <a:pt x="19076" y="2973"/>
                </a:moveTo>
                <a:lnTo>
                  <a:pt x="18928" y="2730"/>
                </a:lnTo>
                <a:lnTo>
                  <a:pt x="18854" y="2427"/>
                </a:lnTo>
                <a:lnTo>
                  <a:pt x="18668" y="2184"/>
                </a:lnTo>
                <a:lnTo>
                  <a:pt x="18854" y="2488"/>
                </a:lnTo>
                <a:lnTo>
                  <a:pt x="19002" y="2852"/>
                </a:lnTo>
                <a:lnTo>
                  <a:pt x="19002" y="2973"/>
                </a:lnTo>
                <a:lnTo>
                  <a:pt x="19076" y="2973"/>
                </a:lnTo>
                <a:close/>
                <a:moveTo>
                  <a:pt x="19559" y="14440"/>
                </a:moveTo>
                <a:lnTo>
                  <a:pt x="19485" y="14501"/>
                </a:lnTo>
                <a:lnTo>
                  <a:pt x="19410" y="14440"/>
                </a:lnTo>
                <a:lnTo>
                  <a:pt x="19225" y="14744"/>
                </a:lnTo>
                <a:lnTo>
                  <a:pt x="19410" y="14622"/>
                </a:lnTo>
                <a:lnTo>
                  <a:pt x="19633" y="14501"/>
                </a:lnTo>
                <a:lnTo>
                  <a:pt x="19559" y="14440"/>
                </a:lnTo>
                <a:close/>
                <a:moveTo>
                  <a:pt x="20264" y="6310"/>
                </a:moveTo>
                <a:lnTo>
                  <a:pt x="20264" y="6796"/>
                </a:lnTo>
                <a:lnTo>
                  <a:pt x="20338" y="7281"/>
                </a:lnTo>
                <a:lnTo>
                  <a:pt x="20338" y="6189"/>
                </a:lnTo>
                <a:lnTo>
                  <a:pt x="20264" y="6189"/>
                </a:lnTo>
                <a:lnTo>
                  <a:pt x="20264" y="6310"/>
                </a:lnTo>
                <a:close/>
                <a:moveTo>
                  <a:pt x="20338" y="2063"/>
                </a:moveTo>
                <a:lnTo>
                  <a:pt x="20412" y="2306"/>
                </a:lnTo>
                <a:lnTo>
                  <a:pt x="20412" y="2609"/>
                </a:lnTo>
                <a:lnTo>
                  <a:pt x="20487" y="2609"/>
                </a:lnTo>
                <a:lnTo>
                  <a:pt x="20487" y="2306"/>
                </a:lnTo>
                <a:lnTo>
                  <a:pt x="20412" y="1942"/>
                </a:lnTo>
                <a:lnTo>
                  <a:pt x="20412" y="1820"/>
                </a:lnTo>
                <a:lnTo>
                  <a:pt x="20487" y="1820"/>
                </a:lnTo>
                <a:lnTo>
                  <a:pt x="20487" y="1699"/>
                </a:lnTo>
                <a:lnTo>
                  <a:pt x="20338" y="1699"/>
                </a:lnTo>
                <a:lnTo>
                  <a:pt x="20338" y="2063"/>
                </a:lnTo>
                <a:close/>
                <a:moveTo>
                  <a:pt x="19373" y="3701"/>
                </a:moveTo>
                <a:lnTo>
                  <a:pt x="19930" y="4854"/>
                </a:lnTo>
                <a:lnTo>
                  <a:pt x="19930" y="4733"/>
                </a:lnTo>
                <a:lnTo>
                  <a:pt x="19410" y="3762"/>
                </a:lnTo>
                <a:lnTo>
                  <a:pt x="19373" y="3701"/>
                </a:lnTo>
                <a:close/>
                <a:moveTo>
                  <a:pt x="3043" y="17899"/>
                </a:moveTo>
                <a:lnTo>
                  <a:pt x="2821" y="18202"/>
                </a:lnTo>
                <a:lnTo>
                  <a:pt x="2672" y="18566"/>
                </a:lnTo>
                <a:lnTo>
                  <a:pt x="2746" y="18566"/>
                </a:lnTo>
                <a:lnTo>
                  <a:pt x="3043" y="18020"/>
                </a:lnTo>
                <a:lnTo>
                  <a:pt x="3043" y="17899"/>
                </a:lnTo>
                <a:close/>
                <a:moveTo>
                  <a:pt x="13435" y="3337"/>
                </a:moveTo>
                <a:lnTo>
                  <a:pt x="13361" y="3458"/>
                </a:lnTo>
                <a:lnTo>
                  <a:pt x="13287" y="3458"/>
                </a:lnTo>
                <a:lnTo>
                  <a:pt x="13287" y="3580"/>
                </a:lnTo>
                <a:lnTo>
                  <a:pt x="13361" y="3701"/>
                </a:lnTo>
                <a:lnTo>
                  <a:pt x="13435" y="3701"/>
                </a:lnTo>
                <a:lnTo>
                  <a:pt x="13472" y="3580"/>
                </a:lnTo>
                <a:lnTo>
                  <a:pt x="13472" y="3458"/>
                </a:lnTo>
                <a:lnTo>
                  <a:pt x="13546" y="3458"/>
                </a:lnTo>
                <a:lnTo>
                  <a:pt x="13621" y="3337"/>
                </a:lnTo>
                <a:lnTo>
                  <a:pt x="13435" y="3337"/>
                </a:lnTo>
                <a:close/>
                <a:moveTo>
                  <a:pt x="3043" y="14198"/>
                </a:moveTo>
                <a:lnTo>
                  <a:pt x="2895" y="14319"/>
                </a:lnTo>
                <a:lnTo>
                  <a:pt x="2746" y="14501"/>
                </a:lnTo>
                <a:lnTo>
                  <a:pt x="2598" y="14744"/>
                </a:lnTo>
                <a:lnTo>
                  <a:pt x="2672" y="14744"/>
                </a:lnTo>
                <a:lnTo>
                  <a:pt x="2895" y="14501"/>
                </a:lnTo>
                <a:lnTo>
                  <a:pt x="3043" y="14198"/>
                </a:lnTo>
                <a:close/>
                <a:moveTo>
                  <a:pt x="14214" y="6796"/>
                </a:moveTo>
                <a:lnTo>
                  <a:pt x="14066" y="7038"/>
                </a:lnTo>
                <a:lnTo>
                  <a:pt x="13843" y="7281"/>
                </a:lnTo>
                <a:lnTo>
                  <a:pt x="13918" y="7342"/>
                </a:lnTo>
                <a:lnTo>
                  <a:pt x="13918" y="7463"/>
                </a:lnTo>
                <a:lnTo>
                  <a:pt x="13992" y="7342"/>
                </a:lnTo>
                <a:lnTo>
                  <a:pt x="14066" y="7281"/>
                </a:lnTo>
                <a:lnTo>
                  <a:pt x="14140" y="7160"/>
                </a:lnTo>
                <a:lnTo>
                  <a:pt x="14214" y="7160"/>
                </a:lnTo>
                <a:lnTo>
                  <a:pt x="14252" y="7038"/>
                </a:lnTo>
                <a:lnTo>
                  <a:pt x="14252" y="6796"/>
                </a:lnTo>
                <a:lnTo>
                  <a:pt x="14214" y="6796"/>
                </a:lnTo>
                <a:close/>
                <a:moveTo>
                  <a:pt x="3043" y="15351"/>
                </a:moveTo>
                <a:lnTo>
                  <a:pt x="2895" y="15593"/>
                </a:lnTo>
                <a:lnTo>
                  <a:pt x="2672" y="15775"/>
                </a:lnTo>
                <a:lnTo>
                  <a:pt x="2598" y="15897"/>
                </a:lnTo>
                <a:lnTo>
                  <a:pt x="2524" y="16139"/>
                </a:lnTo>
                <a:lnTo>
                  <a:pt x="2524" y="16261"/>
                </a:lnTo>
                <a:lnTo>
                  <a:pt x="2746" y="16018"/>
                </a:lnTo>
                <a:lnTo>
                  <a:pt x="2895" y="15715"/>
                </a:lnTo>
                <a:lnTo>
                  <a:pt x="2969" y="15715"/>
                </a:lnTo>
                <a:lnTo>
                  <a:pt x="3043" y="15593"/>
                </a:lnTo>
                <a:lnTo>
                  <a:pt x="3043" y="15472"/>
                </a:lnTo>
                <a:lnTo>
                  <a:pt x="3118" y="15472"/>
                </a:lnTo>
                <a:lnTo>
                  <a:pt x="3118" y="15351"/>
                </a:lnTo>
                <a:lnTo>
                  <a:pt x="3043" y="15351"/>
                </a:lnTo>
                <a:close/>
                <a:moveTo>
                  <a:pt x="3377" y="18445"/>
                </a:moveTo>
                <a:lnTo>
                  <a:pt x="3229" y="18809"/>
                </a:lnTo>
                <a:lnTo>
                  <a:pt x="3043" y="19052"/>
                </a:lnTo>
                <a:lnTo>
                  <a:pt x="3377" y="19294"/>
                </a:lnTo>
                <a:lnTo>
                  <a:pt x="3377" y="18930"/>
                </a:lnTo>
                <a:lnTo>
                  <a:pt x="3452" y="18566"/>
                </a:lnTo>
                <a:lnTo>
                  <a:pt x="3452" y="18445"/>
                </a:lnTo>
                <a:lnTo>
                  <a:pt x="3377" y="18445"/>
                </a:lnTo>
                <a:close/>
                <a:moveTo>
                  <a:pt x="13695" y="5400"/>
                </a:moveTo>
                <a:lnTo>
                  <a:pt x="13621" y="5400"/>
                </a:lnTo>
                <a:lnTo>
                  <a:pt x="13621" y="5521"/>
                </a:lnTo>
                <a:lnTo>
                  <a:pt x="13472" y="5885"/>
                </a:lnTo>
                <a:lnTo>
                  <a:pt x="13361" y="6189"/>
                </a:lnTo>
                <a:lnTo>
                  <a:pt x="13361" y="6310"/>
                </a:lnTo>
                <a:lnTo>
                  <a:pt x="13435" y="6310"/>
                </a:lnTo>
                <a:lnTo>
                  <a:pt x="13472" y="6189"/>
                </a:lnTo>
                <a:lnTo>
                  <a:pt x="13546" y="6007"/>
                </a:lnTo>
                <a:lnTo>
                  <a:pt x="13695" y="5764"/>
                </a:lnTo>
                <a:lnTo>
                  <a:pt x="13769" y="5521"/>
                </a:lnTo>
                <a:lnTo>
                  <a:pt x="13769" y="5400"/>
                </a:lnTo>
                <a:lnTo>
                  <a:pt x="13695" y="5400"/>
                </a:lnTo>
                <a:close/>
                <a:moveTo>
                  <a:pt x="19633" y="8070"/>
                </a:moveTo>
                <a:lnTo>
                  <a:pt x="19781" y="8494"/>
                </a:lnTo>
                <a:lnTo>
                  <a:pt x="20004" y="8980"/>
                </a:lnTo>
                <a:lnTo>
                  <a:pt x="20115" y="9587"/>
                </a:lnTo>
                <a:lnTo>
                  <a:pt x="20115" y="9101"/>
                </a:lnTo>
                <a:lnTo>
                  <a:pt x="20078" y="8616"/>
                </a:lnTo>
                <a:lnTo>
                  <a:pt x="20004" y="8616"/>
                </a:lnTo>
                <a:lnTo>
                  <a:pt x="19633" y="8070"/>
                </a:lnTo>
                <a:close/>
                <a:moveTo>
                  <a:pt x="18779" y="13348"/>
                </a:moveTo>
                <a:lnTo>
                  <a:pt x="18668" y="13712"/>
                </a:lnTo>
                <a:lnTo>
                  <a:pt x="18371" y="14440"/>
                </a:lnTo>
                <a:lnTo>
                  <a:pt x="18594" y="14198"/>
                </a:lnTo>
                <a:lnTo>
                  <a:pt x="18705" y="13834"/>
                </a:lnTo>
                <a:lnTo>
                  <a:pt x="18928" y="13470"/>
                </a:lnTo>
                <a:lnTo>
                  <a:pt x="18854" y="13348"/>
                </a:lnTo>
                <a:lnTo>
                  <a:pt x="18779" y="13348"/>
                </a:lnTo>
                <a:close/>
                <a:moveTo>
                  <a:pt x="14140" y="5764"/>
                </a:moveTo>
                <a:lnTo>
                  <a:pt x="13769" y="6128"/>
                </a:lnTo>
                <a:lnTo>
                  <a:pt x="13546" y="6553"/>
                </a:lnTo>
                <a:lnTo>
                  <a:pt x="13546" y="6674"/>
                </a:lnTo>
                <a:lnTo>
                  <a:pt x="13769" y="6553"/>
                </a:lnTo>
                <a:lnTo>
                  <a:pt x="13843" y="6310"/>
                </a:lnTo>
                <a:lnTo>
                  <a:pt x="14140" y="5885"/>
                </a:lnTo>
                <a:lnTo>
                  <a:pt x="14140" y="5764"/>
                </a:lnTo>
                <a:close/>
                <a:moveTo>
                  <a:pt x="19299" y="13955"/>
                </a:moveTo>
                <a:lnTo>
                  <a:pt x="19076" y="14319"/>
                </a:lnTo>
                <a:lnTo>
                  <a:pt x="18854" y="14501"/>
                </a:lnTo>
                <a:lnTo>
                  <a:pt x="18668" y="14744"/>
                </a:lnTo>
                <a:lnTo>
                  <a:pt x="18779" y="14865"/>
                </a:lnTo>
                <a:lnTo>
                  <a:pt x="18854" y="14744"/>
                </a:lnTo>
                <a:lnTo>
                  <a:pt x="18928" y="14744"/>
                </a:lnTo>
                <a:lnTo>
                  <a:pt x="19002" y="14622"/>
                </a:lnTo>
                <a:lnTo>
                  <a:pt x="19225" y="14440"/>
                </a:lnTo>
                <a:lnTo>
                  <a:pt x="19410" y="14198"/>
                </a:lnTo>
                <a:lnTo>
                  <a:pt x="19373" y="14076"/>
                </a:lnTo>
                <a:lnTo>
                  <a:pt x="19299" y="13955"/>
                </a:lnTo>
                <a:close/>
                <a:moveTo>
                  <a:pt x="19002" y="13712"/>
                </a:moveTo>
                <a:lnTo>
                  <a:pt x="18520" y="14501"/>
                </a:lnTo>
                <a:lnTo>
                  <a:pt x="18520" y="14622"/>
                </a:lnTo>
                <a:lnTo>
                  <a:pt x="18594" y="14622"/>
                </a:lnTo>
                <a:lnTo>
                  <a:pt x="18854" y="14319"/>
                </a:lnTo>
                <a:lnTo>
                  <a:pt x="19151" y="13834"/>
                </a:lnTo>
                <a:lnTo>
                  <a:pt x="19151" y="13712"/>
                </a:lnTo>
                <a:lnTo>
                  <a:pt x="19002" y="13712"/>
                </a:lnTo>
                <a:close/>
                <a:moveTo>
                  <a:pt x="3303" y="14622"/>
                </a:moveTo>
                <a:lnTo>
                  <a:pt x="3229" y="14501"/>
                </a:lnTo>
                <a:lnTo>
                  <a:pt x="3043" y="14744"/>
                </a:lnTo>
                <a:lnTo>
                  <a:pt x="2598" y="15229"/>
                </a:lnTo>
                <a:lnTo>
                  <a:pt x="2598" y="15472"/>
                </a:lnTo>
                <a:lnTo>
                  <a:pt x="2672" y="15472"/>
                </a:lnTo>
                <a:lnTo>
                  <a:pt x="2821" y="15351"/>
                </a:lnTo>
                <a:lnTo>
                  <a:pt x="2969" y="15108"/>
                </a:lnTo>
                <a:lnTo>
                  <a:pt x="3155" y="14865"/>
                </a:lnTo>
                <a:lnTo>
                  <a:pt x="3303" y="14622"/>
                </a:lnTo>
                <a:close/>
                <a:moveTo>
                  <a:pt x="3452" y="17413"/>
                </a:moveTo>
                <a:lnTo>
                  <a:pt x="3118" y="18142"/>
                </a:lnTo>
                <a:lnTo>
                  <a:pt x="2895" y="18688"/>
                </a:lnTo>
                <a:lnTo>
                  <a:pt x="2895" y="18809"/>
                </a:lnTo>
                <a:lnTo>
                  <a:pt x="2969" y="18809"/>
                </a:lnTo>
                <a:lnTo>
                  <a:pt x="3043" y="18930"/>
                </a:lnTo>
                <a:lnTo>
                  <a:pt x="3118" y="18809"/>
                </a:lnTo>
                <a:lnTo>
                  <a:pt x="3118" y="18688"/>
                </a:lnTo>
                <a:lnTo>
                  <a:pt x="3155" y="18688"/>
                </a:lnTo>
                <a:lnTo>
                  <a:pt x="3118" y="18688"/>
                </a:lnTo>
                <a:lnTo>
                  <a:pt x="3118" y="18566"/>
                </a:lnTo>
                <a:lnTo>
                  <a:pt x="3229" y="18566"/>
                </a:lnTo>
                <a:lnTo>
                  <a:pt x="3155" y="18445"/>
                </a:lnTo>
                <a:lnTo>
                  <a:pt x="3303" y="18324"/>
                </a:lnTo>
                <a:lnTo>
                  <a:pt x="3452" y="18142"/>
                </a:lnTo>
                <a:lnTo>
                  <a:pt x="3452" y="17413"/>
                </a:lnTo>
                <a:close/>
                <a:moveTo>
                  <a:pt x="3377" y="15593"/>
                </a:moveTo>
                <a:lnTo>
                  <a:pt x="3118" y="15897"/>
                </a:lnTo>
                <a:lnTo>
                  <a:pt x="2524" y="16625"/>
                </a:lnTo>
                <a:lnTo>
                  <a:pt x="2524" y="17049"/>
                </a:lnTo>
                <a:lnTo>
                  <a:pt x="2746" y="16867"/>
                </a:lnTo>
                <a:lnTo>
                  <a:pt x="2969" y="16503"/>
                </a:lnTo>
                <a:lnTo>
                  <a:pt x="3155" y="16018"/>
                </a:lnTo>
                <a:lnTo>
                  <a:pt x="3229" y="16018"/>
                </a:lnTo>
                <a:lnTo>
                  <a:pt x="3229" y="15775"/>
                </a:lnTo>
                <a:lnTo>
                  <a:pt x="3303" y="15775"/>
                </a:lnTo>
                <a:lnTo>
                  <a:pt x="3303" y="15897"/>
                </a:lnTo>
                <a:lnTo>
                  <a:pt x="3303" y="15715"/>
                </a:lnTo>
                <a:lnTo>
                  <a:pt x="3377" y="15593"/>
                </a:lnTo>
                <a:close/>
                <a:moveTo>
                  <a:pt x="19373" y="4733"/>
                </a:moveTo>
                <a:lnTo>
                  <a:pt x="19373" y="4854"/>
                </a:lnTo>
                <a:lnTo>
                  <a:pt x="19410" y="4854"/>
                </a:lnTo>
                <a:lnTo>
                  <a:pt x="19707" y="5400"/>
                </a:lnTo>
                <a:lnTo>
                  <a:pt x="19707" y="5521"/>
                </a:lnTo>
                <a:lnTo>
                  <a:pt x="19781" y="5521"/>
                </a:lnTo>
                <a:lnTo>
                  <a:pt x="19781" y="5643"/>
                </a:lnTo>
                <a:lnTo>
                  <a:pt x="19856" y="5643"/>
                </a:lnTo>
                <a:lnTo>
                  <a:pt x="19781" y="5521"/>
                </a:lnTo>
                <a:lnTo>
                  <a:pt x="18445" y="2609"/>
                </a:lnTo>
                <a:lnTo>
                  <a:pt x="18445" y="2488"/>
                </a:lnTo>
                <a:lnTo>
                  <a:pt x="18371" y="2427"/>
                </a:lnTo>
                <a:lnTo>
                  <a:pt x="18148" y="2427"/>
                </a:lnTo>
                <a:lnTo>
                  <a:pt x="18445" y="2973"/>
                </a:lnTo>
                <a:lnTo>
                  <a:pt x="18705" y="3580"/>
                </a:lnTo>
                <a:lnTo>
                  <a:pt x="19002" y="4126"/>
                </a:lnTo>
                <a:lnTo>
                  <a:pt x="19076" y="4126"/>
                </a:lnTo>
                <a:lnTo>
                  <a:pt x="19076" y="4247"/>
                </a:lnTo>
                <a:lnTo>
                  <a:pt x="19151" y="4369"/>
                </a:lnTo>
                <a:lnTo>
                  <a:pt x="19225" y="4369"/>
                </a:lnTo>
                <a:lnTo>
                  <a:pt x="19225" y="4611"/>
                </a:lnTo>
                <a:lnTo>
                  <a:pt x="19299" y="4733"/>
                </a:lnTo>
                <a:lnTo>
                  <a:pt x="19373" y="4733"/>
                </a:lnTo>
                <a:close/>
                <a:moveTo>
                  <a:pt x="19485" y="3580"/>
                </a:moveTo>
                <a:lnTo>
                  <a:pt x="19559" y="3580"/>
                </a:lnTo>
                <a:lnTo>
                  <a:pt x="19559" y="3701"/>
                </a:lnTo>
                <a:lnTo>
                  <a:pt x="19633" y="3701"/>
                </a:lnTo>
                <a:lnTo>
                  <a:pt x="19633" y="3762"/>
                </a:lnTo>
                <a:lnTo>
                  <a:pt x="19707" y="3883"/>
                </a:lnTo>
                <a:lnTo>
                  <a:pt x="19707" y="4004"/>
                </a:lnTo>
                <a:lnTo>
                  <a:pt x="19781" y="4004"/>
                </a:lnTo>
                <a:lnTo>
                  <a:pt x="19856" y="4126"/>
                </a:lnTo>
                <a:lnTo>
                  <a:pt x="19856" y="3458"/>
                </a:lnTo>
                <a:lnTo>
                  <a:pt x="19559" y="2730"/>
                </a:lnTo>
                <a:lnTo>
                  <a:pt x="19151" y="2184"/>
                </a:lnTo>
                <a:lnTo>
                  <a:pt x="18854" y="2184"/>
                </a:lnTo>
                <a:lnTo>
                  <a:pt x="19225" y="2852"/>
                </a:lnTo>
                <a:lnTo>
                  <a:pt x="19485" y="3580"/>
                </a:lnTo>
                <a:close/>
                <a:moveTo>
                  <a:pt x="3452" y="16382"/>
                </a:moveTo>
                <a:lnTo>
                  <a:pt x="3118" y="16746"/>
                </a:lnTo>
                <a:lnTo>
                  <a:pt x="2746" y="17171"/>
                </a:lnTo>
                <a:lnTo>
                  <a:pt x="2449" y="17656"/>
                </a:lnTo>
                <a:lnTo>
                  <a:pt x="2449" y="18020"/>
                </a:lnTo>
                <a:lnTo>
                  <a:pt x="2412" y="18020"/>
                </a:lnTo>
                <a:lnTo>
                  <a:pt x="2412" y="18324"/>
                </a:lnTo>
                <a:lnTo>
                  <a:pt x="2449" y="18324"/>
                </a:lnTo>
                <a:lnTo>
                  <a:pt x="2969" y="17535"/>
                </a:lnTo>
                <a:lnTo>
                  <a:pt x="3452" y="16625"/>
                </a:lnTo>
                <a:lnTo>
                  <a:pt x="3452" y="16382"/>
                </a:lnTo>
                <a:close/>
                <a:moveTo>
                  <a:pt x="19076" y="8494"/>
                </a:moveTo>
                <a:lnTo>
                  <a:pt x="19299" y="9222"/>
                </a:lnTo>
                <a:lnTo>
                  <a:pt x="19559" y="9769"/>
                </a:lnTo>
                <a:lnTo>
                  <a:pt x="19856" y="10618"/>
                </a:lnTo>
                <a:lnTo>
                  <a:pt x="20190" y="11528"/>
                </a:lnTo>
                <a:lnTo>
                  <a:pt x="20115" y="10254"/>
                </a:lnTo>
                <a:lnTo>
                  <a:pt x="19559" y="9465"/>
                </a:lnTo>
                <a:lnTo>
                  <a:pt x="19076" y="8494"/>
                </a:lnTo>
                <a:close/>
                <a:moveTo>
                  <a:pt x="3934" y="14440"/>
                </a:moveTo>
                <a:lnTo>
                  <a:pt x="3934" y="14501"/>
                </a:lnTo>
                <a:lnTo>
                  <a:pt x="3897" y="14501"/>
                </a:lnTo>
                <a:lnTo>
                  <a:pt x="3823" y="15351"/>
                </a:lnTo>
                <a:lnTo>
                  <a:pt x="3823" y="15472"/>
                </a:lnTo>
                <a:lnTo>
                  <a:pt x="3897" y="15593"/>
                </a:lnTo>
                <a:lnTo>
                  <a:pt x="3934" y="15715"/>
                </a:lnTo>
                <a:lnTo>
                  <a:pt x="3897" y="15775"/>
                </a:lnTo>
                <a:lnTo>
                  <a:pt x="3748" y="16261"/>
                </a:lnTo>
                <a:lnTo>
                  <a:pt x="3748" y="19294"/>
                </a:lnTo>
                <a:lnTo>
                  <a:pt x="3674" y="19476"/>
                </a:lnTo>
                <a:lnTo>
                  <a:pt x="3748" y="19476"/>
                </a:lnTo>
                <a:lnTo>
                  <a:pt x="3748" y="19598"/>
                </a:lnTo>
                <a:lnTo>
                  <a:pt x="3823" y="19598"/>
                </a:lnTo>
                <a:lnTo>
                  <a:pt x="3823" y="19719"/>
                </a:lnTo>
                <a:lnTo>
                  <a:pt x="3823" y="19598"/>
                </a:lnTo>
                <a:lnTo>
                  <a:pt x="3897" y="18930"/>
                </a:lnTo>
                <a:lnTo>
                  <a:pt x="3897" y="18202"/>
                </a:lnTo>
                <a:lnTo>
                  <a:pt x="4008" y="14319"/>
                </a:lnTo>
                <a:lnTo>
                  <a:pt x="3934" y="14319"/>
                </a:lnTo>
                <a:lnTo>
                  <a:pt x="3934" y="14440"/>
                </a:lnTo>
                <a:close/>
                <a:moveTo>
                  <a:pt x="17369" y="2973"/>
                </a:moveTo>
                <a:lnTo>
                  <a:pt x="17369" y="3094"/>
                </a:lnTo>
                <a:lnTo>
                  <a:pt x="17443" y="3094"/>
                </a:lnTo>
                <a:lnTo>
                  <a:pt x="17443" y="3216"/>
                </a:lnTo>
                <a:lnTo>
                  <a:pt x="17221" y="2852"/>
                </a:lnTo>
                <a:lnTo>
                  <a:pt x="17184" y="2852"/>
                </a:lnTo>
                <a:lnTo>
                  <a:pt x="17109" y="2730"/>
                </a:lnTo>
                <a:lnTo>
                  <a:pt x="17109" y="2609"/>
                </a:lnTo>
                <a:lnTo>
                  <a:pt x="16738" y="2609"/>
                </a:lnTo>
                <a:lnTo>
                  <a:pt x="17221" y="3337"/>
                </a:lnTo>
                <a:lnTo>
                  <a:pt x="17666" y="4126"/>
                </a:lnTo>
                <a:lnTo>
                  <a:pt x="17740" y="4126"/>
                </a:lnTo>
                <a:lnTo>
                  <a:pt x="19151" y="6917"/>
                </a:lnTo>
                <a:lnTo>
                  <a:pt x="19151" y="7038"/>
                </a:lnTo>
                <a:lnTo>
                  <a:pt x="19225" y="7038"/>
                </a:lnTo>
                <a:lnTo>
                  <a:pt x="19225" y="7160"/>
                </a:lnTo>
                <a:lnTo>
                  <a:pt x="19299" y="7160"/>
                </a:lnTo>
                <a:lnTo>
                  <a:pt x="19299" y="7281"/>
                </a:lnTo>
                <a:lnTo>
                  <a:pt x="19410" y="7463"/>
                </a:lnTo>
                <a:lnTo>
                  <a:pt x="19485" y="7463"/>
                </a:lnTo>
                <a:lnTo>
                  <a:pt x="19410" y="7584"/>
                </a:lnTo>
                <a:lnTo>
                  <a:pt x="19559" y="7706"/>
                </a:lnTo>
                <a:lnTo>
                  <a:pt x="19707" y="7948"/>
                </a:lnTo>
                <a:lnTo>
                  <a:pt x="19707" y="8191"/>
                </a:lnTo>
                <a:lnTo>
                  <a:pt x="19781" y="8070"/>
                </a:lnTo>
                <a:lnTo>
                  <a:pt x="19633" y="7584"/>
                </a:lnTo>
                <a:lnTo>
                  <a:pt x="19633" y="7463"/>
                </a:lnTo>
                <a:lnTo>
                  <a:pt x="19559" y="7463"/>
                </a:lnTo>
                <a:lnTo>
                  <a:pt x="18594" y="5279"/>
                </a:lnTo>
                <a:lnTo>
                  <a:pt x="17518" y="3337"/>
                </a:lnTo>
                <a:lnTo>
                  <a:pt x="17592" y="3337"/>
                </a:lnTo>
                <a:lnTo>
                  <a:pt x="17592" y="3458"/>
                </a:lnTo>
                <a:lnTo>
                  <a:pt x="17592" y="3337"/>
                </a:lnTo>
                <a:lnTo>
                  <a:pt x="17443" y="3094"/>
                </a:lnTo>
                <a:lnTo>
                  <a:pt x="17369" y="3094"/>
                </a:lnTo>
                <a:lnTo>
                  <a:pt x="17369" y="2973"/>
                </a:lnTo>
                <a:close/>
                <a:moveTo>
                  <a:pt x="19151" y="6189"/>
                </a:moveTo>
                <a:lnTo>
                  <a:pt x="19225" y="6310"/>
                </a:lnTo>
                <a:lnTo>
                  <a:pt x="19299" y="6553"/>
                </a:lnTo>
                <a:lnTo>
                  <a:pt x="19707" y="7342"/>
                </a:lnTo>
                <a:lnTo>
                  <a:pt x="20078" y="8434"/>
                </a:lnTo>
                <a:lnTo>
                  <a:pt x="20078" y="8070"/>
                </a:lnTo>
                <a:lnTo>
                  <a:pt x="20004" y="7706"/>
                </a:lnTo>
                <a:lnTo>
                  <a:pt x="19930" y="7463"/>
                </a:lnTo>
                <a:lnTo>
                  <a:pt x="19781" y="7281"/>
                </a:lnTo>
                <a:lnTo>
                  <a:pt x="19856" y="7281"/>
                </a:lnTo>
                <a:lnTo>
                  <a:pt x="19930" y="7160"/>
                </a:lnTo>
                <a:lnTo>
                  <a:pt x="19633" y="6674"/>
                </a:lnTo>
                <a:lnTo>
                  <a:pt x="19633" y="6431"/>
                </a:lnTo>
                <a:lnTo>
                  <a:pt x="19559" y="6431"/>
                </a:lnTo>
                <a:lnTo>
                  <a:pt x="19002" y="5157"/>
                </a:lnTo>
                <a:lnTo>
                  <a:pt x="18371" y="3883"/>
                </a:lnTo>
                <a:lnTo>
                  <a:pt x="17666" y="2730"/>
                </a:lnTo>
                <a:lnTo>
                  <a:pt x="17889" y="2730"/>
                </a:lnTo>
                <a:lnTo>
                  <a:pt x="18520" y="3883"/>
                </a:lnTo>
                <a:lnTo>
                  <a:pt x="19151" y="5157"/>
                </a:lnTo>
                <a:lnTo>
                  <a:pt x="19707" y="6310"/>
                </a:lnTo>
                <a:lnTo>
                  <a:pt x="19781" y="6310"/>
                </a:lnTo>
                <a:lnTo>
                  <a:pt x="19781" y="6431"/>
                </a:lnTo>
                <a:lnTo>
                  <a:pt x="19856" y="6553"/>
                </a:lnTo>
                <a:lnTo>
                  <a:pt x="19856" y="6674"/>
                </a:lnTo>
                <a:lnTo>
                  <a:pt x="19930" y="6796"/>
                </a:lnTo>
                <a:lnTo>
                  <a:pt x="19930" y="6674"/>
                </a:lnTo>
                <a:lnTo>
                  <a:pt x="19856" y="6674"/>
                </a:lnTo>
                <a:lnTo>
                  <a:pt x="20004" y="6674"/>
                </a:lnTo>
                <a:lnTo>
                  <a:pt x="20004" y="6553"/>
                </a:lnTo>
                <a:lnTo>
                  <a:pt x="19002" y="4369"/>
                </a:lnTo>
                <a:lnTo>
                  <a:pt x="17926" y="2427"/>
                </a:lnTo>
                <a:lnTo>
                  <a:pt x="17369" y="2488"/>
                </a:lnTo>
                <a:lnTo>
                  <a:pt x="17295" y="2488"/>
                </a:lnTo>
                <a:lnTo>
                  <a:pt x="17295" y="2609"/>
                </a:lnTo>
                <a:lnTo>
                  <a:pt x="17814" y="3337"/>
                </a:lnTo>
                <a:lnTo>
                  <a:pt x="18148" y="4004"/>
                </a:lnTo>
                <a:lnTo>
                  <a:pt x="18371" y="4369"/>
                </a:lnTo>
                <a:lnTo>
                  <a:pt x="18371" y="4490"/>
                </a:lnTo>
                <a:lnTo>
                  <a:pt x="18520" y="4733"/>
                </a:lnTo>
                <a:lnTo>
                  <a:pt x="18668" y="4854"/>
                </a:lnTo>
                <a:lnTo>
                  <a:pt x="18928" y="5400"/>
                </a:lnTo>
                <a:lnTo>
                  <a:pt x="19225" y="6007"/>
                </a:lnTo>
                <a:lnTo>
                  <a:pt x="19485" y="6553"/>
                </a:lnTo>
                <a:lnTo>
                  <a:pt x="19559" y="6553"/>
                </a:lnTo>
                <a:lnTo>
                  <a:pt x="19485" y="6553"/>
                </a:lnTo>
                <a:lnTo>
                  <a:pt x="19559" y="6796"/>
                </a:lnTo>
                <a:lnTo>
                  <a:pt x="19707" y="6917"/>
                </a:lnTo>
                <a:lnTo>
                  <a:pt x="19781" y="7038"/>
                </a:lnTo>
                <a:lnTo>
                  <a:pt x="19781" y="7281"/>
                </a:lnTo>
                <a:lnTo>
                  <a:pt x="19559" y="6917"/>
                </a:lnTo>
                <a:lnTo>
                  <a:pt x="19373" y="6553"/>
                </a:lnTo>
                <a:lnTo>
                  <a:pt x="19373" y="6431"/>
                </a:lnTo>
                <a:lnTo>
                  <a:pt x="19299" y="6553"/>
                </a:lnTo>
                <a:lnTo>
                  <a:pt x="19299" y="6310"/>
                </a:lnTo>
                <a:lnTo>
                  <a:pt x="19225" y="6189"/>
                </a:lnTo>
                <a:lnTo>
                  <a:pt x="19151" y="6189"/>
                </a:lnTo>
                <a:close/>
                <a:moveTo>
                  <a:pt x="16961" y="9101"/>
                </a:moveTo>
                <a:lnTo>
                  <a:pt x="16961" y="9222"/>
                </a:lnTo>
                <a:lnTo>
                  <a:pt x="17035" y="9344"/>
                </a:lnTo>
                <a:lnTo>
                  <a:pt x="16812" y="9344"/>
                </a:lnTo>
                <a:lnTo>
                  <a:pt x="16738" y="9465"/>
                </a:lnTo>
                <a:lnTo>
                  <a:pt x="16590" y="9587"/>
                </a:lnTo>
                <a:lnTo>
                  <a:pt x="16590" y="9708"/>
                </a:lnTo>
                <a:lnTo>
                  <a:pt x="16515" y="9890"/>
                </a:lnTo>
                <a:lnTo>
                  <a:pt x="16441" y="9890"/>
                </a:lnTo>
                <a:lnTo>
                  <a:pt x="16441" y="9587"/>
                </a:lnTo>
                <a:lnTo>
                  <a:pt x="16664" y="9222"/>
                </a:lnTo>
                <a:lnTo>
                  <a:pt x="16812" y="9101"/>
                </a:lnTo>
                <a:lnTo>
                  <a:pt x="16664" y="8737"/>
                </a:lnTo>
                <a:lnTo>
                  <a:pt x="16515" y="8312"/>
                </a:lnTo>
                <a:lnTo>
                  <a:pt x="16515" y="8191"/>
                </a:lnTo>
                <a:lnTo>
                  <a:pt x="16664" y="8191"/>
                </a:lnTo>
                <a:lnTo>
                  <a:pt x="16887" y="8434"/>
                </a:lnTo>
                <a:lnTo>
                  <a:pt x="17035" y="8616"/>
                </a:lnTo>
                <a:lnTo>
                  <a:pt x="17221" y="8980"/>
                </a:lnTo>
                <a:lnTo>
                  <a:pt x="17295" y="9101"/>
                </a:lnTo>
                <a:lnTo>
                  <a:pt x="17369" y="9101"/>
                </a:lnTo>
                <a:lnTo>
                  <a:pt x="17518" y="9222"/>
                </a:lnTo>
                <a:lnTo>
                  <a:pt x="17369" y="8980"/>
                </a:lnTo>
                <a:lnTo>
                  <a:pt x="17369" y="8858"/>
                </a:lnTo>
                <a:lnTo>
                  <a:pt x="17184" y="8434"/>
                </a:lnTo>
                <a:lnTo>
                  <a:pt x="16738" y="7463"/>
                </a:lnTo>
                <a:lnTo>
                  <a:pt x="16664" y="7463"/>
                </a:lnTo>
                <a:lnTo>
                  <a:pt x="16590" y="7342"/>
                </a:lnTo>
                <a:lnTo>
                  <a:pt x="16515" y="7281"/>
                </a:lnTo>
                <a:lnTo>
                  <a:pt x="16515" y="7160"/>
                </a:lnTo>
                <a:lnTo>
                  <a:pt x="16441" y="7160"/>
                </a:lnTo>
                <a:lnTo>
                  <a:pt x="16441" y="7038"/>
                </a:lnTo>
                <a:lnTo>
                  <a:pt x="16515" y="6917"/>
                </a:lnTo>
                <a:lnTo>
                  <a:pt x="16590" y="6917"/>
                </a:lnTo>
                <a:lnTo>
                  <a:pt x="16887" y="7342"/>
                </a:lnTo>
                <a:lnTo>
                  <a:pt x="17109" y="7827"/>
                </a:lnTo>
                <a:lnTo>
                  <a:pt x="17184" y="7827"/>
                </a:lnTo>
                <a:lnTo>
                  <a:pt x="17184" y="8070"/>
                </a:lnTo>
                <a:lnTo>
                  <a:pt x="17295" y="8070"/>
                </a:lnTo>
                <a:lnTo>
                  <a:pt x="17295" y="8312"/>
                </a:lnTo>
                <a:lnTo>
                  <a:pt x="17369" y="8434"/>
                </a:lnTo>
                <a:lnTo>
                  <a:pt x="17518" y="8616"/>
                </a:lnTo>
                <a:lnTo>
                  <a:pt x="17814" y="9101"/>
                </a:lnTo>
                <a:lnTo>
                  <a:pt x="17926" y="9344"/>
                </a:lnTo>
                <a:lnTo>
                  <a:pt x="18074" y="9587"/>
                </a:lnTo>
                <a:lnTo>
                  <a:pt x="18223" y="9769"/>
                </a:lnTo>
                <a:lnTo>
                  <a:pt x="18445" y="10011"/>
                </a:lnTo>
                <a:lnTo>
                  <a:pt x="17666" y="8191"/>
                </a:lnTo>
                <a:lnTo>
                  <a:pt x="16812" y="6310"/>
                </a:lnTo>
                <a:lnTo>
                  <a:pt x="15402" y="4004"/>
                </a:lnTo>
                <a:lnTo>
                  <a:pt x="15402" y="3883"/>
                </a:lnTo>
                <a:lnTo>
                  <a:pt x="15476" y="3883"/>
                </a:lnTo>
                <a:lnTo>
                  <a:pt x="16590" y="5521"/>
                </a:lnTo>
                <a:lnTo>
                  <a:pt x="17666" y="7281"/>
                </a:lnTo>
                <a:lnTo>
                  <a:pt x="17666" y="7342"/>
                </a:lnTo>
                <a:lnTo>
                  <a:pt x="17814" y="7463"/>
                </a:lnTo>
                <a:lnTo>
                  <a:pt x="17926" y="7584"/>
                </a:lnTo>
                <a:lnTo>
                  <a:pt x="20004" y="11528"/>
                </a:lnTo>
                <a:lnTo>
                  <a:pt x="19856" y="11528"/>
                </a:lnTo>
                <a:lnTo>
                  <a:pt x="18705" y="9465"/>
                </a:lnTo>
                <a:lnTo>
                  <a:pt x="18668" y="9344"/>
                </a:lnTo>
                <a:lnTo>
                  <a:pt x="18668" y="9222"/>
                </a:lnTo>
                <a:lnTo>
                  <a:pt x="18594" y="9222"/>
                </a:lnTo>
                <a:lnTo>
                  <a:pt x="18594" y="9101"/>
                </a:lnTo>
                <a:lnTo>
                  <a:pt x="18297" y="8616"/>
                </a:lnTo>
                <a:lnTo>
                  <a:pt x="18223" y="8616"/>
                </a:lnTo>
                <a:lnTo>
                  <a:pt x="18223" y="8494"/>
                </a:lnTo>
                <a:lnTo>
                  <a:pt x="18148" y="8434"/>
                </a:lnTo>
                <a:lnTo>
                  <a:pt x="17926" y="8191"/>
                </a:lnTo>
                <a:lnTo>
                  <a:pt x="17889" y="7827"/>
                </a:lnTo>
                <a:lnTo>
                  <a:pt x="17814" y="7827"/>
                </a:lnTo>
                <a:lnTo>
                  <a:pt x="17814" y="7706"/>
                </a:lnTo>
                <a:lnTo>
                  <a:pt x="17740" y="7706"/>
                </a:lnTo>
                <a:lnTo>
                  <a:pt x="17666" y="7463"/>
                </a:lnTo>
                <a:lnTo>
                  <a:pt x="17592" y="7342"/>
                </a:lnTo>
                <a:lnTo>
                  <a:pt x="17518" y="7281"/>
                </a:lnTo>
                <a:lnTo>
                  <a:pt x="17443" y="7281"/>
                </a:lnTo>
                <a:lnTo>
                  <a:pt x="17443" y="7160"/>
                </a:lnTo>
                <a:lnTo>
                  <a:pt x="17369" y="7160"/>
                </a:lnTo>
                <a:lnTo>
                  <a:pt x="17295" y="7038"/>
                </a:lnTo>
                <a:lnTo>
                  <a:pt x="17814" y="8070"/>
                </a:lnTo>
                <a:lnTo>
                  <a:pt x="18223" y="9101"/>
                </a:lnTo>
                <a:lnTo>
                  <a:pt x="18371" y="9465"/>
                </a:lnTo>
                <a:lnTo>
                  <a:pt x="18520" y="9769"/>
                </a:lnTo>
                <a:lnTo>
                  <a:pt x="18668" y="10254"/>
                </a:lnTo>
                <a:lnTo>
                  <a:pt x="18520" y="10254"/>
                </a:lnTo>
                <a:lnTo>
                  <a:pt x="18445" y="10133"/>
                </a:lnTo>
                <a:lnTo>
                  <a:pt x="18000" y="9587"/>
                </a:lnTo>
                <a:lnTo>
                  <a:pt x="17518" y="8858"/>
                </a:lnTo>
                <a:lnTo>
                  <a:pt x="17592" y="9101"/>
                </a:lnTo>
                <a:lnTo>
                  <a:pt x="17666" y="9222"/>
                </a:lnTo>
                <a:lnTo>
                  <a:pt x="17666" y="9587"/>
                </a:lnTo>
                <a:lnTo>
                  <a:pt x="17592" y="9587"/>
                </a:lnTo>
                <a:lnTo>
                  <a:pt x="17184" y="8980"/>
                </a:lnTo>
                <a:lnTo>
                  <a:pt x="16738" y="8494"/>
                </a:lnTo>
                <a:lnTo>
                  <a:pt x="16738" y="8616"/>
                </a:lnTo>
                <a:lnTo>
                  <a:pt x="16812" y="8616"/>
                </a:lnTo>
                <a:lnTo>
                  <a:pt x="16812" y="8858"/>
                </a:lnTo>
                <a:lnTo>
                  <a:pt x="16961" y="9101"/>
                </a:lnTo>
                <a:close/>
                <a:moveTo>
                  <a:pt x="16738" y="3094"/>
                </a:moveTo>
                <a:lnTo>
                  <a:pt x="16738" y="2973"/>
                </a:lnTo>
                <a:lnTo>
                  <a:pt x="16664" y="2852"/>
                </a:lnTo>
                <a:lnTo>
                  <a:pt x="16664" y="2973"/>
                </a:lnTo>
                <a:lnTo>
                  <a:pt x="16515" y="2730"/>
                </a:lnTo>
                <a:lnTo>
                  <a:pt x="16441" y="2730"/>
                </a:lnTo>
                <a:lnTo>
                  <a:pt x="16107" y="2852"/>
                </a:lnTo>
                <a:lnTo>
                  <a:pt x="15810" y="2852"/>
                </a:lnTo>
                <a:lnTo>
                  <a:pt x="16664" y="4247"/>
                </a:lnTo>
                <a:lnTo>
                  <a:pt x="17518" y="5521"/>
                </a:lnTo>
                <a:lnTo>
                  <a:pt x="17889" y="6128"/>
                </a:lnTo>
                <a:lnTo>
                  <a:pt x="18148" y="6674"/>
                </a:lnTo>
                <a:lnTo>
                  <a:pt x="19559" y="9222"/>
                </a:lnTo>
                <a:lnTo>
                  <a:pt x="19707" y="9465"/>
                </a:lnTo>
                <a:lnTo>
                  <a:pt x="19856" y="9587"/>
                </a:lnTo>
                <a:lnTo>
                  <a:pt x="20004" y="9769"/>
                </a:lnTo>
                <a:lnTo>
                  <a:pt x="19930" y="9465"/>
                </a:lnTo>
                <a:lnTo>
                  <a:pt x="19856" y="9101"/>
                </a:lnTo>
                <a:lnTo>
                  <a:pt x="18779" y="6553"/>
                </a:lnTo>
                <a:lnTo>
                  <a:pt x="17443" y="4247"/>
                </a:lnTo>
                <a:lnTo>
                  <a:pt x="17443" y="4126"/>
                </a:lnTo>
                <a:lnTo>
                  <a:pt x="17221" y="3762"/>
                </a:lnTo>
                <a:lnTo>
                  <a:pt x="17035" y="3580"/>
                </a:lnTo>
                <a:lnTo>
                  <a:pt x="17035" y="3458"/>
                </a:lnTo>
                <a:lnTo>
                  <a:pt x="16887" y="3216"/>
                </a:lnTo>
                <a:lnTo>
                  <a:pt x="16812" y="3216"/>
                </a:lnTo>
                <a:lnTo>
                  <a:pt x="16887" y="3216"/>
                </a:lnTo>
                <a:lnTo>
                  <a:pt x="16887" y="3094"/>
                </a:lnTo>
                <a:lnTo>
                  <a:pt x="16738" y="3094"/>
                </a:lnTo>
                <a:close/>
                <a:moveTo>
                  <a:pt x="4305" y="19052"/>
                </a:moveTo>
                <a:lnTo>
                  <a:pt x="4305" y="19173"/>
                </a:lnTo>
                <a:lnTo>
                  <a:pt x="4379" y="19173"/>
                </a:lnTo>
                <a:lnTo>
                  <a:pt x="4379" y="19962"/>
                </a:lnTo>
                <a:lnTo>
                  <a:pt x="4454" y="20083"/>
                </a:lnTo>
                <a:lnTo>
                  <a:pt x="5938" y="20629"/>
                </a:lnTo>
                <a:lnTo>
                  <a:pt x="7608" y="20872"/>
                </a:lnTo>
                <a:lnTo>
                  <a:pt x="9315" y="20751"/>
                </a:lnTo>
                <a:lnTo>
                  <a:pt x="10948" y="20447"/>
                </a:lnTo>
                <a:lnTo>
                  <a:pt x="12433" y="19719"/>
                </a:lnTo>
                <a:lnTo>
                  <a:pt x="13287" y="19173"/>
                </a:lnTo>
                <a:lnTo>
                  <a:pt x="14140" y="18445"/>
                </a:lnTo>
                <a:lnTo>
                  <a:pt x="14920" y="17656"/>
                </a:lnTo>
                <a:lnTo>
                  <a:pt x="17109" y="14865"/>
                </a:lnTo>
                <a:lnTo>
                  <a:pt x="17740" y="13712"/>
                </a:lnTo>
                <a:lnTo>
                  <a:pt x="18297" y="12438"/>
                </a:lnTo>
                <a:lnTo>
                  <a:pt x="18445" y="12196"/>
                </a:lnTo>
                <a:lnTo>
                  <a:pt x="18594" y="12196"/>
                </a:lnTo>
                <a:lnTo>
                  <a:pt x="18594" y="12135"/>
                </a:lnTo>
                <a:lnTo>
                  <a:pt x="18705" y="12135"/>
                </a:lnTo>
                <a:lnTo>
                  <a:pt x="18779" y="12196"/>
                </a:lnTo>
                <a:lnTo>
                  <a:pt x="19485" y="13348"/>
                </a:lnTo>
                <a:lnTo>
                  <a:pt x="19930" y="13955"/>
                </a:lnTo>
                <a:lnTo>
                  <a:pt x="20004" y="14076"/>
                </a:lnTo>
                <a:lnTo>
                  <a:pt x="20078" y="14319"/>
                </a:lnTo>
                <a:lnTo>
                  <a:pt x="20190" y="14440"/>
                </a:lnTo>
                <a:lnTo>
                  <a:pt x="20115" y="13348"/>
                </a:lnTo>
                <a:lnTo>
                  <a:pt x="20190" y="12438"/>
                </a:lnTo>
                <a:lnTo>
                  <a:pt x="20190" y="12013"/>
                </a:lnTo>
                <a:lnTo>
                  <a:pt x="20078" y="11892"/>
                </a:lnTo>
                <a:lnTo>
                  <a:pt x="20078" y="11771"/>
                </a:lnTo>
                <a:lnTo>
                  <a:pt x="20004" y="11649"/>
                </a:lnTo>
                <a:lnTo>
                  <a:pt x="20004" y="11528"/>
                </a:lnTo>
                <a:lnTo>
                  <a:pt x="19076" y="8858"/>
                </a:lnTo>
                <a:lnTo>
                  <a:pt x="17926" y="6674"/>
                </a:lnTo>
                <a:lnTo>
                  <a:pt x="16812" y="4733"/>
                </a:lnTo>
                <a:lnTo>
                  <a:pt x="15625" y="2973"/>
                </a:lnTo>
                <a:lnTo>
                  <a:pt x="14623" y="3094"/>
                </a:lnTo>
                <a:lnTo>
                  <a:pt x="13695" y="3337"/>
                </a:lnTo>
                <a:lnTo>
                  <a:pt x="13695" y="3580"/>
                </a:lnTo>
                <a:lnTo>
                  <a:pt x="13621" y="3762"/>
                </a:lnTo>
                <a:lnTo>
                  <a:pt x="13546" y="4004"/>
                </a:lnTo>
                <a:lnTo>
                  <a:pt x="13695" y="4004"/>
                </a:lnTo>
                <a:lnTo>
                  <a:pt x="13769" y="4247"/>
                </a:lnTo>
                <a:lnTo>
                  <a:pt x="13769" y="4369"/>
                </a:lnTo>
                <a:lnTo>
                  <a:pt x="14474" y="5279"/>
                </a:lnTo>
                <a:lnTo>
                  <a:pt x="14548" y="5279"/>
                </a:lnTo>
                <a:lnTo>
                  <a:pt x="14548" y="5400"/>
                </a:lnTo>
                <a:lnTo>
                  <a:pt x="14623" y="5400"/>
                </a:lnTo>
                <a:lnTo>
                  <a:pt x="14548" y="5521"/>
                </a:lnTo>
                <a:lnTo>
                  <a:pt x="14548" y="5643"/>
                </a:lnTo>
                <a:lnTo>
                  <a:pt x="14845" y="6128"/>
                </a:lnTo>
                <a:lnTo>
                  <a:pt x="15031" y="6553"/>
                </a:lnTo>
                <a:lnTo>
                  <a:pt x="14957" y="6796"/>
                </a:lnTo>
                <a:lnTo>
                  <a:pt x="14845" y="7038"/>
                </a:lnTo>
                <a:lnTo>
                  <a:pt x="14771" y="7281"/>
                </a:lnTo>
                <a:lnTo>
                  <a:pt x="14697" y="7281"/>
                </a:lnTo>
                <a:lnTo>
                  <a:pt x="14623" y="7342"/>
                </a:lnTo>
                <a:lnTo>
                  <a:pt x="13843" y="8494"/>
                </a:lnTo>
                <a:lnTo>
                  <a:pt x="12990" y="9465"/>
                </a:lnTo>
                <a:lnTo>
                  <a:pt x="12990" y="9587"/>
                </a:lnTo>
                <a:lnTo>
                  <a:pt x="12433" y="10254"/>
                </a:lnTo>
                <a:lnTo>
                  <a:pt x="11728" y="10861"/>
                </a:lnTo>
                <a:lnTo>
                  <a:pt x="11097" y="11407"/>
                </a:lnTo>
                <a:lnTo>
                  <a:pt x="10800" y="11649"/>
                </a:lnTo>
                <a:lnTo>
                  <a:pt x="10540" y="11892"/>
                </a:lnTo>
                <a:lnTo>
                  <a:pt x="10169" y="12013"/>
                </a:lnTo>
                <a:lnTo>
                  <a:pt x="9464" y="12560"/>
                </a:lnTo>
                <a:lnTo>
                  <a:pt x="8610" y="12924"/>
                </a:lnTo>
                <a:lnTo>
                  <a:pt x="6903" y="13166"/>
                </a:lnTo>
                <a:lnTo>
                  <a:pt x="5159" y="13166"/>
                </a:lnTo>
                <a:lnTo>
                  <a:pt x="3934" y="12802"/>
                </a:lnTo>
                <a:lnTo>
                  <a:pt x="3897" y="13288"/>
                </a:lnTo>
                <a:lnTo>
                  <a:pt x="3823" y="13712"/>
                </a:lnTo>
                <a:lnTo>
                  <a:pt x="3823" y="14076"/>
                </a:lnTo>
                <a:lnTo>
                  <a:pt x="3897" y="13955"/>
                </a:lnTo>
                <a:lnTo>
                  <a:pt x="3897" y="13591"/>
                </a:lnTo>
                <a:lnTo>
                  <a:pt x="3934" y="13470"/>
                </a:lnTo>
                <a:lnTo>
                  <a:pt x="4008" y="13470"/>
                </a:lnTo>
                <a:lnTo>
                  <a:pt x="4008" y="13591"/>
                </a:lnTo>
                <a:lnTo>
                  <a:pt x="4082" y="13834"/>
                </a:lnTo>
                <a:lnTo>
                  <a:pt x="4082" y="14198"/>
                </a:lnTo>
                <a:lnTo>
                  <a:pt x="4157" y="14198"/>
                </a:lnTo>
                <a:lnTo>
                  <a:pt x="4231" y="14987"/>
                </a:lnTo>
                <a:lnTo>
                  <a:pt x="4231" y="15472"/>
                </a:lnTo>
                <a:lnTo>
                  <a:pt x="4157" y="15351"/>
                </a:lnTo>
                <a:lnTo>
                  <a:pt x="4157" y="15593"/>
                </a:lnTo>
                <a:lnTo>
                  <a:pt x="4082" y="15715"/>
                </a:lnTo>
                <a:lnTo>
                  <a:pt x="4157" y="15472"/>
                </a:lnTo>
                <a:lnTo>
                  <a:pt x="4157" y="15229"/>
                </a:lnTo>
                <a:lnTo>
                  <a:pt x="4082" y="14987"/>
                </a:lnTo>
                <a:lnTo>
                  <a:pt x="4082" y="15715"/>
                </a:lnTo>
                <a:lnTo>
                  <a:pt x="4157" y="15715"/>
                </a:lnTo>
                <a:lnTo>
                  <a:pt x="4157" y="15775"/>
                </a:lnTo>
                <a:lnTo>
                  <a:pt x="4082" y="15715"/>
                </a:lnTo>
                <a:lnTo>
                  <a:pt x="4008" y="17778"/>
                </a:lnTo>
                <a:lnTo>
                  <a:pt x="4008" y="19840"/>
                </a:lnTo>
                <a:lnTo>
                  <a:pt x="4157" y="19840"/>
                </a:lnTo>
                <a:lnTo>
                  <a:pt x="4157" y="16139"/>
                </a:lnTo>
                <a:lnTo>
                  <a:pt x="4231" y="16261"/>
                </a:lnTo>
                <a:lnTo>
                  <a:pt x="4231" y="15775"/>
                </a:lnTo>
                <a:lnTo>
                  <a:pt x="4305" y="15897"/>
                </a:lnTo>
                <a:lnTo>
                  <a:pt x="4379" y="15897"/>
                </a:lnTo>
                <a:lnTo>
                  <a:pt x="4454" y="16018"/>
                </a:lnTo>
                <a:lnTo>
                  <a:pt x="4713" y="18688"/>
                </a:lnTo>
                <a:lnTo>
                  <a:pt x="4788" y="18566"/>
                </a:lnTo>
                <a:lnTo>
                  <a:pt x="4788" y="18324"/>
                </a:lnTo>
                <a:lnTo>
                  <a:pt x="4713" y="18202"/>
                </a:lnTo>
                <a:lnTo>
                  <a:pt x="4788" y="16382"/>
                </a:lnTo>
                <a:lnTo>
                  <a:pt x="4862" y="16261"/>
                </a:lnTo>
                <a:lnTo>
                  <a:pt x="4936" y="16261"/>
                </a:lnTo>
                <a:lnTo>
                  <a:pt x="5159" y="17049"/>
                </a:lnTo>
                <a:lnTo>
                  <a:pt x="5233" y="18020"/>
                </a:lnTo>
                <a:lnTo>
                  <a:pt x="5307" y="17899"/>
                </a:lnTo>
                <a:lnTo>
                  <a:pt x="5381" y="17656"/>
                </a:lnTo>
                <a:lnTo>
                  <a:pt x="5381" y="17049"/>
                </a:lnTo>
                <a:lnTo>
                  <a:pt x="5419" y="16928"/>
                </a:lnTo>
                <a:lnTo>
                  <a:pt x="5493" y="17049"/>
                </a:lnTo>
                <a:lnTo>
                  <a:pt x="5641" y="17778"/>
                </a:lnTo>
                <a:lnTo>
                  <a:pt x="5790" y="18445"/>
                </a:lnTo>
                <a:lnTo>
                  <a:pt x="5938" y="18324"/>
                </a:lnTo>
                <a:lnTo>
                  <a:pt x="5938" y="18202"/>
                </a:lnTo>
                <a:lnTo>
                  <a:pt x="6012" y="18020"/>
                </a:lnTo>
                <a:lnTo>
                  <a:pt x="6087" y="17899"/>
                </a:lnTo>
                <a:lnTo>
                  <a:pt x="6087" y="17656"/>
                </a:lnTo>
                <a:lnTo>
                  <a:pt x="6124" y="17535"/>
                </a:lnTo>
                <a:lnTo>
                  <a:pt x="6198" y="17656"/>
                </a:lnTo>
                <a:lnTo>
                  <a:pt x="6346" y="18142"/>
                </a:lnTo>
                <a:lnTo>
                  <a:pt x="6421" y="18202"/>
                </a:lnTo>
                <a:lnTo>
                  <a:pt x="6421" y="18324"/>
                </a:lnTo>
                <a:lnTo>
                  <a:pt x="6495" y="18445"/>
                </a:lnTo>
                <a:lnTo>
                  <a:pt x="6643" y="18142"/>
                </a:lnTo>
                <a:lnTo>
                  <a:pt x="6718" y="17899"/>
                </a:lnTo>
                <a:lnTo>
                  <a:pt x="6792" y="17778"/>
                </a:lnTo>
                <a:lnTo>
                  <a:pt x="6829" y="17899"/>
                </a:lnTo>
                <a:lnTo>
                  <a:pt x="6829" y="17778"/>
                </a:lnTo>
                <a:lnTo>
                  <a:pt x="6977" y="17778"/>
                </a:lnTo>
                <a:lnTo>
                  <a:pt x="6977" y="17899"/>
                </a:lnTo>
                <a:lnTo>
                  <a:pt x="7052" y="17899"/>
                </a:lnTo>
                <a:lnTo>
                  <a:pt x="8276" y="17778"/>
                </a:lnTo>
                <a:lnTo>
                  <a:pt x="8462" y="17656"/>
                </a:lnTo>
                <a:lnTo>
                  <a:pt x="8759" y="17535"/>
                </a:lnTo>
                <a:lnTo>
                  <a:pt x="8981" y="17413"/>
                </a:lnTo>
                <a:lnTo>
                  <a:pt x="9241" y="17292"/>
                </a:lnTo>
                <a:lnTo>
                  <a:pt x="9241" y="17171"/>
                </a:lnTo>
                <a:lnTo>
                  <a:pt x="9390" y="17171"/>
                </a:lnTo>
                <a:lnTo>
                  <a:pt x="9093" y="17413"/>
                </a:lnTo>
                <a:lnTo>
                  <a:pt x="8833" y="17656"/>
                </a:lnTo>
                <a:lnTo>
                  <a:pt x="8759" y="17656"/>
                </a:lnTo>
                <a:lnTo>
                  <a:pt x="8759" y="17778"/>
                </a:lnTo>
                <a:lnTo>
                  <a:pt x="8536" y="17778"/>
                </a:lnTo>
                <a:lnTo>
                  <a:pt x="8276" y="18020"/>
                </a:lnTo>
                <a:lnTo>
                  <a:pt x="7905" y="18142"/>
                </a:lnTo>
                <a:lnTo>
                  <a:pt x="7497" y="18142"/>
                </a:lnTo>
                <a:lnTo>
                  <a:pt x="7200" y="18202"/>
                </a:lnTo>
                <a:lnTo>
                  <a:pt x="6792" y="18202"/>
                </a:lnTo>
                <a:lnTo>
                  <a:pt x="6643" y="18566"/>
                </a:lnTo>
                <a:lnTo>
                  <a:pt x="6643" y="18688"/>
                </a:lnTo>
                <a:lnTo>
                  <a:pt x="6495" y="18688"/>
                </a:lnTo>
                <a:lnTo>
                  <a:pt x="6346" y="18566"/>
                </a:lnTo>
                <a:lnTo>
                  <a:pt x="6272" y="18324"/>
                </a:lnTo>
                <a:lnTo>
                  <a:pt x="6198" y="18020"/>
                </a:lnTo>
                <a:lnTo>
                  <a:pt x="6087" y="18202"/>
                </a:lnTo>
                <a:lnTo>
                  <a:pt x="5938" y="18688"/>
                </a:lnTo>
                <a:lnTo>
                  <a:pt x="5715" y="18688"/>
                </a:lnTo>
                <a:lnTo>
                  <a:pt x="5641" y="18566"/>
                </a:lnTo>
                <a:lnTo>
                  <a:pt x="5567" y="18202"/>
                </a:lnTo>
                <a:lnTo>
                  <a:pt x="5493" y="17899"/>
                </a:lnTo>
                <a:lnTo>
                  <a:pt x="5419" y="17535"/>
                </a:lnTo>
                <a:lnTo>
                  <a:pt x="5381" y="18324"/>
                </a:lnTo>
                <a:lnTo>
                  <a:pt x="5233" y="18324"/>
                </a:lnTo>
                <a:lnTo>
                  <a:pt x="5159" y="18202"/>
                </a:lnTo>
                <a:lnTo>
                  <a:pt x="5085" y="18020"/>
                </a:lnTo>
                <a:lnTo>
                  <a:pt x="5085" y="17292"/>
                </a:lnTo>
                <a:lnTo>
                  <a:pt x="5010" y="16928"/>
                </a:lnTo>
                <a:lnTo>
                  <a:pt x="4936" y="16625"/>
                </a:lnTo>
                <a:lnTo>
                  <a:pt x="4936" y="17413"/>
                </a:lnTo>
                <a:lnTo>
                  <a:pt x="4862" y="17778"/>
                </a:lnTo>
                <a:lnTo>
                  <a:pt x="4788" y="18020"/>
                </a:lnTo>
                <a:lnTo>
                  <a:pt x="4862" y="18202"/>
                </a:lnTo>
                <a:lnTo>
                  <a:pt x="4862" y="18930"/>
                </a:lnTo>
                <a:lnTo>
                  <a:pt x="4788" y="19173"/>
                </a:lnTo>
                <a:lnTo>
                  <a:pt x="4788" y="19294"/>
                </a:lnTo>
                <a:lnTo>
                  <a:pt x="4713" y="19294"/>
                </a:lnTo>
                <a:lnTo>
                  <a:pt x="4639" y="19173"/>
                </a:lnTo>
                <a:lnTo>
                  <a:pt x="4639" y="19052"/>
                </a:lnTo>
                <a:lnTo>
                  <a:pt x="4602" y="18930"/>
                </a:lnTo>
                <a:lnTo>
                  <a:pt x="4528" y="18930"/>
                </a:lnTo>
                <a:lnTo>
                  <a:pt x="4528" y="18809"/>
                </a:lnTo>
                <a:lnTo>
                  <a:pt x="4602" y="18809"/>
                </a:lnTo>
                <a:lnTo>
                  <a:pt x="4454" y="17413"/>
                </a:lnTo>
                <a:lnTo>
                  <a:pt x="4528" y="17413"/>
                </a:lnTo>
                <a:lnTo>
                  <a:pt x="4528" y="16867"/>
                </a:lnTo>
                <a:lnTo>
                  <a:pt x="4454" y="16867"/>
                </a:lnTo>
                <a:lnTo>
                  <a:pt x="4454" y="16928"/>
                </a:lnTo>
                <a:lnTo>
                  <a:pt x="4454" y="16625"/>
                </a:lnTo>
                <a:lnTo>
                  <a:pt x="4379" y="16503"/>
                </a:lnTo>
                <a:lnTo>
                  <a:pt x="4379" y="16382"/>
                </a:lnTo>
                <a:lnTo>
                  <a:pt x="4305" y="18930"/>
                </a:lnTo>
                <a:lnTo>
                  <a:pt x="4379" y="19052"/>
                </a:lnTo>
                <a:lnTo>
                  <a:pt x="4305" y="19052"/>
                </a:lnTo>
                <a:close/>
                <a:moveTo>
                  <a:pt x="20487" y="0"/>
                </a:moveTo>
                <a:lnTo>
                  <a:pt x="20561" y="0"/>
                </a:lnTo>
                <a:lnTo>
                  <a:pt x="20635" y="121"/>
                </a:lnTo>
                <a:lnTo>
                  <a:pt x="20858" y="2184"/>
                </a:lnTo>
                <a:lnTo>
                  <a:pt x="20969" y="4490"/>
                </a:lnTo>
                <a:lnTo>
                  <a:pt x="20895" y="4490"/>
                </a:lnTo>
                <a:lnTo>
                  <a:pt x="20969" y="5279"/>
                </a:lnTo>
                <a:lnTo>
                  <a:pt x="20969" y="8191"/>
                </a:lnTo>
                <a:lnTo>
                  <a:pt x="20895" y="10133"/>
                </a:lnTo>
                <a:lnTo>
                  <a:pt x="20858" y="12135"/>
                </a:lnTo>
                <a:lnTo>
                  <a:pt x="20784" y="14076"/>
                </a:lnTo>
                <a:lnTo>
                  <a:pt x="21340" y="14076"/>
                </a:lnTo>
                <a:lnTo>
                  <a:pt x="21563" y="14198"/>
                </a:lnTo>
                <a:lnTo>
                  <a:pt x="21600" y="14198"/>
                </a:lnTo>
                <a:lnTo>
                  <a:pt x="21600" y="14319"/>
                </a:lnTo>
                <a:lnTo>
                  <a:pt x="21489" y="14501"/>
                </a:lnTo>
                <a:lnTo>
                  <a:pt x="21118" y="14501"/>
                </a:lnTo>
                <a:lnTo>
                  <a:pt x="21118" y="14622"/>
                </a:lnTo>
                <a:lnTo>
                  <a:pt x="21043" y="14744"/>
                </a:lnTo>
                <a:lnTo>
                  <a:pt x="20969" y="14744"/>
                </a:lnTo>
                <a:lnTo>
                  <a:pt x="20858" y="14865"/>
                </a:lnTo>
                <a:lnTo>
                  <a:pt x="20784" y="14865"/>
                </a:lnTo>
                <a:lnTo>
                  <a:pt x="20784" y="15715"/>
                </a:lnTo>
                <a:lnTo>
                  <a:pt x="20709" y="15775"/>
                </a:lnTo>
                <a:lnTo>
                  <a:pt x="20635" y="15897"/>
                </a:lnTo>
                <a:lnTo>
                  <a:pt x="20487" y="15897"/>
                </a:lnTo>
                <a:lnTo>
                  <a:pt x="20487" y="16746"/>
                </a:lnTo>
                <a:lnTo>
                  <a:pt x="20412" y="16867"/>
                </a:lnTo>
                <a:lnTo>
                  <a:pt x="20338" y="16867"/>
                </a:lnTo>
                <a:lnTo>
                  <a:pt x="20190" y="16928"/>
                </a:lnTo>
                <a:lnTo>
                  <a:pt x="20190" y="16867"/>
                </a:lnTo>
                <a:lnTo>
                  <a:pt x="20115" y="16746"/>
                </a:lnTo>
                <a:lnTo>
                  <a:pt x="20115" y="16261"/>
                </a:lnTo>
                <a:lnTo>
                  <a:pt x="20190" y="15775"/>
                </a:lnTo>
                <a:lnTo>
                  <a:pt x="20190" y="15351"/>
                </a:lnTo>
                <a:lnTo>
                  <a:pt x="19002" y="15775"/>
                </a:lnTo>
                <a:lnTo>
                  <a:pt x="18928" y="15775"/>
                </a:lnTo>
                <a:lnTo>
                  <a:pt x="19002" y="16018"/>
                </a:lnTo>
                <a:lnTo>
                  <a:pt x="19151" y="16018"/>
                </a:lnTo>
                <a:lnTo>
                  <a:pt x="19151" y="16139"/>
                </a:lnTo>
                <a:lnTo>
                  <a:pt x="19225" y="16261"/>
                </a:lnTo>
                <a:lnTo>
                  <a:pt x="19151" y="16382"/>
                </a:lnTo>
                <a:lnTo>
                  <a:pt x="19151" y="16746"/>
                </a:lnTo>
                <a:lnTo>
                  <a:pt x="19076" y="16746"/>
                </a:lnTo>
                <a:lnTo>
                  <a:pt x="18928" y="16867"/>
                </a:lnTo>
                <a:lnTo>
                  <a:pt x="18779" y="16746"/>
                </a:lnTo>
                <a:lnTo>
                  <a:pt x="18668" y="16625"/>
                </a:lnTo>
                <a:lnTo>
                  <a:pt x="18594" y="16503"/>
                </a:lnTo>
                <a:lnTo>
                  <a:pt x="18445" y="16382"/>
                </a:lnTo>
                <a:lnTo>
                  <a:pt x="18371" y="16261"/>
                </a:lnTo>
                <a:lnTo>
                  <a:pt x="18074" y="16018"/>
                </a:lnTo>
                <a:lnTo>
                  <a:pt x="18000" y="16018"/>
                </a:lnTo>
                <a:lnTo>
                  <a:pt x="18000" y="15897"/>
                </a:lnTo>
                <a:lnTo>
                  <a:pt x="18074" y="15775"/>
                </a:lnTo>
                <a:lnTo>
                  <a:pt x="18148" y="15715"/>
                </a:lnTo>
                <a:lnTo>
                  <a:pt x="18000" y="15593"/>
                </a:lnTo>
                <a:lnTo>
                  <a:pt x="17889" y="15351"/>
                </a:lnTo>
                <a:lnTo>
                  <a:pt x="17740" y="15108"/>
                </a:lnTo>
                <a:lnTo>
                  <a:pt x="16107" y="17292"/>
                </a:lnTo>
                <a:lnTo>
                  <a:pt x="14252" y="19173"/>
                </a:lnTo>
                <a:lnTo>
                  <a:pt x="12730" y="20326"/>
                </a:lnTo>
                <a:lnTo>
                  <a:pt x="11023" y="21115"/>
                </a:lnTo>
                <a:lnTo>
                  <a:pt x="9390" y="21479"/>
                </a:lnTo>
                <a:lnTo>
                  <a:pt x="7682" y="21600"/>
                </a:lnTo>
                <a:lnTo>
                  <a:pt x="6012" y="21479"/>
                </a:lnTo>
                <a:lnTo>
                  <a:pt x="4379" y="21115"/>
                </a:lnTo>
                <a:lnTo>
                  <a:pt x="4305" y="21115"/>
                </a:lnTo>
                <a:lnTo>
                  <a:pt x="4305" y="21236"/>
                </a:lnTo>
                <a:lnTo>
                  <a:pt x="4379" y="21357"/>
                </a:lnTo>
                <a:lnTo>
                  <a:pt x="4305" y="21479"/>
                </a:lnTo>
                <a:lnTo>
                  <a:pt x="4157" y="21479"/>
                </a:lnTo>
                <a:lnTo>
                  <a:pt x="3526" y="20993"/>
                </a:lnTo>
                <a:lnTo>
                  <a:pt x="2746" y="20751"/>
                </a:lnTo>
                <a:lnTo>
                  <a:pt x="2412" y="20629"/>
                </a:lnTo>
                <a:lnTo>
                  <a:pt x="2115" y="20508"/>
                </a:lnTo>
                <a:lnTo>
                  <a:pt x="1188" y="20326"/>
                </a:lnTo>
                <a:lnTo>
                  <a:pt x="408" y="19840"/>
                </a:lnTo>
                <a:lnTo>
                  <a:pt x="260" y="19598"/>
                </a:lnTo>
                <a:lnTo>
                  <a:pt x="148" y="19476"/>
                </a:lnTo>
                <a:lnTo>
                  <a:pt x="74" y="19355"/>
                </a:lnTo>
                <a:lnTo>
                  <a:pt x="0" y="19294"/>
                </a:lnTo>
                <a:lnTo>
                  <a:pt x="0" y="19173"/>
                </a:lnTo>
                <a:lnTo>
                  <a:pt x="779" y="19598"/>
                </a:lnTo>
                <a:lnTo>
                  <a:pt x="1633" y="19962"/>
                </a:lnTo>
                <a:lnTo>
                  <a:pt x="2524" y="20083"/>
                </a:lnTo>
                <a:lnTo>
                  <a:pt x="1670" y="19173"/>
                </a:lnTo>
                <a:lnTo>
                  <a:pt x="1744" y="19052"/>
                </a:lnTo>
                <a:lnTo>
                  <a:pt x="1744" y="18809"/>
                </a:lnTo>
                <a:lnTo>
                  <a:pt x="1893" y="18809"/>
                </a:lnTo>
                <a:lnTo>
                  <a:pt x="1967" y="18930"/>
                </a:lnTo>
                <a:lnTo>
                  <a:pt x="1744" y="18566"/>
                </a:lnTo>
                <a:lnTo>
                  <a:pt x="1633" y="18324"/>
                </a:lnTo>
                <a:lnTo>
                  <a:pt x="1633" y="18202"/>
                </a:lnTo>
                <a:lnTo>
                  <a:pt x="1744" y="18020"/>
                </a:lnTo>
                <a:lnTo>
                  <a:pt x="1819" y="18020"/>
                </a:lnTo>
                <a:lnTo>
                  <a:pt x="1819" y="18142"/>
                </a:lnTo>
                <a:lnTo>
                  <a:pt x="1893" y="18202"/>
                </a:lnTo>
                <a:lnTo>
                  <a:pt x="1967" y="18324"/>
                </a:lnTo>
                <a:lnTo>
                  <a:pt x="2041" y="18324"/>
                </a:lnTo>
                <a:lnTo>
                  <a:pt x="2041" y="18202"/>
                </a:lnTo>
                <a:lnTo>
                  <a:pt x="2264" y="16867"/>
                </a:lnTo>
                <a:lnTo>
                  <a:pt x="2264" y="15229"/>
                </a:lnTo>
                <a:lnTo>
                  <a:pt x="2338" y="15108"/>
                </a:lnTo>
                <a:lnTo>
                  <a:pt x="2338" y="14987"/>
                </a:lnTo>
                <a:lnTo>
                  <a:pt x="2338" y="15108"/>
                </a:lnTo>
                <a:lnTo>
                  <a:pt x="2115" y="15108"/>
                </a:lnTo>
                <a:lnTo>
                  <a:pt x="2115" y="14987"/>
                </a:lnTo>
                <a:lnTo>
                  <a:pt x="2338" y="14622"/>
                </a:lnTo>
                <a:lnTo>
                  <a:pt x="2190" y="14622"/>
                </a:lnTo>
                <a:lnTo>
                  <a:pt x="2190" y="14319"/>
                </a:lnTo>
                <a:lnTo>
                  <a:pt x="2264" y="14319"/>
                </a:lnTo>
                <a:lnTo>
                  <a:pt x="2449" y="13834"/>
                </a:lnTo>
                <a:lnTo>
                  <a:pt x="2412" y="13712"/>
                </a:lnTo>
                <a:lnTo>
                  <a:pt x="2338" y="13834"/>
                </a:lnTo>
                <a:lnTo>
                  <a:pt x="2264" y="13834"/>
                </a:lnTo>
                <a:lnTo>
                  <a:pt x="2264" y="13591"/>
                </a:lnTo>
                <a:lnTo>
                  <a:pt x="1819" y="13834"/>
                </a:lnTo>
                <a:lnTo>
                  <a:pt x="1744" y="13834"/>
                </a:lnTo>
                <a:lnTo>
                  <a:pt x="1670" y="13591"/>
                </a:lnTo>
                <a:lnTo>
                  <a:pt x="1670" y="13470"/>
                </a:lnTo>
                <a:lnTo>
                  <a:pt x="1744" y="13348"/>
                </a:lnTo>
                <a:lnTo>
                  <a:pt x="2190" y="12802"/>
                </a:lnTo>
                <a:lnTo>
                  <a:pt x="2524" y="12438"/>
                </a:lnTo>
                <a:lnTo>
                  <a:pt x="2672" y="12317"/>
                </a:lnTo>
                <a:lnTo>
                  <a:pt x="2746" y="12317"/>
                </a:lnTo>
                <a:lnTo>
                  <a:pt x="2746" y="12196"/>
                </a:lnTo>
                <a:lnTo>
                  <a:pt x="2338" y="12013"/>
                </a:lnTo>
                <a:lnTo>
                  <a:pt x="2041" y="11771"/>
                </a:lnTo>
                <a:lnTo>
                  <a:pt x="1670" y="11528"/>
                </a:lnTo>
                <a:lnTo>
                  <a:pt x="1633" y="11407"/>
                </a:lnTo>
                <a:lnTo>
                  <a:pt x="1633" y="11164"/>
                </a:lnTo>
                <a:lnTo>
                  <a:pt x="2412" y="11649"/>
                </a:lnTo>
                <a:lnTo>
                  <a:pt x="3229" y="11892"/>
                </a:lnTo>
                <a:lnTo>
                  <a:pt x="3823" y="11407"/>
                </a:lnTo>
                <a:lnTo>
                  <a:pt x="4454" y="10921"/>
                </a:lnTo>
                <a:lnTo>
                  <a:pt x="4528" y="10921"/>
                </a:lnTo>
                <a:lnTo>
                  <a:pt x="4602" y="11043"/>
                </a:lnTo>
                <a:lnTo>
                  <a:pt x="4639" y="11164"/>
                </a:lnTo>
                <a:lnTo>
                  <a:pt x="4602" y="11407"/>
                </a:lnTo>
                <a:lnTo>
                  <a:pt x="4454" y="11528"/>
                </a:lnTo>
                <a:lnTo>
                  <a:pt x="4305" y="11771"/>
                </a:lnTo>
                <a:lnTo>
                  <a:pt x="5010" y="12013"/>
                </a:lnTo>
                <a:lnTo>
                  <a:pt x="5715" y="12135"/>
                </a:lnTo>
                <a:lnTo>
                  <a:pt x="6718" y="12317"/>
                </a:lnTo>
                <a:lnTo>
                  <a:pt x="7682" y="12196"/>
                </a:lnTo>
                <a:lnTo>
                  <a:pt x="8610" y="12013"/>
                </a:lnTo>
                <a:lnTo>
                  <a:pt x="10169" y="11043"/>
                </a:lnTo>
                <a:lnTo>
                  <a:pt x="11579" y="10011"/>
                </a:lnTo>
                <a:lnTo>
                  <a:pt x="12656" y="9101"/>
                </a:lnTo>
                <a:lnTo>
                  <a:pt x="13472" y="7948"/>
                </a:lnTo>
                <a:lnTo>
                  <a:pt x="13472" y="7827"/>
                </a:lnTo>
                <a:lnTo>
                  <a:pt x="13435" y="7706"/>
                </a:lnTo>
                <a:lnTo>
                  <a:pt x="13361" y="7706"/>
                </a:lnTo>
                <a:lnTo>
                  <a:pt x="13287" y="7584"/>
                </a:lnTo>
                <a:lnTo>
                  <a:pt x="13212" y="7584"/>
                </a:lnTo>
                <a:lnTo>
                  <a:pt x="13212" y="7463"/>
                </a:lnTo>
                <a:lnTo>
                  <a:pt x="13138" y="7342"/>
                </a:lnTo>
                <a:lnTo>
                  <a:pt x="12990" y="7342"/>
                </a:lnTo>
                <a:lnTo>
                  <a:pt x="12990" y="7038"/>
                </a:lnTo>
                <a:lnTo>
                  <a:pt x="12915" y="6917"/>
                </a:lnTo>
                <a:lnTo>
                  <a:pt x="12841" y="7038"/>
                </a:lnTo>
                <a:lnTo>
                  <a:pt x="12767" y="7038"/>
                </a:lnTo>
                <a:lnTo>
                  <a:pt x="12767" y="6674"/>
                </a:lnTo>
                <a:lnTo>
                  <a:pt x="12656" y="6674"/>
                </a:lnTo>
                <a:lnTo>
                  <a:pt x="12656" y="6431"/>
                </a:lnTo>
                <a:lnTo>
                  <a:pt x="12507" y="6431"/>
                </a:lnTo>
                <a:lnTo>
                  <a:pt x="12507" y="6189"/>
                </a:lnTo>
                <a:lnTo>
                  <a:pt x="12359" y="6007"/>
                </a:lnTo>
                <a:lnTo>
                  <a:pt x="12359" y="6128"/>
                </a:lnTo>
                <a:lnTo>
                  <a:pt x="12285" y="6189"/>
                </a:lnTo>
                <a:lnTo>
                  <a:pt x="12285" y="6310"/>
                </a:lnTo>
                <a:lnTo>
                  <a:pt x="12210" y="6310"/>
                </a:lnTo>
                <a:lnTo>
                  <a:pt x="12210" y="6431"/>
                </a:lnTo>
                <a:lnTo>
                  <a:pt x="12062" y="6674"/>
                </a:lnTo>
                <a:lnTo>
                  <a:pt x="11951" y="6553"/>
                </a:lnTo>
                <a:lnTo>
                  <a:pt x="11802" y="6431"/>
                </a:lnTo>
                <a:lnTo>
                  <a:pt x="11951" y="6128"/>
                </a:lnTo>
                <a:lnTo>
                  <a:pt x="12025" y="5764"/>
                </a:lnTo>
                <a:lnTo>
                  <a:pt x="12062" y="5279"/>
                </a:lnTo>
                <a:lnTo>
                  <a:pt x="12136" y="5279"/>
                </a:lnTo>
                <a:lnTo>
                  <a:pt x="12136" y="5157"/>
                </a:lnTo>
                <a:lnTo>
                  <a:pt x="12285" y="4854"/>
                </a:lnTo>
                <a:lnTo>
                  <a:pt x="12359" y="4611"/>
                </a:lnTo>
                <a:lnTo>
                  <a:pt x="12507" y="4247"/>
                </a:lnTo>
                <a:lnTo>
                  <a:pt x="12581" y="3883"/>
                </a:lnTo>
                <a:lnTo>
                  <a:pt x="12656" y="3762"/>
                </a:lnTo>
                <a:lnTo>
                  <a:pt x="12730" y="3701"/>
                </a:lnTo>
                <a:lnTo>
                  <a:pt x="12656" y="3580"/>
                </a:lnTo>
                <a:lnTo>
                  <a:pt x="12581" y="3337"/>
                </a:lnTo>
                <a:lnTo>
                  <a:pt x="12656" y="3094"/>
                </a:lnTo>
                <a:lnTo>
                  <a:pt x="12730" y="3094"/>
                </a:lnTo>
                <a:lnTo>
                  <a:pt x="12730" y="2973"/>
                </a:lnTo>
                <a:lnTo>
                  <a:pt x="12841" y="2730"/>
                </a:lnTo>
                <a:lnTo>
                  <a:pt x="12841" y="2609"/>
                </a:lnTo>
                <a:lnTo>
                  <a:pt x="12915" y="2306"/>
                </a:lnTo>
                <a:lnTo>
                  <a:pt x="12990" y="2306"/>
                </a:lnTo>
                <a:lnTo>
                  <a:pt x="13064" y="2184"/>
                </a:lnTo>
                <a:lnTo>
                  <a:pt x="13064" y="1942"/>
                </a:lnTo>
                <a:lnTo>
                  <a:pt x="13287" y="1942"/>
                </a:lnTo>
                <a:lnTo>
                  <a:pt x="13361" y="2063"/>
                </a:lnTo>
                <a:lnTo>
                  <a:pt x="13435" y="2306"/>
                </a:lnTo>
                <a:lnTo>
                  <a:pt x="13361" y="2488"/>
                </a:lnTo>
                <a:lnTo>
                  <a:pt x="14548" y="2184"/>
                </a:lnTo>
                <a:lnTo>
                  <a:pt x="15810" y="1942"/>
                </a:lnTo>
                <a:lnTo>
                  <a:pt x="15959" y="1942"/>
                </a:lnTo>
                <a:lnTo>
                  <a:pt x="16033" y="1820"/>
                </a:lnTo>
                <a:lnTo>
                  <a:pt x="16515" y="1820"/>
                </a:lnTo>
                <a:lnTo>
                  <a:pt x="16664" y="1699"/>
                </a:lnTo>
                <a:lnTo>
                  <a:pt x="17814" y="1456"/>
                </a:lnTo>
                <a:lnTo>
                  <a:pt x="18928" y="1274"/>
                </a:lnTo>
                <a:lnTo>
                  <a:pt x="19225" y="1153"/>
                </a:lnTo>
                <a:lnTo>
                  <a:pt x="19485" y="1031"/>
                </a:lnTo>
                <a:lnTo>
                  <a:pt x="19856" y="1153"/>
                </a:lnTo>
                <a:lnTo>
                  <a:pt x="19856" y="546"/>
                </a:lnTo>
                <a:lnTo>
                  <a:pt x="19930" y="425"/>
                </a:lnTo>
                <a:lnTo>
                  <a:pt x="19930" y="303"/>
                </a:lnTo>
                <a:lnTo>
                  <a:pt x="20004" y="303"/>
                </a:lnTo>
                <a:lnTo>
                  <a:pt x="20078" y="182"/>
                </a:lnTo>
                <a:lnTo>
                  <a:pt x="20190" y="182"/>
                </a:lnTo>
                <a:lnTo>
                  <a:pt x="20264" y="546"/>
                </a:lnTo>
                <a:lnTo>
                  <a:pt x="20264" y="1031"/>
                </a:lnTo>
                <a:lnTo>
                  <a:pt x="20338" y="1031"/>
                </a:lnTo>
                <a:lnTo>
                  <a:pt x="20338" y="0"/>
                </a:lnTo>
                <a:lnTo>
                  <a:pt x="20487" y="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1" name="Freeform 72"/>
          <p:cNvSpPr/>
          <p:nvPr/>
        </p:nvSpPr>
        <p:spPr>
          <a:xfrm>
            <a:off x="4637842" y="1815625"/>
            <a:ext cx="2146734" cy="17581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084" y="4679"/>
                </a:moveTo>
                <a:lnTo>
                  <a:pt x="19161" y="4585"/>
                </a:lnTo>
                <a:lnTo>
                  <a:pt x="19161" y="4490"/>
                </a:lnTo>
                <a:lnTo>
                  <a:pt x="19084" y="4490"/>
                </a:lnTo>
                <a:lnTo>
                  <a:pt x="19084" y="4679"/>
                </a:lnTo>
                <a:close/>
                <a:moveTo>
                  <a:pt x="1548" y="18433"/>
                </a:moveTo>
                <a:lnTo>
                  <a:pt x="1626" y="18433"/>
                </a:lnTo>
                <a:lnTo>
                  <a:pt x="1626" y="18528"/>
                </a:lnTo>
                <a:lnTo>
                  <a:pt x="1703" y="18528"/>
                </a:lnTo>
                <a:lnTo>
                  <a:pt x="1626" y="18528"/>
                </a:lnTo>
                <a:lnTo>
                  <a:pt x="1626" y="18433"/>
                </a:lnTo>
                <a:lnTo>
                  <a:pt x="1548" y="18433"/>
                </a:lnTo>
                <a:close/>
                <a:moveTo>
                  <a:pt x="15329" y="8271"/>
                </a:moveTo>
                <a:lnTo>
                  <a:pt x="15406" y="8271"/>
                </a:lnTo>
                <a:lnTo>
                  <a:pt x="15406" y="8177"/>
                </a:lnTo>
                <a:lnTo>
                  <a:pt x="15329" y="8177"/>
                </a:lnTo>
                <a:lnTo>
                  <a:pt x="15329" y="8271"/>
                </a:lnTo>
                <a:close/>
                <a:moveTo>
                  <a:pt x="12735" y="9264"/>
                </a:moveTo>
                <a:lnTo>
                  <a:pt x="12658" y="9358"/>
                </a:lnTo>
                <a:lnTo>
                  <a:pt x="12735" y="9358"/>
                </a:lnTo>
                <a:lnTo>
                  <a:pt x="12813" y="9264"/>
                </a:lnTo>
                <a:lnTo>
                  <a:pt x="12735" y="9264"/>
                </a:lnTo>
                <a:close/>
                <a:moveTo>
                  <a:pt x="2439" y="20135"/>
                </a:moveTo>
                <a:lnTo>
                  <a:pt x="2439" y="20040"/>
                </a:lnTo>
                <a:lnTo>
                  <a:pt x="2361" y="19993"/>
                </a:lnTo>
                <a:lnTo>
                  <a:pt x="2361" y="20135"/>
                </a:lnTo>
                <a:lnTo>
                  <a:pt x="2439" y="20135"/>
                </a:lnTo>
                <a:close/>
                <a:moveTo>
                  <a:pt x="20129" y="4868"/>
                </a:moveTo>
                <a:lnTo>
                  <a:pt x="20052" y="4963"/>
                </a:lnTo>
                <a:lnTo>
                  <a:pt x="20052" y="5010"/>
                </a:lnTo>
                <a:lnTo>
                  <a:pt x="20129" y="4963"/>
                </a:lnTo>
                <a:lnTo>
                  <a:pt x="20129" y="4868"/>
                </a:lnTo>
                <a:close/>
                <a:moveTo>
                  <a:pt x="2129" y="14936"/>
                </a:moveTo>
                <a:lnTo>
                  <a:pt x="2052" y="14841"/>
                </a:lnTo>
                <a:lnTo>
                  <a:pt x="2129" y="14936"/>
                </a:lnTo>
                <a:close/>
                <a:moveTo>
                  <a:pt x="18194" y="7657"/>
                </a:moveTo>
                <a:lnTo>
                  <a:pt x="18271" y="7468"/>
                </a:lnTo>
                <a:lnTo>
                  <a:pt x="18194" y="7468"/>
                </a:lnTo>
                <a:lnTo>
                  <a:pt x="18194" y="7562"/>
                </a:lnTo>
                <a:lnTo>
                  <a:pt x="18116" y="7562"/>
                </a:lnTo>
                <a:lnTo>
                  <a:pt x="18194" y="7657"/>
                </a:lnTo>
                <a:close/>
                <a:moveTo>
                  <a:pt x="16374" y="8177"/>
                </a:moveTo>
                <a:lnTo>
                  <a:pt x="16413" y="8177"/>
                </a:lnTo>
                <a:lnTo>
                  <a:pt x="16413" y="7893"/>
                </a:lnTo>
                <a:lnTo>
                  <a:pt x="16374" y="7893"/>
                </a:lnTo>
                <a:lnTo>
                  <a:pt x="16374" y="8177"/>
                </a:lnTo>
                <a:close/>
                <a:moveTo>
                  <a:pt x="2555" y="20324"/>
                </a:moveTo>
                <a:lnTo>
                  <a:pt x="2632" y="20418"/>
                </a:lnTo>
                <a:lnTo>
                  <a:pt x="2710" y="20418"/>
                </a:lnTo>
                <a:lnTo>
                  <a:pt x="2710" y="20324"/>
                </a:lnTo>
                <a:lnTo>
                  <a:pt x="2555" y="20324"/>
                </a:lnTo>
                <a:close/>
                <a:moveTo>
                  <a:pt x="2284" y="20040"/>
                </a:moveTo>
                <a:lnTo>
                  <a:pt x="2206" y="19993"/>
                </a:lnTo>
                <a:lnTo>
                  <a:pt x="2129" y="19898"/>
                </a:lnTo>
                <a:lnTo>
                  <a:pt x="2052" y="19898"/>
                </a:lnTo>
                <a:lnTo>
                  <a:pt x="2129" y="19993"/>
                </a:lnTo>
                <a:lnTo>
                  <a:pt x="2206" y="20040"/>
                </a:lnTo>
                <a:lnTo>
                  <a:pt x="2284" y="20040"/>
                </a:lnTo>
                <a:close/>
                <a:moveTo>
                  <a:pt x="17923" y="7657"/>
                </a:moveTo>
                <a:lnTo>
                  <a:pt x="17845" y="7751"/>
                </a:lnTo>
                <a:lnTo>
                  <a:pt x="17845" y="7799"/>
                </a:lnTo>
                <a:lnTo>
                  <a:pt x="17923" y="7751"/>
                </a:lnTo>
                <a:lnTo>
                  <a:pt x="17923" y="7657"/>
                </a:lnTo>
                <a:close/>
                <a:moveTo>
                  <a:pt x="18194" y="4490"/>
                </a:moveTo>
                <a:lnTo>
                  <a:pt x="18194" y="4774"/>
                </a:lnTo>
                <a:lnTo>
                  <a:pt x="18271" y="4868"/>
                </a:lnTo>
                <a:lnTo>
                  <a:pt x="18271" y="4490"/>
                </a:lnTo>
                <a:lnTo>
                  <a:pt x="18194" y="4490"/>
                </a:lnTo>
                <a:close/>
                <a:moveTo>
                  <a:pt x="1974" y="14652"/>
                </a:moveTo>
                <a:lnTo>
                  <a:pt x="2052" y="14558"/>
                </a:lnTo>
                <a:lnTo>
                  <a:pt x="1742" y="14463"/>
                </a:lnTo>
                <a:lnTo>
                  <a:pt x="1819" y="14558"/>
                </a:lnTo>
                <a:lnTo>
                  <a:pt x="1897" y="14558"/>
                </a:lnTo>
                <a:lnTo>
                  <a:pt x="1974" y="14652"/>
                </a:lnTo>
                <a:close/>
                <a:moveTo>
                  <a:pt x="10026" y="11154"/>
                </a:moveTo>
                <a:lnTo>
                  <a:pt x="9948" y="11154"/>
                </a:lnTo>
                <a:lnTo>
                  <a:pt x="9948" y="11249"/>
                </a:lnTo>
                <a:lnTo>
                  <a:pt x="10026" y="11344"/>
                </a:lnTo>
                <a:lnTo>
                  <a:pt x="10103" y="11249"/>
                </a:lnTo>
                <a:lnTo>
                  <a:pt x="10026" y="11154"/>
                </a:lnTo>
                <a:lnTo>
                  <a:pt x="10026" y="11060"/>
                </a:lnTo>
                <a:lnTo>
                  <a:pt x="10026" y="11154"/>
                </a:lnTo>
                <a:close/>
                <a:moveTo>
                  <a:pt x="4568" y="18811"/>
                </a:moveTo>
                <a:lnTo>
                  <a:pt x="4490" y="18811"/>
                </a:lnTo>
                <a:lnTo>
                  <a:pt x="4490" y="18906"/>
                </a:lnTo>
                <a:lnTo>
                  <a:pt x="4645" y="19000"/>
                </a:lnTo>
                <a:lnTo>
                  <a:pt x="4723" y="19142"/>
                </a:lnTo>
                <a:lnTo>
                  <a:pt x="4645" y="18906"/>
                </a:lnTo>
                <a:lnTo>
                  <a:pt x="4645" y="18811"/>
                </a:lnTo>
                <a:lnTo>
                  <a:pt x="4568" y="18811"/>
                </a:lnTo>
                <a:close/>
                <a:moveTo>
                  <a:pt x="13703" y="8649"/>
                </a:moveTo>
                <a:lnTo>
                  <a:pt x="13703" y="8791"/>
                </a:lnTo>
                <a:lnTo>
                  <a:pt x="13858" y="8791"/>
                </a:lnTo>
                <a:lnTo>
                  <a:pt x="13781" y="8744"/>
                </a:lnTo>
                <a:lnTo>
                  <a:pt x="13781" y="8649"/>
                </a:lnTo>
                <a:lnTo>
                  <a:pt x="13703" y="8460"/>
                </a:lnTo>
                <a:lnTo>
                  <a:pt x="13703" y="8649"/>
                </a:lnTo>
                <a:close/>
                <a:moveTo>
                  <a:pt x="2129" y="16826"/>
                </a:moveTo>
                <a:lnTo>
                  <a:pt x="1974" y="16637"/>
                </a:lnTo>
                <a:lnTo>
                  <a:pt x="1742" y="16448"/>
                </a:lnTo>
                <a:lnTo>
                  <a:pt x="1548" y="16259"/>
                </a:lnTo>
                <a:lnTo>
                  <a:pt x="1742" y="16543"/>
                </a:lnTo>
                <a:lnTo>
                  <a:pt x="1897" y="16732"/>
                </a:lnTo>
                <a:lnTo>
                  <a:pt x="2129" y="16826"/>
                </a:lnTo>
                <a:close/>
                <a:moveTo>
                  <a:pt x="4065" y="19048"/>
                </a:moveTo>
                <a:lnTo>
                  <a:pt x="4181" y="19331"/>
                </a:lnTo>
                <a:lnTo>
                  <a:pt x="4258" y="19331"/>
                </a:lnTo>
                <a:lnTo>
                  <a:pt x="4181" y="19237"/>
                </a:lnTo>
                <a:lnTo>
                  <a:pt x="4181" y="19048"/>
                </a:lnTo>
                <a:lnTo>
                  <a:pt x="4103" y="19000"/>
                </a:lnTo>
                <a:lnTo>
                  <a:pt x="4065" y="19000"/>
                </a:lnTo>
                <a:lnTo>
                  <a:pt x="4065" y="19048"/>
                </a:lnTo>
                <a:close/>
                <a:moveTo>
                  <a:pt x="14865" y="7988"/>
                </a:moveTo>
                <a:lnTo>
                  <a:pt x="14865" y="8555"/>
                </a:lnTo>
                <a:lnTo>
                  <a:pt x="14942" y="8460"/>
                </a:lnTo>
                <a:lnTo>
                  <a:pt x="15019" y="8460"/>
                </a:lnTo>
                <a:lnTo>
                  <a:pt x="14942" y="8177"/>
                </a:lnTo>
                <a:lnTo>
                  <a:pt x="14865" y="7988"/>
                </a:lnTo>
                <a:close/>
                <a:moveTo>
                  <a:pt x="6852" y="9264"/>
                </a:moveTo>
                <a:lnTo>
                  <a:pt x="6774" y="9264"/>
                </a:lnTo>
                <a:lnTo>
                  <a:pt x="6774" y="9075"/>
                </a:lnTo>
                <a:lnTo>
                  <a:pt x="6852" y="8980"/>
                </a:lnTo>
                <a:lnTo>
                  <a:pt x="6774" y="8980"/>
                </a:lnTo>
                <a:lnTo>
                  <a:pt x="6852" y="8886"/>
                </a:lnTo>
                <a:lnTo>
                  <a:pt x="6929" y="8886"/>
                </a:lnTo>
                <a:lnTo>
                  <a:pt x="6929" y="9075"/>
                </a:lnTo>
                <a:lnTo>
                  <a:pt x="6852" y="9169"/>
                </a:lnTo>
                <a:lnTo>
                  <a:pt x="6852" y="9264"/>
                </a:lnTo>
                <a:close/>
                <a:moveTo>
                  <a:pt x="12155" y="9358"/>
                </a:moveTo>
                <a:lnTo>
                  <a:pt x="12155" y="9878"/>
                </a:lnTo>
                <a:lnTo>
                  <a:pt x="12232" y="9784"/>
                </a:lnTo>
                <a:lnTo>
                  <a:pt x="12310" y="9784"/>
                </a:lnTo>
                <a:lnTo>
                  <a:pt x="12310" y="9689"/>
                </a:lnTo>
                <a:lnTo>
                  <a:pt x="12155" y="9358"/>
                </a:lnTo>
                <a:close/>
                <a:moveTo>
                  <a:pt x="17535" y="7657"/>
                </a:moveTo>
                <a:lnTo>
                  <a:pt x="17458" y="7988"/>
                </a:lnTo>
                <a:lnTo>
                  <a:pt x="17381" y="8177"/>
                </a:lnTo>
                <a:lnTo>
                  <a:pt x="17458" y="8271"/>
                </a:lnTo>
                <a:lnTo>
                  <a:pt x="17613" y="8271"/>
                </a:lnTo>
                <a:lnTo>
                  <a:pt x="17535" y="7988"/>
                </a:lnTo>
                <a:lnTo>
                  <a:pt x="17535" y="7657"/>
                </a:lnTo>
                <a:close/>
                <a:moveTo>
                  <a:pt x="11574" y="9784"/>
                </a:moveTo>
                <a:lnTo>
                  <a:pt x="11574" y="9878"/>
                </a:lnTo>
                <a:lnTo>
                  <a:pt x="11497" y="9878"/>
                </a:lnTo>
                <a:lnTo>
                  <a:pt x="11574" y="9878"/>
                </a:lnTo>
                <a:lnTo>
                  <a:pt x="11574" y="9973"/>
                </a:lnTo>
                <a:lnTo>
                  <a:pt x="11652" y="9973"/>
                </a:lnTo>
                <a:lnTo>
                  <a:pt x="11652" y="10256"/>
                </a:lnTo>
                <a:lnTo>
                  <a:pt x="11729" y="10162"/>
                </a:lnTo>
                <a:lnTo>
                  <a:pt x="11768" y="10162"/>
                </a:lnTo>
                <a:lnTo>
                  <a:pt x="11845" y="10067"/>
                </a:lnTo>
                <a:lnTo>
                  <a:pt x="11729" y="9973"/>
                </a:lnTo>
                <a:lnTo>
                  <a:pt x="11652" y="9878"/>
                </a:lnTo>
                <a:lnTo>
                  <a:pt x="11652" y="9784"/>
                </a:lnTo>
                <a:lnTo>
                  <a:pt x="11574" y="9784"/>
                </a:lnTo>
                <a:lnTo>
                  <a:pt x="11574" y="9689"/>
                </a:lnTo>
                <a:lnTo>
                  <a:pt x="11574" y="9784"/>
                </a:lnTo>
                <a:close/>
                <a:moveTo>
                  <a:pt x="13277" y="8744"/>
                </a:moveTo>
                <a:lnTo>
                  <a:pt x="13277" y="9075"/>
                </a:lnTo>
                <a:lnTo>
                  <a:pt x="13394" y="9075"/>
                </a:lnTo>
                <a:lnTo>
                  <a:pt x="13471" y="8980"/>
                </a:lnTo>
                <a:lnTo>
                  <a:pt x="13316" y="8791"/>
                </a:lnTo>
                <a:lnTo>
                  <a:pt x="13277" y="8555"/>
                </a:lnTo>
                <a:lnTo>
                  <a:pt x="13277" y="8744"/>
                </a:lnTo>
                <a:close/>
                <a:moveTo>
                  <a:pt x="2632" y="19615"/>
                </a:moveTo>
                <a:lnTo>
                  <a:pt x="3097" y="20040"/>
                </a:lnTo>
                <a:lnTo>
                  <a:pt x="3445" y="20418"/>
                </a:lnTo>
                <a:lnTo>
                  <a:pt x="2942" y="19804"/>
                </a:lnTo>
                <a:lnTo>
                  <a:pt x="2787" y="19709"/>
                </a:lnTo>
                <a:lnTo>
                  <a:pt x="2710" y="19615"/>
                </a:lnTo>
                <a:lnTo>
                  <a:pt x="2632" y="19615"/>
                </a:lnTo>
                <a:close/>
                <a:moveTo>
                  <a:pt x="17690" y="7373"/>
                </a:moveTo>
                <a:lnTo>
                  <a:pt x="17613" y="7468"/>
                </a:lnTo>
                <a:lnTo>
                  <a:pt x="17690" y="7562"/>
                </a:lnTo>
                <a:lnTo>
                  <a:pt x="17690" y="7893"/>
                </a:lnTo>
                <a:lnTo>
                  <a:pt x="17768" y="7657"/>
                </a:lnTo>
                <a:lnTo>
                  <a:pt x="17845" y="7373"/>
                </a:lnTo>
                <a:lnTo>
                  <a:pt x="17690" y="7373"/>
                </a:lnTo>
                <a:close/>
                <a:moveTo>
                  <a:pt x="3523" y="19237"/>
                </a:moveTo>
                <a:lnTo>
                  <a:pt x="3368" y="19237"/>
                </a:lnTo>
                <a:lnTo>
                  <a:pt x="3755" y="19615"/>
                </a:lnTo>
                <a:lnTo>
                  <a:pt x="3755" y="19709"/>
                </a:lnTo>
                <a:lnTo>
                  <a:pt x="3832" y="19709"/>
                </a:lnTo>
                <a:lnTo>
                  <a:pt x="3910" y="19804"/>
                </a:lnTo>
                <a:lnTo>
                  <a:pt x="3755" y="19615"/>
                </a:lnTo>
                <a:lnTo>
                  <a:pt x="3600" y="19237"/>
                </a:lnTo>
                <a:lnTo>
                  <a:pt x="3523" y="19237"/>
                </a:lnTo>
                <a:close/>
                <a:moveTo>
                  <a:pt x="16219" y="7562"/>
                </a:moveTo>
                <a:lnTo>
                  <a:pt x="16142" y="7751"/>
                </a:lnTo>
                <a:lnTo>
                  <a:pt x="16142" y="8082"/>
                </a:lnTo>
                <a:lnTo>
                  <a:pt x="16219" y="8082"/>
                </a:lnTo>
                <a:lnTo>
                  <a:pt x="16297" y="7799"/>
                </a:lnTo>
                <a:lnTo>
                  <a:pt x="16297" y="7373"/>
                </a:lnTo>
                <a:lnTo>
                  <a:pt x="16219" y="7373"/>
                </a:lnTo>
                <a:lnTo>
                  <a:pt x="16219" y="7562"/>
                </a:lnTo>
                <a:close/>
                <a:moveTo>
                  <a:pt x="6387" y="18528"/>
                </a:moveTo>
                <a:lnTo>
                  <a:pt x="6542" y="19000"/>
                </a:lnTo>
                <a:lnTo>
                  <a:pt x="6774" y="19000"/>
                </a:lnTo>
                <a:lnTo>
                  <a:pt x="6697" y="18811"/>
                </a:lnTo>
                <a:lnTo>
                  <a:pt x="6619" y="18811"/>
                </a:lnTo>
                <a:lnTo>
                  <a:pt x="6542" y="18717"/>
                </a:lnTo>
                <a:lnTo>
                  <a:pt x="6542" y="18622"/>
                </a:lnTo>
                <a:lnTo>
                  <a:pt x="6465" y="18528"/>
                </a:lnTo>
                <a:lnTo>
                  <a:pt x="6387" y="18528"/>
                </a:lnTo>
                <a:close/>
                <a:moveTo>
                  <a:pt x="15910" y="7657"/>
                </a:moveTo>
                <a:lnTo>
                  <a:pt x="15832" y="8177"/>
                </a:lnTo>
                <a:lnTo>
                  <a:pt x="16065" y="8177"/>
                </a:lnTo>
                <a:lnTo>
                  <a:pt x="15987" y="7893"/>
                </a:lnTo>
                <a:lnTo>
                  <a:pt x="15987" y="7373"/>
                </a:lnTo>
                <a:lnTo>
                  <a:pt x="15910" y="7562"/>
                </a:lnTo>
                <a:lnTo>
                  <a:pt x="15910" y="7657"/>
                </a:lnTo>
                <a:close/>
                <a:moveTo>
                  <a:pt x="4994" y="19142"/>
                </a:moveTo>
                <a:lnTo>
                  <a:pt x="4994" y="19048"/>
                </a:lnTo>
                <a:lnTo>
                  <a:pt x="4916" y="19048"/>
                </a:lnTo>
                <a:lnTo>
                  <a:pt x="4839" y="19000"/>
                </a:lnTo>
                <a:lnTo>
                  <a:pt x="4800" y="18906"/>
                </a:lnTo>
                <a:lnTo>
                  <a:pt x="4839" y="19237"/>
                </a:lnTo>
                <a:lnTo>
                  <a:pt x="4916" y="19520"/>
                </a:lnTo>
                <a:lnTo>
                  <a:pt x="5071" y="19709"/>
                </a:lnTo>
                <a:lnTo>
                  <a:pt x="5148" y="19709"/>
                </a:lnTo>
                <a:lnTo>
                  <a:pt x="4994" y="19331"/>
                </a:lnTo>
                <a:lnTo>
                  <a:pt x="4994" y="19142"/>
                </a:lnTo>
                <a:close/>
                <a:moveTo>
                  <a:pt x="8748" y="15361"/>
                </a:moveTo>
                <a:lnTo>
                  <a:pt x="8903" y="15645"/>
                </a:lnTo>
                <a:lnTo>
                  <a:pt x="9135" y="15928"/>
                </a:lnTo>
                <a:lnTo>
                  <a:pt x="9135" y="15550"/>
                </a:lnTo>
                <a:lnTo>
                  <a:pt x="8748" y="15361"/>
                </a:lnTo>
                <a:close/>
                <a:moveTo>
                  <a:pt x="19394" y="7562"/>
                </a:moveTo>
                <a:lnTo>
                  <a:pt x="19239" y="7468"/>
                </a:lnTo>
                <a:lnTo>
                  <a:pt x="19006" y="7468"/>
                </a:lnTo>
                <a:lnTo>
                  <a:pt x="19006" y="7657"/>
                </a:lnTo>
                <a:lnTo>
                  <a:pt x="18929" y="7751"/>
                </a:lnTo>
                <a:lnTo>
                  <a:pt x="19006" y="7799"/>
                </a:lnTo>
                <a:lnTo>
                  <a:pt x="19006" y="7893"/>
                </a:lnTo>
                <a:lnTo>
                  <a:pt x="19161" y="7799"/>
                </a:lnTo>
                <a:lnTo>
                  <a:pt x="19316" y="7657"/>
                </a:lnTo>
                <a:lnTo>
                  <a:pt x="19394" y="7562"/>
                </a:lnTo>
                <a:close/>
                <a:moveTo>
                  <a:pt x="17381" y="7657"/>
                </a:moveTo>
                <a:lnTo>
                  <a:pt x="17381" y="7373"/>
                </a:lnTo>
                <a:lnTo>
                  <a:pt x="17226" y="7373"/>
                </a:lnTo>
                <a:lnTo>
                  <a:pt x="17226" y="7751"/>
                </a:lnTo>
                <a:lnTo>
                  <a:pt x="17148" y="7751"/>
                </a:lnTo>
                <a:lnTo>
                  <a:pt x="17148" y="7988"/>
                </a:lnTo>
                <a:lnTo>
                  <a:pt x="17226" y="8177"/>
                </a:lnTo>
                <a:lnTo>
                  <a:pt x="17303" y="7988"/>
                </a:lnTo>
                <a:lnTo>
                  <a:pt x="17303" y="7799"/>
                </a:lnTo>
                <a:lnTo>
                  <a:pt x="17381" y="7657"/>
                </a:lnTo>
                <a:close/>
                <a:moveTo>
                  <a:pt x="17961" y="7373"/>
                </a:moveTo>
                <a:lnTo>
                  <a:pt x="17961" y="7562"/>
                </a:lnTo>
                <a:lnTo>
                  <a:pt x="17923" y="7893"/>
                </a:lnTo>
                <a:lnTo>
                  <a:pt x="17768" y="8366"/>
                </a:lnTo>
                <a:lnTo>
                  <a:pt x="17961" y="8366"/>
                </a:lnTo>
                <a:lnTo>
                  <a:pt x="17961" y="7799"/>
                </a:lnTo>
                <a:lnTo>
                  <a:pt x="18039" y="7562"/>
                </a:lnTo>
                <a:lnTo>
                  <a:pt x="18039" y="7373"/>
                </a:lnTo>
                <a:lnTo>
                  <a:pt x="17961" y="7373"/>
                </a:lnTo>
                <a:close/>
                <a:moveTo>
                  <a:pt x="13394" y="7893"/>
                </a:moveTo>
                <a:lnTo>
                  <a:pt x="13316" y="7988"/>
                </a:lnTo>
                <a:lnTo>
                  <a:pt x="13277" y="8082"/>
                </a:lnTo>
                <a:lnTo>
                  <a:pt x="13316" y="8366"/>
                </a:lnTo>
                <a:lnTo>
                  <a:pt x="13471" y="8649"/>
                </a:lnTo>
                <a:lnTo>
                  <a:pt x="13548" y="8649"/>
                </a:lnTo>
                <a:lnTo>
                  <a:pt x="13548" y="8366"/>
                </a:lnTo>
                <a:lnTo>
                  <a:pt x="13471" y="8082"/>
                </a:lnTo>
                <a:lnTo>
                  <a:pt x="13471" y="7893"/>
                </a:lnTo>
                <a:lnTo>
                  <a:pt x="13394" y="7893"/>
                </a:lnTo>
                <a:close/>
                <a:moveTo>
                  <a:pt x="17110" y="8082"/>
                </a:moveTo>
                <a:lnTo>
                  <a:pt x="17110" y="7373"/>
                </a:lnTo>
                <a:lnTo>
                  <a:pt x="17032" y="7373"/>
                </a:lnTo>
                <a:lnTo>
                  <a:pt x="16800" y="8082"/>
                </a:lnTo>
                <a:lnTo>
                  <a:pt x="17110" y="8082"/>
                </a:lnTo>
                <a:close/>
                <a:moveTo>
                  <a:pt x="10684" y="10256"/>
                </a:moveTo>
                <a:lnTo>
                  <a:pt x="10606" y="10446"/>
                </a:lnTo>
                <a:lnTo>
                  <a:pt x="10374" y="10587"/>
                </a:lnTo>
                <a:lnTo>
                  <a:pt x="10684" y="10776"/>
                </a:lnTo>
                <a:lnTo>
                  <a:pt x="10761" y="10965"/>
                </a:lnTo>
                <a:lnTo>
                  <a:pt x="10761" y="10256"/>
                </a:lnTo>
                <a:lnTo>
                  <a:pt x="10684" y="10256"/>
                </a:lnTo>
                <a:close/>
                <a:moveTo>
                  <a:pt x="14942" y="7562"/>
                </a:moveTo>
                <a:lnTo>
                  <a:pt x="14942" y="7657"/>
                </a:lnTo>
                <a:lnTo>
                  <a:pt x="15019" y="7799"/>
                </a:lnTo>
                <a:lnTo>
                  <a:pt x="15019" y="7988"/>
                </a:lnTo>
                <a:lnTo>
                  <a:pt x="15097" y="8177"/>
                </a:lnTo>
                <a:lnTo>
                  <a:pt x="15097" y="8271"/>
                </a:lnTo>
                <a:lnTo>
                  <a:pt x="15174" y="8271"/>
                </a:lnTo>
                <a:lnTo>
                  <a:pt x="15174" y="8177"/>
                </a:lnTo>
                <a:lnTo>
                  <a:pt x="15252" y="7799"/>
                </a:lnTo>
                <a:lnTo>
                  <a:pt x="15252" y="7468"/>
                </a:lnTo>
                <a:lnTo>
                  <a:pt x="15097" y="7468"/>
                </a:lnTo>
                <a:lnTo>
                  <a:pt x="14942" y="7562"/>
                </a:lnTo>
                <a:close/>
                <a:moveTo>
                  <a:pt x="16877" y="7657"/>
                </a:moveTo>
                <a:lnTo>
                  <a:pt x="16877" y="7468"/>
                </a:lnTo>
                <a:lnTo>
                  <a:pt x="16800" y="7562"/>
                </a:lnTo>
                <a:lnTo>
                  <a:pt x="16800" y="7468"/>
                </a:lnTo>
                <a:lnTo>
                  <a:pt x="16877" y="7373"/>
                </a:lnTo>
                <a:lnTo>
                  <a:pt x="16568" y="7373"/>
                </a:lnTo>
                <a:lnTo>
                  <a:pt x="16568" y="7657"/>
                </a:lnTo>
                <a:lnTo>
                  <a:pt x="16490" y="7751"/>
                </a:lnTo>
                <a:lnTo>
                  <a:pt x="16490" y="8082"/>
                </a:lnTo>
                <a:lnTo>
                  <a:pt x="16645" y="8082"/>
                </a:lnTo>
                <a:lnTo>
                  <a:pt x="16723" y="7988"/>
                </a:lnTo>
                <a:lnTo>
                  <a:pt x="16723" y="7893"/>
                </a:lnTo>
                <a:lnTo>
                  <a:pt x="16800" y="7799"/>
                </a:lnTo>
                <a:lnTo>
                  <a:pt x="16800" y="7657"/>
                </a:lnTo>
                <a:lnTo>
                  <a:pt x="16877" y="7657"/>
                </a:lnTo>
                <a:close/>
                <a:moveTo>
                  <a:pt x="5961" y="18717"/>
                </a:moveTo>
                <a:lnTo>
                  <a:pt x="5961" y="19331"/>
                </a:lnTo>
                <a:lnTo>
                  <a:pt x="6348" y="19142"/>
                </a:lnTo>
                <a:lnTo>
                  <a:pt x="6271" y="19048"/>
                </a:lnTo>
                <a:lnTo>
                  <a:pt x="6271" y="18906"/>
                </a:lnTo>
                <a:lnTo>
                  <a:pt x="5961" y="18528"/>
                </a:lnTo>
                <a:lnTo>
                  <a:pt x="5961" y="18717"/>
                </a:lnTo>
                <a:close/>
                <a:moveTo>
                  <a:pt x="10916" y="10256"/>
                </a:moveTo>
                <a:lnTo>
                  <a:pt x="10916" y="10351"/>
                </a:lnTo>
                <a:lnTo>
                  <a:pt x="10994" y="10682"/>
                </a:lnTo>
                <a:lnTo>
                  <a:pt x="10994" y="10965"/>
                </a:lnTo>
                <a:lnTo>
                  <a:pt x="11032" y="11060"/>
                </a:lnTo>
                <a:lnTo>
                  <a:pt x="11032" y="10965"/>
                </a:lnTo>
                <a:lnTo>
                  <a:pt x="11265" y="10776"/>
                </a:lnTo>
                <a:lnTo>
                  <a:pt x="11419" y="10587"/>
                </a:lnTo>
                <a:lnTo>
                  <a:pt x="10916" y="10256"/>
                </a:lnTo>
                <a:close/>
                <a:moveTo>
                  <a:pt x="13935" y="7751"/>
                </a:moveTo>
                <a:lnTo>
                  <a:pt x="13781" y="7751"/>
                </a:lnTo>
                <a:lnTo>
                  <a:pt x="13703" y="7799"/>
                </a:lnTo>
                <a:lnTo>
                  <a:pt x="13858" y="8460"/>
                </a:lnTo>
                <a:lnTo>
                  <a:pt x="13935" y="8460"/>
                </a:lnTo>
                <a:lnTo>
                  <a:pt x="13858" y="8555"/>
                </a:lnTo>
                <a:lnTo>
                  <a:pt x="13935" y="8649"/>
                </a:lnTo>
                <a:lnTo>
                  <a:pt x="13935" y="8744"/>
                </a:lnTo>
                <a:lnTo>
                  <a:pt x="14013" y="8744"/>
                </a:lnTo>
                <a:lnTo>
                  <a:pt x="14013" y="7751"/>
                </a:lnTo>
                <a:lnTo>
                  <a:pt x="13935" y="7751"/>
                </a:lnTo>
                <a:close/>
                <a:moveTo>
                  <a:pt x="2284" y="19804"/>
                </a:moveTo>
                <a:lnTo>
                  <a:pt x="2555" y="20135"/>
                </a:lnTo>
                <a:lnTo>
                  <a:pt x="2865" y="20418"/>
                </a:lnTo>
                <a:lnTo>
                  <a:pt x="2942" y="20607"/>
                </a:lnTo>
                <a:lnTo>
                  <a:pt x="3174" y="20607"/>
                </a:lnTo>
                <a:lnTo>
                  <a:pt x="3174" y="20513"/>
                </a:lnTo>
                <a:lnTo>
                  <a:pt x="2787" y="20135"/>
                </a:lnTo>
                <a:lnTo>
                  <a:pt x="2439" y="19804"/>
                </a:lnTo>
                <a:lnTo>
                  <a:pt x="2439" y="19709"/>
                </a:lnTo>
                <a:lnTo>
                  <a:pt x="2361" y="19709"/>
                </a:lnTo>
                <a:lnTo>
                  <a:pt x="2284" y="19804"/>
                </a:lnTo>
                <a:close/>
                <a:moveTo>
                  <a:pt x="3755" y="19142"/>
                </a:moveTo>
                <a:lnTo>
                  <a:pt x="3910" y="19615"/>
                </a:lnTo>
                <a:lnTo>
                  <a:pt x="4181" y="20040"/>
                </a:lnTo>
                <a:lnTo>
                  <a:pt x="4413" y="20040"/>
                </a:lnTo>
                <a:lnTo>
                  <a:pt x="4258" y="19804"/>
                </a:lnTo>
                <a:lnTo>
                  <a:pt x="4103" y="19520"/>
                </a:lnTo>
                <a:lnTo>
                  <a:pt x="3987" y="19237"/>
                </a:lnTo>
                <a:lnTo>
                  <a:pt x="3832" y="19142"/>
                </a:lnTo>
                <a:lnTo>
                  <a:pt x="3755" y="19142"/>
                </a:lnTo>
                <a:close/>
                <a:moveTo>
                  <a:pt x="4723" y="19615"/>
                </a:moveTo>
                <a:lnTo>
                  <a:pt x="4568" y="19331"/>
                </a:lnTo>
                <a:lnTo>
                  <a:pt x="4490" y="19142"/>
                </a:lnTo>
                <a:lnTo>
                  <a:pt x="4413" y="18906"/>
                </a:lnTo>
                <a:lnTo>
                  <a:pt x="4181" y="18906"/>
                </a:lnTo>
                <a:lnTo>
                  <a:pt x="4413" y="19426"/>
                </a:lnTo>
                <a:lnTo>
                  <a:pt x="4645" y="19993"/>
                </a:lnTo>
                <a:lnTo>
                  <a:pt x="4723" y="19898"/>
                </a:lnTo>
                <a:lnTo>
                  <a:pt x="4800" y="19898"/>
                </a:lnTo>
                <a:lnTo>
                  <a:pt x="4723" y="19615"/>
                </a:lnTo>
                <a:close/>
                <a:moveTo>
                  <a:pt x="9639" y="12951"/>
                </a:moveTo>
                <a:lnTo>
                  <a:pt x="9484" y="12856"/>
                </a:lnTo>
                <a:lnTo>
                  <a:pt x="9445" y="12761"/>
                </a:lnTo>
                <a:lnTo>
                  <a:pt x="9290" y="12761"/>
                </a:lnTo>
                <a:lnTo>
                  <a:pt x="9290" y="13140"/>
                </a:lnTo>
                <a:lnTo>
                  <a:pt x="9135" y="13470"/>
                </a:lnTo>
                <a:lnTo>
                  <a:pt x="9058" y="13754"/>
                </a:lnTo>
                <a:lnTo>
                  <a:pt x="9213" y="13660"/>
                </a:lnTo>
                <a:lnTo>
                  <a:pt x="9290" y="13470"/>
                </a:lnTo>
                <a:lnTo>
                  <a:pt x="9368" y="13329"/>
                </a:lnTo>
                <a:lnTo>
                  <a:pt x="9445" y="13234"/>
                </a:lnTo>
                <a:lnTo>
                  <a:pt x="9561" y="13140"/>
                </a:lnTo>
                <a:lnTo>
                  <a:pt x="9639" y="12951"/>
                </a:lnTo>
                <a:close/>
                <a:moveTo>
                  <a:pt x="7200" y="18244"/>
                </a:moveTo>
                <a:lnTo>
                  <a:pt x="7123" y="18339"/>
                </a:lnTo>
                <a:lnTo>
                  <a:pt x="7123" y="18433"/>
                </a:lnTo>
                <a:lnTo>
                  <a:pt x="7084" y="18528"/>
                </a:lnTo>
                <a:lnTo>
                  <a:pt x="7084" y="18811"/>
                </a:lnTo>
                <a:lnTo>
                  <a:pt x="7897" y="18433"/>
                </a:lnTo>
                <a:lnTo>
                  <a:pt x="7277" y="18244"/>
                </a:lnTo>
                <a:lnTo>
                  <a:pt x="7200" y="18244"/>
                </a:lnTo>
                <a:close/>
                <a:moveTo>
                  <a:pt x="15561" y="7468"/>
                </a:moveTo>
                <a:lnTo>
                  <a:pt x="15484" y="7468"/>
                </a:lnTo>
                <a:lnTo>
                  <a:pt x="15484" y="7751"/>
                </a:lnTo>
                <a:lnTo>
                  <a:pt x="15561" y="7799"/>
                </a:lnTo>
                <a:lnTo>
                  <a:pt x="15561" y="8082"/>
                </a:lnTo>
                <a:lnTo>
                  <a:pt x="15484" y="8271"/>
                </a:lnTo>
                <a:lnTo>
                  <a:pt x="15677" y="8271"/>
                </a:lnTo>
                <a:lnTo>
                  <a:pt x="15755" y="7799"/>
                </a:lnTo>
                <a:lnTo>
                  <a:pt x="15755" y="7373"/>
                </a:lnTo>
                <a:lnTo>
                  <a:pt x="15677" y="7468"/>
                </a:lnTo>
                <a:lnTo>
                  <a:pt x="15561" y="7468"/>
                </a:lnTo>
                <a:close/>
                <a:moveTo>
                  <a:pt x="11265" y="9642"/>
                </a:moveTo>
                <a:lnTo>
                  <a:pt x="11032" y="9784"/>
                </a:lnTo>
                <a:lnTo>
                  <a:pt x="10916" y="9973"/>
                </a:lnTo>
                <a:lnTo>
                  <a:pt x="11110" y="10162"/>
                </a:lnTo>
                <a:lnTo>
                  <a:pt x="11419" y="10351"/>
                </a:lnTo>
                <a:lnTo>
                  <a:pt x="11419" y="10067"/>
                </a:lnTo>
                <a:lnTo>
                  <a:pt x="11342" y="9784"/>
                </a:lnTo>
                <a:lnTo>
                  <a:pt x="11342" y="9642"/>
                </a:lnTo>
                <a:lnTo>
                  <a:pt x="11265" y="9642"/>
                </a:lnTo>
                <a:close/>
                <a:moveTo>
                  <a:pt x="2710" y="15030"/>
                </a:moveTo>
                <a:lnTo>
                  <a:pt x="2632" y="14936"/>
                </a:lnTo>
                <a:lnTo>
                  <a:pt x="2632" y="14841"/>
                </a:lnTo>
                <a:lnTo>
                  <a:pt x="2555" y="14841"/>
                </a:lnTo>
                <a:lnTo>
                  <a:pt x="2555" y="14747"/>
                </a:lnTo>
                <a:lnTo>
                  <a:pt x="2516" y="14747"/>
                </a:lnTo>
                <a:lnTo>
                  <a:pt x="2206" y="14368"/>
                </a:lnTo>
                <a:lnTo>
                  <a:pt x="1974" y="14227"/>
                </a:lnTo>
                <a:lnTo>
                  <a:pt x="1742" y="13943"/>
                </a:lnTo>
                <a:lnTo>
                  <a:pt x="1742" y="14227"/>
                </a:lnTo>
                <a:lnTo>
                  <a:pt x="2206" y="14652"/>
                </a:lnTo>
                <a:lnTo>
                  <a:pt x="2710" y="15030"/>
                </a:lnTo>
                <a:close/>
                <a:moveTo>
                  <a:pt x="11845" y="8980"/>
                </a:moveTo>
                <a:lnTo>
                  <a:pt x="11768" y="9075"/>
                </a:lnTo>
                <a:lnTo>
                  <a:pt x="11729" y="9075"/>
                </a:lnTo>
                <a:lnTo>
                  <a:pt x="11652" y="9169"/>
                </a:lnTo>
                <a:lnTo>
                  <a:pt x="11652" y="9264"/>
                </a:lnTo>
                <a:lnTo>
                  <a:pt x="11574" y="9358"/>
                </a:lnTo>
                <a:lnTo>
                  <a:pt x="11729" y="9642"/>
                </a:lnTo>
                <a:lnTo>
                  <a:pt x="11923" y="9878"/>
                </a:lnTo>
                <a:lnTo>
                  <a:pt x="12000" y="9642"/>
                </a:lnTo>
                <a:lnTo>
                  <a:pt x="11923" y="9264"/>
                </a:lnTo>
                <a:lnTo>
                  <a:pt x="11923" y="8980"/>
                </a:lnTo>
                <a:lnTo>
                  <a:pt x="11845" y="8980"/>
                </a:lnTo>
                <a:close/>
                <a:moveTo>
                  <a:pt x="12310" y="8649"/>
                </a:moveTo>
                <a:lnTo>
                  <a:pt x="12077" y="8791"/>
                </a:lnTo>
                <a:lnTo>
                  <a:pt x="12232" y="9075"/>
                </a:lnTo>
                <a:lnTo>
                  <a:pt x="12310" y="9358"/>
                </a:lnTo>
                <a:lnTo>
                  <a:pt x="12465" y="9642"/>
                </a:lnTo>
                <a:lnTo>
                  <a:pt x="12542" y="9547"/>
                </a:lnTo>
                <a:lnTo>
                  <a:pt x="12542" y="8980"/>
                </a:lnTo>
                <a:lnTo>
                  <a:pt x="12465" y="8555"/>
                </a:lnTo>
                <a:lnTo>
                  <a:pt x="12310" y="8649"/>
                </a:lnTo>
                <a:close/>
                <a:moveTo>
                  <a:pt x="3252" y="19331"/>
                </a:moveTo>
                <a:lnTo>
                  <a:pt x="3174" y="19331"/>
                </a:lnTo>
                <a:lnTo>
                  <a:pt x="3097" y="19426"/>
                </a:lnTo>
                <a:lnTo>
                  <a:pt x="3174" y="19520"/>
                </a:lnTo>
                <a:lnTo>
                  <a:pt x="3252" y="19709"/>
                </a:lnTo>
                <a:lnTo>
                  <a:pt x="3290" y="19709"/>
                </a:lnTo>
                <a:lnTo>
                  <a:pt x="3290" y="19804"/>
                </a:lnTo>
                <a:lnTo>
                  <a:pt x="3523" y="20040"/>
                </a:lnTo>
                <a:lnTo>
                  <a:pt x="3755" y="20324"/>
                </a:lnTo>
                <a:lnTo>
                  <a:pt x="3832" y="20324"/>
                </a:lnTo>
                <a:lnTo>
                  <a:pt x="3987" y="20229"/>
                </a:lnTo>
                <a:lnTo>
                  <a:pt x="3445" y="19615"/>
                </a:lnTo>
                <a:lnTo>
                  <a:pt x="3368" y="19615"/>
                </a:lnTo>
                <a:lnTo>
                  <a:pt x="3290" y="19520"/>
                </a:lnTo>
                <a:lnTo>
                  <a:pt x="3290" y="19331"/>
                </a:lnTo>
                <a:lnTo>
                  <a:pt x="3252" y="19331"/>
                </a:lnTo>
                <a:close/>
                <a:moveTo>
                  <a:pt x="1548" y="17913"/>
                </a:moveTo>
                <a:lnTo>
                  <a:pt x="1548" y="18008"/>
                </a:lnTo>
                <a:lnTo>
                  <a:pt x="1626" y="18102"/>
                </a:lnTo>
                <a:lnTo>
                  <a:pt x="1626" y="18008"/>
                </a:lnTo>
                <a:lnTo>
                  <a:pt x="1703" y="18150"/>
                </a:lnTo>
                <a:lnTo>
                  <a:pt x="1819" y="18339"/>
                </a:lnTo>
                <a:lnTo>
                  <a:pt x="1974" y="18433"/>
                </a:lnTo>
                <a:lnTo>
                  <a:pt x="2206" y="18339"/>
                </a:lnTo>
                <a:lnTo>
                  <a:pt x="2361" y="18244"/>
                </a:lnTo>
                <a:lnTo>
                  <a:pt x="1974" y="18008"/>
                </a:lnTo>
                <a:lnTo>
                  <a:pt x="1626" y="17724"/>
                </a:lnTo>
                <a:lnTo>
                  <a:pt x="1548" y="17724"/>
                </a:lnTo>
                <a:lnTo>
                  <a:pt x="1548" y="17913"/>
                </a:lnTo>
                <a:close/>
                <a:moveTo>
                  <a:pt x="18658" y="7893"/>
                </a:moveTo>
                <a:lnTo>
                  <a:pt x="18774" y="7751"/>
                </a:lnTo>
                <a:lnTo>
                  <a:pt x="18929" y="7468"/>
                </a:lnTo>
                <a:lnTo>
                  <a:pt x="18426" y="7468"/>
                </a:lnTo>
                <a:lnTo>
                  <a:pt x="18426" y="7657"/>
                </a:lnTo>
                <a:lnTo>
                  <a:pt x="18348" y="7751"/>
                </a:lnTo>
                <a:lnTo>
                  <a:pt x="18348" y="7893"/>
                </a:lnTo>
                <a:lnTo>
                  <a:pt x="18271" y="7893"/>
                </a:lnTo>
                <a:lnTo>
                  <a:pt x="18271" y="7988"/>
                </a:lnTo>
                <a:lnTo>
                  <a:pt x="18194" y="8082"/>
                </a:lnTo>
                <a:lnTo>
                  <a:pt x="18194" y="8271"/>
                </a:lnTo>
                <a:lnTo>
                  <a:pt x="18426" y="8271"/>
                </a:lnTo>
                <a:lnTo>
                  <a:pt x="18581" y="8082"/>
                </a:lnTo>
                <a:lnTo>
                  <a:pt x="18658" y="7893"/>
                </a:lnTo>
                <a:close/>
                <a:moveTo>
                  <a:pt x="12968" y="8177"/>
                </a:moveTo>
                <a:lnTo>
                  <a:pt x="12813" y="8271"/>
                </a:lnTo>
                <a:lnTo>
                  <a:pt x="12735" y="8366"/>
                </a:lnTo>
                <a:lnTo>
                  <a:pt x="12581" y="8460"/>
                </a:lnTo>
                <a:lnTo>
                  <a:pt x="12581" y="8649"/>
                </a:lnTo>
                <a:lnTo>
                  <a:pt x="12658" y="8744"/>
                </a:lnTo>
                <a:lnTo>
                  <a:pt x="12813" y="8886"/>
                </a:lnTo>
                <a:lnTo>
                  <a:pt x="12968" y="9075"/>
                </a:lnTo>
                <a:lnTo>
                  <a:pt x="12968" y="9169"/>
                </a:lnTo>
                <a:lnTo>
                  <a:pt x="13045" y="9169"/>
                </a:lnTo>
                <a:lnTo>
                  <a:pt x="13045" y="9075"/>
                </a:lnTo>
                <a:lnTo>
                  <a:pt x="13123" y="8791"/>
                </a:lnTo>
                <a:lnTo>
                  <a:pt x="13123" y="8555"/>
                </a:lnTo>
                <a:lnTo>
                  <a:pt x="13045" y="8177"/>
                </a:lnTo>
                <a:lnTo>
                  <a:pt x="12968" y="8177"/>
                </a:lnTo>
                <a:close/>
                <a:moveTo>
                  <a:pt x="14361" y="7562"/>
                </a:moveTo>
                <a:lnTo>
                  <a:pt x="14284" y="7657"/>
                </a:lnTo>
                <a:lnTo>
                  <a:pt x="14206" y="7657"/>
                </a:lnTo>
                <a:lnTo>
                  <a:pt x="14284" y="7893"/>
                </a:lnTo>
                <a:lnTo>
                  <a:pt x="14284" y="8366"/>
                </a:lnTo>
                <a:lnTo>
                  <a:pt x="14361" y="8366"/>
                </a:lnTo>
                <a:lnTo>
                  <a:pt x="14439" y="8460"/>
                </a:lnTo>
                <a:lnTo>
                  <a:pt x="14439" y="8555"/>
                </a:lnTo>
                <a:lnTo>
                  <a:pt x="14516" y="8649"/>
                </a:lnTo>
                <a:lnTo>
                  <a:pt x="14594" y="8649"/>
                </a:lnTo>
                <a:lnTo>
                  <a:pt x="14671" y="8555"/>
                </a:lnTo>
                <a:lnTo>
                  <a:pt x="14671" y="8271"/>
                </a:lnTo>
                <a:lnTo>
                  <a:pt x="14748" y="7893"/>
                </a:lnTo>
                <a:lnTo>
                  <a:pt x="14671" y="7562"/>
                </a:lnTo>
                <a:lnTo>
                  <a:pt x="14361" y="7562"/>
                </a:lnTo>
                <a:close/>
                <a:moveTo>
                  <a:pt x="1897" y="9784"/>
                </a:moveTo>
                <a:lnTo>
                  <a:pt x="1703" y="11438"/>
                </a:lnTo>
                <a:lnTo>
                  <a:pt x="1626" y="13140"/>
                </a:lnTo>
                <a:lnTo>
                  <a:pt x="1703" y="13140"/>
                </a:lnTo>
                <a:lnTo>
                  <a:pt x="1742" y="12336"/>
                </a:lnTo>
                <a:lnTo>
                  <a:pt x="1819" y="11438"/>
                </a:lnTo>
                <a:lnTo>
                  <a:pt x="1897" y="11344"/>
                </a:lnTo>
                <a:lnTo>
                  <a:pt x="1819" y="11344"/>
                </a:lnTo>
                <a:lnTo>
                  <a:pt x="1974" y="9784"/>
                </a:lnTo>
                <a:lnTo>
                  <a:pt x="1974" y="9689"/>
                </a:lnTo>
                <a:lnTo>
                  <a:pt x="1897" y="9642"/>
                </a:lnTo>
                <a:lnTo>
                  <a:pt x="1897" y="9784"/>
                </a:lnTo>
                <a:close/>
                <a:moveTo>
                  <a:pt x="20710" y="1512"/>
                </a:moveTo>
                <a:lnTo>
                  <a:pt x="20632" y="1702"/>
                </a:lnTo>
                <a:lnTo>
                  <a:pt x="20632" y="1985"/>
                </a:lnTo>
                <a:lnTo>
                  <a:pt x="20555" y="2080"/>
                </a:lnTo>
                <a:lnTo>
                  <a:pt x="20555" y="1985"/>
                </a:lnTo>
                <a:lnTo>
                  <a:pt x="20477" y="2316"/>
                </a:lnTo>
                <a:lnTo>
                  <a:pt x="20477" y="2789"/>
                </a:lnTo>
                <a:lnTo>
                  <a:pt x="20400" y="2883"/>
                </a:lnTo>
                <a:lnTo>
                  <a:pt x="20400" y="3119"/>
                </a:lnTo>
                <a:lnTo>
                  <a:pt x="20323" y="3592"/>
                </a:lnTo>
                <a:lnTo>
                  <a:pt x="20245" y="3970"/>
                </a:lnTo>
                <a:lnTo>
                  <a:pt x="20206" y="4396"/>
                </a:lnTo>
                <a:lnTo>
                  <a:pt x="20206" y="4585"/>
                </a:lnTo>
                <a:lnTo>
                  <a:pt x="20555" y="3119"/>
                </a:lnTo>
                <a:lnTo>
                  <a:pt x="20865" y="1607"/>
                </a:lnTo>
                <a:lnTo>
                  <a:pt x="20787" y="1607"/>
                </a:lnTo>
                <a:lnTo>
                  <a:pt x="20787" y="1512"/>
                </a:lnTo>
                <a:lnTo>
                  <a:pt x="20710" y="1512"/>
                </a:lnTo>
                <a:close/>
                <a:moveTo>
                  <a:pt x="5806" y="18244"/>
                </a:moveTo>
                <a:lnTo>
                  <a:pt x="5729" y="18339"/>
                </a:lnTo>
                <a:lnTo>
                  <a:pt x="5652" y="18339"/>
                </a:lnTo>
                <a:lnTo>
                  <a:pt x="4839" y="18717"/>
                </a:lnTo>
                <a:lnTo>
                  <a:pt x="5148" y="19142"/>
                </a:lnTo>
                <a:lnTo>
                  <a:pt x="5381" y="19615"/>
                </a:lnTo>
                <a:lnTo>
                  <a:pt x="5535" y="19520"/>
                </a:lnTo>
                <a:lnTo>
                  <a:pt x="5381" y="18906"/>
                </a:lnTo>
                <a:lnTo>
                  <a:pt x="5381" y="18811"/>
                </a:lnTo>
                <a:lnTo>
                  <a:pt x="5458" y="18717"/>
                </a:lnTo>
                <a:lnTo>
                  <a:pt x="5535" y="18717"/>
                </a:lnTo>
                <a:lnTo>
                  <a:pt x="5535" y="18811"/>
                </a:lnTo>
                <a:lnTo>
                  <a:pt x="5613" y="18906"/>
                </a:lnTo>
                <a:lnTo>
                  <a:pt x="5613" y="19048"/>
                </a:lnTo>
                <a:lnTo>
                  <a:pt x="5652" y="19237"/>
                </a:lnTo>
                <a:lnTo>
                  <a:pt x="5729" y="19426"/>
                </a:lnTo>
                <a:lnTo>
                  <a:pt x="5806" y="19426"/>
                </a:lnTo>
                <a:lnTo>
                  <a:pt x="5806" y="19331"/>
                </a:lnTo>
                <a:lnTo>
                  <a:pt x="5884" y="19331"/>
                </a:lnTo>
                <a:lnTo>
                  <a:pt x="5884" y="19237"/>
                </a:lnTo>
                <a:lnTo>
                  <a:pt x="5806" y="19142"/>
                </a:lnTo>
                <a:lnTo>
                  <a:pt x="5806" y="18244"/>
                </a:lnTo>
                <a:close/>
                <a:moveTo>
                  <a:pt x="10181" y="10871"/>
                </a:moveTo>
                <a:lnTo>
                  <a:pt x="10181" y="11060"/>
                </a:lnTo>
                <a:lnTo>
                  <a:pt x="10219" y="11249"/>
                </a:lnTo>
                <a:lnTo>
                  <a:pt x="10219" y="11344"/>
                </a:lnTo>
                <a:lnTo>
                  <a:pt x="10297" y="11533"/>
                </a:lnTo>
                <a:lnTo>
                  <a:pt x="10219" y="11580"/>
                </a:lnTo>
                <a:lnTo>
                  <a:pt x="10181" y="11674"/>
                </a:lnTo>
                <a:lnTo>
                  <a:pt x="10103" y="11674"/>
                </a:lnTo>
                <a:lnTo>
                  <a:pt x="10026" y="11580"/>
                </a:lnTo>
                <a:lnTo>
                  <a:pt x="9948" y="11533"/>
                </a:lnTo>
                <a:lnTo>
                  <a:pt x="9871" y="11533"/>
                </a:lnTo>
                <a:lnTo>
                  <a:pt x="9948" y="11769"/>
                </a:lnTo>
                <a:lnTo>
                  <a:pt x="9948" y="12147"/>
                </a:lnTo>
                <a:lnTo>
                  <a:pt x="9871" y="12431"/>
                </a:lnTo>
                <a:lnTo>
                  <a:pt x="9794" y="12667"/>
                </a:lnTo>
                <a:lnTo>
                  <a:pt x="10297" y="11958"/>
                </a:lnTo>
                <a:lnTo>
                  <a:pt x="10761" y="11344"/>
                </a:lnTo>
                <a:lnTo>
                  <a:pt x="10684" y="11154"/>
                </a:lnTo>
                <a:lnTo>
                  <a:pt x="10529" y="11060"/>
                </a:lnTo>
                <a:lnTo>
                  <a:pt x="10452" y="10965"/>
                </a:lnTo>
                <a:lnTo>
                  <a:pt x="10297" y="10871"/>
                </a:lnTo>
                <a:lnTo>
                  <a:pt x="10297" y="10776"/>
                </a:lnTo>
                <a:lnTo>
                  <a:pt x="10219" y="10776"/>
                </a:lnTo>
                <a:lnTo>
                  <a:pt x="10181" y="10871"/>
                </a:lnTo>
                <a:close/>
                <a:moveTo>
                  <a:pt x="1626" y="16732"/>
                </a:moveTo>
                <a:lnTo>
                  <a:pt x="1626" y="17015"/>
                </a:lnTo>
                <a:lnTo>
                  <a:pt x="1974" y="17441"/>
                </a:lnTo>
                <a:lnTo>
                  <a:pt x="2361" y="17819"/>
                </a:lnTo>
                <a:lnTo>
                  <a:pt x="2710" y="18150"/>
                </a:lnTo>
                <a:lnTo>
                  <a:pt x="3290" y="18008"/>
                </a:lnTo>
                <a:lnTo>
                  <a:pt x="2129" y="17110"/>
                </a:lnTo>
                <a:lnTo>
                  <a:pt x="1897" y="16921"/>
                </a:lnTo>
                <a:lnTo>
                  <a:pt x="1626" y="16732"/>
                </a:lnTo>
                <a:close/>
                <a:moveTo>
                  <a:pt x="1626" y="16023"/>
                </a:moveTo>
                <a:lnTo>
                  <a:pt x="1626" y="16117"/>
                </a:lnTo>
                <a:lnTo>
                  <a:pt x="3600" y="17819"/>
                </a:lnTo>
                <a:lnTo>
                  <a:pt x="4258" y="17724"/>
                </a:lnTo>
                <a:lnTo>
                  <a:pt x="1626" y="15928"/>
                </a:lnTo>
                <a:lnTo>
                  <a:pt x="1626" y="16023"/>
                </a:lnTo>
                <a:close/>
                <a:moveTo>
                  <a:pt x="2129" y="14936"/>
                </a:moveTo>
                <a:lnTo>
                  <a:pt x="2555" y="15456"/>
                </a:lnTo>
                <a:lnTo>
                  <a:pt x="4723" y="17535"/>
                </a:lnTo>
                <a:lnTo>
                  <a:pt x="4916" y="17441"/>
                </a:lnTo>
                <a:lnTo>
                  <a:pt x="5535" y="17441"/>
                </a:lnTo>
                <a:lnTo>
                  <a:pt x="3987" y="16259"/>
                </a:lnTo>
                <a:lnTo>
                  <a:pt x="2129" y="14936"/>
                </a:lnTo>
                <a:close/>
                <a:moveTo>
                  <a:pt x="1703" y="15645"/>
                </a:moveTo>
                <a:lnTo>
                  <a:pt x="1742" y="15645"/>
                </a:lnTo>
                <a:lnTo>
                  <a:pt x="1742" y="15739"/>
                </a:lnTo>
                <a:lnTo>
                  <a:pt x="1819" y="15739"/>
                </a:lnTo>
                <a:lnTo>
                  <a:pt x="3174" y="16637"/>
                </a:lnTo>
                <a:lnTo>
                  <a:pt x="4490" y="17535"/>
                </a:lnTo>
                <a:lnTo>
                  <a:pt x="4568" y="17535"/>
                </a:lnTo>
                <a:lnTo>
                  <a:pt x="4645" y="17441"/>
                </a:lnTo>
                <a:lnTo>
                  <a:pt x="4568" y="17441"/>
                </a:lnTo>
                <a:lnTo>
                  <a:pt x="4335" y="17157"/>
                </a:lnTo>
                <a:lnTo>
                  <a:pt x="4181" y="17157"/>
                </a:lnTo>
                <a:lnTo>
                  <a:pt x="4065" y="17110"/>
                </a:lnTo>
                <a:lnTo>
                  <a:pt x="3910" y="17015"/>
                </a:lnTo>
                <a:lnTo>
                  <a:pt x="3677" y="16732"/>
                </a:lnTo>
                <a:lnTo>
                  <a:pt x="3600" y="16732"/>
                </a:lnTo>
                <a:lnTo>
                  <a:pt x="3600" y="16543"/>
                </a:lnTo>
                <a:lnTo>
                  <a:pt x="3523" y="16543"/>
                </a:lnTo>
                <a:lnTo>
                  <a:pt x="3445" y="16637"/>
                </a:lnTo>
                <a:lnTo>
                  <a:pt x="3445" y="16543"/>
                </a:lnTo>
                <a:lnTo>
                  <a:pt x="3368" y="16543"/>
                </a:lnTo>
                <a:lnTo>
                  <a:pt x="1703" y="14747"/>
                </a:lnTo>
                <a:lnTo>
                  <a:pt x="1703" y="15125"/>
                </a:lnTo>
                <a:lnTo>
                  <a:pt x="1626" y="15361"/>
                </a:lnTo>
                <a:lnTo>
                  <a:pt x="1626" y="15550"/>
                </a:lnTo>
                <a:lnTo>
                  <a:pt x="1703" y="15645"/>
                </a:lnTo>
                <a:close/>
                <a:moveTo>
                  <a:pt x="6929" y="18811"/>
                </a:moveTo>
                <a:lnTo>
                  <a:pt x="7006" y="18906"/>
                </a:lnTo>
                <a:lnTo>
                  <a:pt x="6929" y="18622"/>
                </a:lnTo>
                <a:lnTo>
                  <a:pt x="6929" y="18528"/>
                </a:lnTo>
                <a:lnTo>
                  <a:pt x="7006" y="18244"/>
                </a:lnTo>
                <a:lnTo>
                  <a:pt x="7084" y="18150"/>
                </a:lnTo>
                <a:lnTo>
                  <a:pt x="7200" y="18102"/>
                </a:lnTo>
                <a:lnTo>
                  <a:pt x="7587" y="18102"/>
                </a:lnTo>
                <a:lnTo>
                  <a:pt x="7819" y="18150"/>
                </a:lnTo>
                <a:lnTo>
                  <a:pt x="7935" y="18244"/>
                </a:lnTo>
                <a:lnTo>
                  <a:pt x="8090" y="18339"/>
                </a:lnTo>
                <a:lnTo>
                  <a:pt x="8400" y="18150"/>
                </a:lnTo>
                <a:lnTo>
                  <a:pt x="8477" y="17724"/>
                </a:lnTo>
                <a:lnTo>
                  <a:pt x="8632" y="17252"/>
                </a:lnTo>
                <a:lnTo>
                  <a:pt x="7277" y="17724"/>
                </a:lnTo>
                <a:lnTo>
                  <a:pt x="5961" y="18244"/>
                </a:lnTo>
                <a:lnTo>
                  <a:pt x="6194" y="18528"/>
                </a:lnTo>
                <a:lnTo>
                  <a:pt x="6271" y="18528"/>
                </a:lnTo>
                <a:lnTo>
                  <a:pt x="6271" y="18433"/>
                </a:lnTo>
                <a:lnTo>
                  <a:pt x="6194" y="18339"/>
                </a:lnTo>
                <a:lnTo>
                  <a:pt x="6271" y="18244"/>
                </a:lnTo>
                <a:lnTo>
                  <a:pt x="6271" y="18150"/>
                </a:lnTo>
                <a:lnTo>
                  <a:pt x="6348" y="18244"/>
                </a:lnTo>
                <a:lnTo>
                  <a:pt x="6619" y="18528"/>
                </a:lnTo>
                <a:lnTo>
                  <a:pt x="6929" y="18811"/>
                </a:lnTo>
                <a:close/>
                <a:moveTo>
                  <a:pt x="9639" y="11580"/>
                </a:moveTo>
                <a:lnTo>
                  <a:pt x="8168" y="13943"/>
                </a:lnTo>
                <a:lnTo>
                  <a:pt x="8013" y="14227"/>
                </a:lnTo>
                <a:lnTo>
                  <a:pt x="7935" y="14463"/>
                </a:lnTo>
                <a:lnTo>
                  <a:pt x="8168" y="14747"/>
                </a:lnTo>
                <a:lnTo>
                  <a:pt x="8323" y="15030"/>
                </a:lnTo>
                <a:lnTo>
                  <a:pt x="8903" y="14132"/>
                </a:lnTo>
                <a:lnTo>
                  <a:pt x="8981" y="13329"/>
                </a:lnTo>
                <a:lnTo>
                  <a:pt x="9058" y="12478"/>
                </a:lnTo>
                <a:lnTo>
                  <a:pt x="9484" y="12478"/>
                </a:lnTo>
                <a:lnTo>
                  <a:pt x="9561" y="12572"/>
                </a:lnTo>
                <a:lnTo>
                  <a:pt x="9639" y="12336"/>
                </a:lnTo>
                <a:lnTo>
                  <a:pt x="9716" y="12147"/>
                </a:lnTo>
                <a:lnTo>
                  <a:pt x="9716" y="11674"/>
                </a:lnTo>
                <a:lnTo>
                  <a:pt x="9639" y="11580"/>
                </a:lnTo>
                <a:close/>
                <a:moveTo>
                  <a:pt x="2516" y="14038"/>
                </a:moveTo>
                <a:lnTo>
                  <a:pt x="2516" y="13943"/>
                </a:lnTo>
                <a:lnTo>
                  <a:pt x="2439" y="13849"/>
                </a:lnTo>
                <a:lnTo>
                  <a:pt x="2361" y="13849"/>
                </a:lnTo>
                <a:lnTo>
                  <a:pt x="2206" y="13660"/>
                </a:lnTo>
                <a:lnTo>
                  <a:pt x="1974" y="13660"/>
                </a:lnTo>
                <a:lnTo>
                  <a:pt x="1974" y="13565"/>
                </a:lnTo>
                <a:lnTo>
                  <a:pt x="1897" y="13470"/>
                </a:lnTo>
                <a:lnTo>
                  <a:pt x="1819" y="13470"/>
                </a:lnTo>
                <a:lnTo>
                  <a:pt x="1819" y="13660"/>
                </a:lnTo>
                <a:lnTo>
                  <a:pt x="1742" y="13660"/>
                </a:lnTo>
                <a:lnTo>
                  <a:pt x="1819" y="13660"/>
                </a:lnTo>
                <a:lnTo>
                  <a:pt x="1819" y="13754"/>
                </a:lnTo>
                <a:lnTo>
                  <a:pt x="3097" y="15125"/>
                </a:lnTo>
                <a:lnTo>
                  <a:pt x="4490" y="16259"/>
                </a:lnTo>
                <a:lnTo>
                  <a:pt x="4490" y="16354"/>
                </a:lnTo>
                <a:lnTo>
                  <a:pt x="4568" y="16354"/>
                </a:lnTo>
                <a:lnTo>
                  <a:pt x="4568" y="16448"/>
                </a:lnTo>
                <a:lnTo>
                  <a:pt x="4723" y="16448"/>
                </a:lnTo>
                <a:lnTo>
                  <a:pt x="4800" y="16543"/>
                </a:lnTo>
                <a:lnTo>
                  <a:pt x="4839" y="16637"/>
                </a:lnTo>
                <a:lnTo>
                  <a:pt x="4916" y="16732"/>
                </a:lnTo>
                <a:lnTo>
                  <a:pt x="4994" y="16732"/>
                </a:lnTo>
                <a:lnTo>
                  <a:pt x="5071" y="16826"/>
                </a:lnTo>
                <a:lnTo>
                  <a:pt x="5226" y="16826"/>
                </a:lnTo>
                <a:lnTo>
                  <a:pt x="5226" y="16921"/>
                </a:lnTo>
                <a:lnTo>
                  <a:pt x="5381" y="16921"/>
                </a:lnTo>
                <a:lnTo>
                  <a:pt x="5381" y="17015"/>
                </a:lnTo>
                <a:lnTo>
                  <a:pt x="5458" y="17110"/>
                </a:lnTo>
                <a:lnTo>
                  <a:pt x="5613" y="17157"/>
                </a:lnTo>
                <a:lnTo>
                  <a:pt x="5806" y="17252"/>
                </a:lnTo>
                <a:lnTo>
                  <a:pt x="5961" y="17157"/>
                </a:lnTo>
                <a:lnTo>
                  <a:pt x="6194" y="17110"/>
                </a:lnTo>
                <a:lnTo>
                  <a:pt x="4258" y="15645"/>
                </a:lnTo>
                <a:lnTo>
                  <a:pt x="2516" y="14132"/>
                </a:lnTo>
                <a:lnTo>
                  <a:pt x="2439" y="14038"/>
                </a:lnTo>
                <a:lnTo>
                  <a:pt x="2516" y="14038"/>
                </a:lnTo>
                <a:close/>
                <a:moveTo>
                  <a:pt x="4065" y="15125"/>
                </a:moveTo>
                <a:lnTo>
                  <a:pt x="3987" y="15030"/>
                </a:lnTo>
                <a:lnTo>
                  <a:pt x="3987" y="14936"/>
                </a:lnTo>
                <a:lnTo>
                  <a:pt x="3910" y="14936"/>
                </a:lnTo>
                <a:lnTo>
                  <a:pt x="3832" y="14841"/>
                </a:lnTo>
                <a:lnTo>
                  <a:pt x="3832" y="14747"/>
                </a:lnTo>
                <a:lnTo>
                  <a:pt x="3677" y="14747"/>
                </a:lnTo>
                <a:lnTo>
                  <a:pt x="3600" y="14652"/>
                </a:lnTo>
                <a:lnTo>
                  <a:pt x="3600" y="14558"/>
                </a:lnTo>
                <a:lnTo>
                  <a:pt x="3523" y="14463"/>
                </a:lnTo>
                <a:lnTo>
                  <a:pt x="3523" y="14368"/>
                </a:lnTo>
                <a:lnTo>
                  <a:pt x="3445" y="14368"/>
                </a:lnTo>
                <a:lnTo>
                  <a:pt x="3290" y="14227"/>
                </a:lnTo>
                <a:lnTo>
                  <a:pt x="3174" y="14038"/>
                </a:lnTo>
                <a:lnTo>
                  <a:pt x="3019" y="13849"/>
                </a:lnTo>
                <a:lnTo>
                  <a:pt x="2942" y="13849"/>
                </a:lnTo>
                <a:lnTo>
                  <a:pt x="2942" y="13660"/>
                </a:lnTo>
                <a:lnTo>
                  <a:pt x="2865" y="13660"/>
                </a:lnTo>
                <a:lnTo>
                  <a:pt x="2787" y="13565"/>
                </a:lnTo>
                <a:lnTo>
                  <a:pt x="2632" y="13423"/>
                </a:lnTo>
                <a:lnTo>
                  <a:pt x="2516" y="13140"/>
                </a:lnTo>
                <a:lnTo>
                  <a:pt x="2361" y="12856"/>
                </a:lnTo>
                <a:lnTo>
                  <a:pt x="2129" y="12572"/>
                </a:lnTo>
                <a:lnTo>
                  <a:pt x="1974" y="12336"/>
                </a:lnTo>
                <a:lnTo>
                  <a:pt x="1974" y="12242"/>
                </a:lnTo>
                <a:lnTo>
                  <a:pt x="2129" y="12242"/>
                </a:lnTo>
                <a:lnTo>
                  <a:pt x="4490" y="14227"/>
                </a:lnTo>
                <a:lnTo>
                  <a:pt x="4568" y="14227"/>
                </a:lnTo>
                <a:lnTo>
                  <a:pt x="4490" y="14227"/>
                </a:lnTo>
                <a:lnTo>
                  <a:pt x="4490" y="14132"/>
                </a:lnTo>
                <a:lnTo>
                  <a:pt x="3832" y="13423"/>
                </a:lnTo>
                <a:lnTo>
                  <a:pt x="3368" y="12478"/>
                </a:lnTo>
                <a:lnTo>
                  <a:pt x="3445" y="12431"/>
                </a:lnTo>
                <a:lnTo>
                  <a:pt x="3523" y="12431"/>
                </a:lnTo>
                <a:lnTo>
                  <a:pt x="3677" y="12478"/>
                </a:lnTo>
                <a:lnTo>
                  <a:pt x="4490" y="12856"/>
                </a:lnTo>
                <a:lnTo>
                  <a:pt x="5303" y="13329"/>
                </a:lnTo>
                <a:lnTo>
                  <a:pt x="6116" y="13849"/>
                </a:lnTo>
                <a:lnTo>
                  <a:pt x="5961" y="13660"/>
                </a:lnTo>
                <a:lnTo>
                  <a:pt x="5961" y="13565"/>
                </a:lnTo>
                <a:lnTo>
                  <a:pt x="5884" y="13470"/>
                </a:lnTo>
                <a:lnTo>
                  <a:pt x="5806" y="13470"/>
                </a:lnTo>
                <a:lnTo>
                  <a:pt x="5652" y="13423"/>
                </a:lnTo>
                <a:lnTo>
                  <a:pt x="5652" y="13329"/>
                </a:lnTo>
                <a:lnTo>
                  <a:pt x="5729" y="13423"/>
                </a:lnTo>
                <a:lnTo>
                  <a:pt x="5806" y="13423"/>
                </a:lnTo>
                <a:lnTo>
                  <a:pt x="5652" y="13234"/>
                </a:lnTo>
                <a:lnTo>
                  <a:pt x="5652" y="13329"/>
                </a:lnTo>
                <a:lnTo>
                  <a:pt x="5613" y="13329"/>
                </a:lnTo>
                <a:lnTo>
                  <a:pt x="5381" y="13045"/>
                </a:lnTo>
                <a:lnTo>
                  <a:pt x="5381" y="12951"/>
                </a:lnTo>
                <a:lnTo>
                  <a:pt x="5303" y="12951"/>
                </a:lnTo>
                <a:lnTo>
                  <a:pt x="5303" y="12856"/>
                </a:lnTo>
                <a:lnTo>
                  <a:pt x="5226" y="12856"/>
                </a:lnTo>
                <a:lnTo>
                  <a:pt x="5071" y="12667"/>
                </a:lnTo>
                <a:lnTo>
                  <a:pt x="4916" y="12431"/>
                </a:lnTo>
                <a:lnTo>
                  <a:pt x="4916" y="12336"/>
                </a:lnTo>
                <a:lnTo>
                  <a:pt x="5303" y="12336"/>
                </a:lnTo>
                <a:lnTo>
                  <a:pt x="5535" y="12431"/>
                </a:lnTo>
                <a:lnTo>
                  <a:pt x="5652" y="12431"/>
                </a:lnTo>
                <a:lnTo>
                  <a:pt x="5613" y="12336"/>
                </a:lnTo>
                <a:lnTo>
                  <a:pt x="5613" y="12242"/>
                </a:lnTo>
                <a:lnTo>
                  <a:pt x="5652" y="12242"/>
                </a:lnTo>
                <a:lnTo>
                  <a:pt x="5806" y="12147"/>
                </a:lnTo>
                <a:lnTo>
                  <a:pt x="5884" y="12053"/>
                </a:lnTo>
                <a:lnTo>
                  <a:pt x="5961" y="11863"/>
                </a:lnTo>
                <a:lnTo>
                  <a:pt x="6116" y="11769"/>
                </a:lnTo>
                <a:lnTo>
                  <a:pt x="6194" y="11533"/>
                </a:lnTo>
                <a:lnTo>
                  <a:pt x="6348" y="10965"/>
                </a:lnTo>
                <a:lnTo>
                  <a:pt x="6387" y="10682"/>
                </a:lnTo>
                <a:lnTo>
                  <a:pt x="6387" y="10351"/>
                </a:lnTo>
                <a:lnTo>
                  <a:pt x="6542" y="10067"/>
                </a:lnTo>
                <a:lnTo>
                  <a:pt x="6542" y="9878"/>
                </a:lnTo>
                <a:lnTo>
                  <a:pt x="6619" y="9784"/>
                </a:lnTo>
                <a:lnTo>
                  <a:pt x="6619" y="9642"/>
                </a:lnTo>
                <a:lnTo>
                  <a:pt x="6697" y="9453"/>
                </a:lnTo>
                <a:lnTo>
                  <a:pt x="6697" y="9358"/>
                </a:lnTo>
                <a:lnTo>
                  <a:pt x="6774" y="9358"/>
                </a:lnTo>
                <a:lnTo>
                  <a:pt x="6852" y="9264"/>
                </a:lnTo>
                <a:lnTo>
                  <a:pt x="6774" y="9689"/>
                </a:lnTo>
                <a:lnTo>
                  <a:pt x="6619" y="10162"/>
                </a:lnTo>
                <a:lnTo>
                  <a:pt x="6542" y="10540"/>
                </a:lnTo>
                <a:lnTo>
                  <a:pt x="6387" y="11249"/>
                </a:lnTo>
                <a:lnTo>
                  <a:pt x="6194" y="11863"/>
                </a:lnTo>
                <a:lnTo>
                  <a:pt x="5884" y="12431"/>
                </a:lnTo>
                <a:lnTo>
                  <a:pt x="5884" y="12572"/>
                </a:lnTo>
                <a:lnTo>
                  <a:pt x="5613" y="12572"/>
                </a:lnTo>
                <a:lnTo>
                  <a:pt x="5381" y="12478"/>
                </a:lnTo>
                <a:lnTo>
                  <a:pt x="5148" y="12478"/>
                </a:lnTo>
                <a:lnTo>
                  <a:pt x="5652" y="13140"/>
                </a:lnTo>
                <a:lnTo>
                  <a:pt x="6194" y="13754"/>
                </a:lnTo>
                <a:lnTo>
                  <a:pt x="6271" y="13849"/>
                </a:lnTo>
                <a:lnTo>
                  <a:pt x="6271" y="13943"/>
                </a:lnTo>
                <a:lnTo>
                  <a:pt x="6194" y="14038"/>
                </a:lnTo>
                <a:lnTo>
                  <a:pt x="6116" y="14038"/>
                </a:lnTo>
                <a:lnTo>
                  <a:pt x="5458" y="13754"/>
                </a:lnTo>
                <a:lnTo>
                  <a:pt x="4839" y="13329"/>
                </a:lnTo>
                <a:lnTo>
                  <a:pt x="4839" y="13234"/>
                </a:lnTo>
                <a:lnTo>
                  <a:pt x="4800" y="13234"/>
                </a:lnTo>
                <a:lnTo>
                  <a:pt x="4723" y="13140"/>
                </a:lnTo>
                <a:lnTo>
                  <a:pt x="4568" y="13045"/>
                </a:lnTo>
                <a:lnTo>
                  <a:pt x="4490" y="12951"/>
                </a:lnTo>
                <a:lnTo>
                  <a:pt x="4335" y="12856"/>
                </a:lnTo>
                <a:lnTo>
                  <a:pt x="4103" y="12761"/>
                </a:lnTo>
                <a:lnTo>
                  <a:pt x="3987" y="12761"/>
                </a:lnTo>
                <a:lnTo>
                  <a:pt x="3755" y="12667"/>
                </a:lnTo>
                <a:lnTo>
                  <a:pt x="3600" y="12667"/>
                </a:lnTo>
                <a:lnTo>
                  <a:pt x="4413" y="13754"/>
                </a:lnTo>
                <a:lnTo>
                  <a:pt x="5303" y="14652"/>
                </a:lnTo>
                <a:lnTo>
                  <a:pt x="6271" y="15456"/>
                </a:lnTo>
                <a:lnTo>
                  <a:pt x="6387" y="15550"/>
                </a:lnTo>
                <a:lnTo>
                  <a:pt x="6465" y="15739"/>
                </a:lnTo>
                <a:lnTo>
                  <a:pt x="6542" y="15834"/>
                </a:lnTo>
                <a:lnTo>
                  <a:pt x="6465" y="15928"/>
                </a:lnTo>
                <a:lnTo>
                  <a:pt x="6348" y="15928"/>
                </a:lnTo>
                <a:lnTo>
                  <a:pt x="6271" y="15834"/>
                </a:lnTo>
                <a:lnTo>
                  <a:pt x="4568" y="14558"/>
                </a:lnTo>
                <a:lnTo>
                  <a:pt x="2942" y="13140"/>
                </a:lnTo>
                <a:lnTo>
                  <a:pt x="3097" y="13140"/>
                </a:lnTo>
                <a:lnTo>
                  <a:pt x="2865" y="12856"/>
                </a:lnTo>
                <a:lnTo>
                  <a:pt x="2865" y="12951"/>
                </a:lnTo>
                <a:lnTo>
                  <a:pt x="2787" y="12951"/>
                </a:lnTo>
                <a:lnTo>
                  <a:pt x="2632" y="12761"/>
                </a:lnTo>
                <a:lnTo>
                  <a:pt x="2516" y="12572"/>
                </a:lnTo>
                <a:lnTo>
                  <a:pt x="2284" y="12478"/>
                </a:lnTo>
                <a:lnTo>
                  <a:pt x="2361" y="12572"/>
                </a:lnTo>
                <a:lnTo>
                  <a:pt x="3677" y="14368"/>
                </a:lnTo>
                <a:lnTo>
                  <a:pt x="5226" y="16023"/>
                </a:lnTo>
                <a:lnTo>
                  <a:pt x="5226" y="15928"/>
                </a:lnTo>
                <a:lnTo>
                  <a:pt x="5226" y="16023"/>
                </a:lnTo>
                <a:lnTo>
                  <a:pt x="5303" y="16023"/>
                </a:lnTo>
                <a:lnTo>
                  <a:pt x="5226" y="16023"/>
                </a:lnTo>
                <a:lnTo>
                  <a:pt x="5303" y="16023"/>
                </a:lnTo>
                <a:lnTo>
                  <a:pt x="5303" y="16117"/>
                </a:lnTo>
                <a:lnTo>
                  <a:pt x="5381" y="16212"/>
                </a:lnTo>
                <a:lnTo>
                  <a:pt x="6465" y="17015"/>
                </a:lnTo>
                <a:lnTo>
                  <a:pt x="7432" y="16637"/>
                </a:lnTo>
                <a:lnTo>
                  <a:pt x="8555" y="16354"/>
                </a:lnTo>
                <a:lnTo>
                  <a:pt x="8671" y="16354"/>
                </a:lnTo>
                <a:lnTo>
                  <a:pt x="8671" y="16259"/>
                </a:lnTo>
                <a:lnTo>
                  <a:pt x="8013" y="15456"/>
                </a:lnTo>
                <a:lnTo>
                  <a:pt x="7432" y="14652"/>
                </a:lnTo>
                <a:lnTo>
                  <a:pt x="7355" y="14463"/>
                </a:lnTo>
                <a:lnTo>
                  <a:pt x="7355" y="14368"/>
                </a:lnTo>
                <a:lnTo>
                  <a:pt x="7432" y="13943"/>
                </a:lnTo>
                <a:lnTo>
                  <a:pt x="7587" y="13565"/>
                </a:lnTo>
                <a:lnTo>
                  <a:pt x="7742" y="13329"/>
                </a:lnTo>
                <a:lnTo>
                  <a:pt x="8245" y="12336"/>
                </a:lnTo>
                <a:lnTo>
                  <a:pt x="8826" y="11438"/>
                </a:lnTo>
                <a:lnTo>
                  <a:pt x="9794" y="10162"/>
                </a:lnTo>
                <a:lnTo>
                  <a:pt x="10916" y="9075"/>
                </a:lnTo>
                <a:lnTo>
                  <a:pt x="11652" y="8366"/>
                </a:lnTo>
                <a:lnTo>
                  <a:pt x="12465" y="7751"/>
                </a:lnTo>
                <a:lnTo>
                  <a:pt x="13277" y="6995"/>
                </a:lnTo>
                <a:lnTo>
                  <a:pt x="14129" y="6570"/>
                </a:lnTo>
                <a:lnTo>
                  <a:pt x="15252" y="6286"/>
                </a:lnTo>
                <a:lnTo>
                  <a:pt x="17148" y="6286"/>
                </a:lnTo>
                <a:lnTo>
                  <a:pt x="17148" y="6381"/>
                </a:lnTo>
                <a:lnTo>
                  <a:pt x="17535" y="6381"/>
                </a:lnTo>
                <a:lnTo>
                  <a:pt x="17613" y="6286"/>
                </a:lnTo>
                <a:lnTo>
                  <a:pt x="17613" y="6192"/>
                </a:lnTo>
                <a:lnTo>
                  <a:pt x="17690" y="6192"/>
                </a:lnTo>
                <a:lnTo>
                  <a:pt x="17768" y="6286"/>
                </a:lnTo>
                <a:lnTo>
                  <a:pt x="17768" y="6381"/>
                </a:lnTo>
                <a:lnTo>
                  <a:pt x="17845" y="6381"/>
                </a:lnTo>
                <a:lnTo>
                  <a:pt x="18503" y="6570"/>
                </a:lnTo>
                <a:lnTo>
                  <a:pt x="19006" y="6853"/>
                </a:lnTo>
                <a:lnTo>
                  <a:pt x="19084" y="6759"/>
                </a:lnTo>
                <a:lnTo>
                  <a:pt x="19084" y="6664"/>
                </a:lnTo>
                <a:lnTo>
                  <a:pt x="19239" y="6664"/>
                </a:lnTo>
                <a:lnTo>
                  <a:pt x="19239" y="6901"/>
                </a:lnTo>
                <a:lnTo>
                  <a:pt x="19316" y="6901"/>
                </a:lnTo>
                <a:lnTo>
                  <a:pt x="19316" y="6853"/>
                </a:lnTo>
                <a:lnTo>
                  <a:pt x="19239" y="6759"/>
                </a:lnTo>
                <a:lnTo>
                  <a:pt x="19394" y="5199"/>
                </a:lnTo>
                <a:lnTo>
                  <a:pt x="19316" y="5577"/>
                </a:lnTo>
                <a:lnTo>
                  <a:pt x="19161" y="5908"/>
                </a:lnTo>
                <a:lnTo>
                  <a:pt x="19006" y="5908"/>
                </a:lnTo>
                <a:lnTo>
                  <a:pt x="19006" y="4774"/>
                </a:lnTo>
                <a:lnTo>
                  <a:pt x="19084" y="3781"/>
                </a:lnTo>
                <a:lnTo>
                  <a:pt x="19006" y="3876"/>
                </a:lnTo>
                <a:lnTo>
                  <a:pt x="19006" y="3970"/>
                </a:lnTo>
                <a:lnTo>
                  <a:pt x="18929" y="4065"/>
                </a:lnTo>
                <a:lnTo>
                  <a:pt x="19006" y="4065"/>
                </a:lnTo>
                <a:lnTo>
                  <a:pt x="18697" y="4963"/>
                </a:lnTo>
                <a:lnTo>
                  <a:pt x="18426" y="5766"/>
                </a:lnTo>
                <a:lnTo>
                  <a:pt x="18348" y="5766"/>
                </a:lnTo>
                <a:lnTo>
                  <a:pt x="18271" y="5861"/>
                </a:lnTo>
                <a:lnTo>
                  <a:pt x="18194" y="5766"/>
                </a:lnTo>
                <a:lnTo>
                  <a:pt x="18194" y="5483"/>
                </a:lnTo>
                <a:lnTo>
                  <a:pt x="18116" y="4112"/>
                </a:lnTo>
                <a:lnTo>
                  <a:pt x="18194" y="2600"/>
                </a:lnTo>
                <a:lnTo>
                  <a:pt x="18116" y="2883"/>
                </a:lnTo>
                <a:lnTo>
                  <a:pt x="18116" y="3309"/>
                </a:lnTo>
                <a:lnTo>
                  <a:pt x="18039" y="3403"/>
                </a:lnTo>
                <a:lnTo>
                  <a:pt x="17961" y="3876"/>
                </a:lnTo>
                <a:lnTo>
                  <a:pt x="17923" y="4301"/>
                </a:lnTo>
                <a:lnTo>
                  <a:pt x="17690" y="4774"/>
                </a:lnTo>
                <a:lnTo>
                  <a:pt x="17690" y="4868"/>
                </a:lnTo>
                <a:lnTo>
                  <a:pt x="17613" y="5010"/>
                </a:lnTo>
                <a:lnTo>
                  <a:pt x="17458" y="5010"/>
                </a:lnTo>
                <a:lnTo>
                  <a:pt x="17303" y="4868"/>
                </a:lnTo>
                <a:lnTo>
                  <a:pt x="17148" y="4585"/>
                </a:lnTo>
                <a:lnTo>
                  <a:pt x="17110" y="4396"/>
                </a:lnTo>
                <a:lnTo>
                  <a:pt x="16490" y="2174"/>
                </a:lnTo>
                <a:lnTo>
                  <a:pt x="16413" y="2316"/>
                </a:lnTo>
                <a:lnTo>
                  <a:pt x="16374" y="2505"/>
                </a:lnTo>
                <a:lnTo>
                  <a:pt x="16374" y="2694"/>
                </a:lnTo>
                <a:lnTo>
                  <a:pt x="16297" y="3119"/>
                </a:lnTo>
                <a:lnTo>
                  <a:pt x="16219" y="3403"/>
                </a:lnTo>
                <a:lnTo>
                  <a:pt x="16065" y="3781"/>
                </a:lnTo>
                <a:lnTo>
                  <a:pt x="15910" y="4065"/>
                </a:lnTo>
                <a:lnTo>
                  <a:pt x="15832" y="4112"/>
                </a:lnTo>
                <a:lnTo>
                  <a:pt x="15755" y="4112"/>
                </a:lnTo>
                <a:lnTo>
                  <a:pt x="15755" y="4065"/>
                </a:lnTo>
                <a:lnTo>
                  <a:pt x="15406" y="3403"/>
                </a:lnTo>
                <a:lnTo>
                  <a:pt x="15019" y="2789"/>
                </a:lnTo>
                <a:lnTo>
                  <a:pt x="15019" y="3072"/>
                </a:lnTo>
                <a:lnTo>
                  <a:pt x="14942" y="3309"/>
                </a:lnTo>
                <a:lnTo>
                  <a:pt x="14942" y="3498"/>
                </a:lnTo>
                <a:lnTo>
                  <a:pt x="14865" y="3687"/>
                </a:lnTo>
                <a:lnTo>
                  <a:pt x="14865" y="3876"/>
                </a:lnTo>
                <a:lnTo>
                  <a:pt x="14748" y="3970"/>
                </a:lnTo>
                <a:lnTo>
                  <a:pt x="14671" y="3970"/>
                </a:lnTo>
                <a:lnTo>
                  <a:pt x="14439" y="3781"/>
                </a:lnTo>
                <a:lnTo>
                  <a:pt x="14284" y="3592"/>
                </a:lnTo>
                <a:lnTo>
                  <a:pt x="14052" y="3403"/>
                </a:lnTo>
                <a:lnTo>
                  <a:pt x="14013" y="3403"/>
                </a:lnTo>
                <a:lnTo>
                  <a:pt x="14013" y="3498"/>
                </a:lnTo>
                <a:lnTo>
                  <a:pt x="13935" y="3592"/>
                </a:lnTo>
                <a:lnTo>
                  <a:pt x="13394" y="3592"/>
                </a:lnTo>
                <a:lnTo>
                  <a:pt x="13123" y="3687"/>
                </a:lnTo>
                <a:lnTo>
                  <a:pt x="12813" y="3781"/>
                </a:lnTo>
                <a:lnTo>
                  <a:pt x="12658" y="3970"/>
                </a:lnTo>
                <a:lnTo>
                  <a:pt x="12465" y="4112"/>
                </a:lnTo>
                <a:lnTo>
                  <a:pt x="12155" y="4207"/>
                </a:lnTo>
                <a:lnTo>
                  <a:pt x="12581" y="3781"/>
                </a:lnTo>
                <a:lnTo>
                  <a:pt x="13200" y="3403"/>
                </a:lnTo>
                <a:lnTo>
                  <a:pt x="13858" y="3309"/>
                </a:lnTo>
                <a:lnTo>
                  <a:pt x="13858" y="3214"/>
                </a:lnTo>
                <a:lnTo>
                  <a:pt x="13935" y="3214"/>
                </a:lnTo>
                <a:lnTo>
                  <a:pt x="13935" y="3119"/>
                </a:lnTo>
                <a:lnTo>
                  <a:pt x="14129" y="3214"/>
                </a:lnTo>
                <a:lnTo>
                  <a:pt x="14439" y="3403"/>
                </a:lnTo>
                <a:lnTo>
                  <a:pt x="14516" y="3592"/>
                </a:lnTo>
                <a:lnTo>
                  <a:pt x="14594" y="3592"/>
                </a:lnTo>
                <a:lnTo>
                  <a:pt x="14594" y="3687"/>
                </a:lnTo>
                <a:lnTo>
                  <a:pt x="14671" y="3687"/>
                </a:lnTo>
                <a:lnTo>
                  <a:pt x="14826" y="3309"/>
                </a:lnTo>
                <a:lnTo>
                  <a:pt x="14865" y="2978"/>
                </a:lnTo>
                <a:lnTo>
                  <a:pt x="14942" y="2505"/>
                </a:lnTo>
                <a:lnTo>
                  <a:pt x="15019" y="2411"/>
                </a:lnTo>
                <a:lnTo>
                  <a:pt x="15252" y="2694"/>
                </a:lnTo>
                <a:lnTo>
                  <a:pt x="15329" y="2883"/>
                </a:lnTo>
                <a:lnTo>
                  <a:pt x="15406" y="2978"/>
                </a:lnTo>
                <a:lnTo>
                  <a:pt x="15329" y="3072"/>
                </a:lnTo>
                <a:lnTo>
                  <a:pt x="15329" y="3119"/>
                </a:lnTo>
                <a:lnTo>
                  <a:pt x="15406" y="3072"/>
                </a:lnTo>
                <a:lnTo>
                  <a:pt x="15406" y="3119"/>
                </a:lnTo>
                <a:lnTo>
                  <a:pt x="15600" y="3403"/>
                </a:lnTo>
                <a:lnTo>
                  <a:pt x="15755" y="3781"/>
                </a:lnTo>
                <a:lnTo>
                  <a:pt x="15832" y="3876"/>
                </a:lnTo>
                <a:lnTo>
                  <a:pt x="15832" y="3781"/>
                </a:lnTo>
                <a:lnTo>
                  <a:pt x="16142" y="2883"/>
                </a:lnTo>
                <a:lnTo>
                  <a:pt x="16413" y="1985"/>
                </a:lnTo>
                <a:lnTo>
                  <a:pt x="16413" y="1891"/>
                </a:lnTo>
                <a:lnTo>
                  <a:pt x="16490" y="1891"/>
                </a:lnTo>
                <a:lnTo>
                  <a:pt x="16568" y="1985"/>
                </a:lnTo>
                <a:lnTo>
                  <a:pt x="16645" y="1985"/>
                </a:lnTo>
                <a:lnTo>
                  <a:pt x="16723" y="2080"/>
                </a:lnTo>
                <a:lnTo>
                  <a:pt x="16877" y="2883"/>
                </a:lnTo>
                <a:lnTo>
                  <a:pt x="17110" y="3687"/>
                </a:lnTo>
                <a:lnTo>
                  <a:pt x="17110" y="3781"/>
                </a:lnTo>
                <a:lnTo>
                  <a:pt x="17148" y="3781"/>
                </a:lnTo>
                <a:lnTo>
                  <a:pt x="17110" y="3876"/>
                </a:lnTo>
                <a:lnTo>
                  <a:pt x="17148" y="3970"/>
                </a:lnTo>
                <a:lnTo>
                  <a:pt x="17148" y="4065"/>
                </a:lnTo>
                <a:lnTo>
                  <a:pt x="17303" y="4396"/>
                </a:lnTo>
                <a:lnTo>
                  <a:pt x="17458" y="4774"/>
                </a:lnTo>
                <a:lnTo>
                  <a:pt x="17768" y="4207"/>
                </a:lnTo>
                <a:lnTo>
                  <a:pt x="17961" y="3119"/>
                </a:lnTo>
                <a:lnTo>
                  <a:pt x="18116" y="1985"/>
                </a:lnTo>
                <a:lnTo>
                  <a:pt x="18348" y="1985"/>
                </a:lnTo>
                <a:lnTo>
                  <a:pt x="18348" y="4868"/>
                </a:lnTo>
                <a:lnTo>
                  <a:pt x="18271" y="5010"/>
                </a:lnTo>
                <a:lnTo>
                  <a:pt x="18271" y="5199"/>
                </a:lnTo>
                <a:lnTo>
                  <a:pt x="18348" y="5294"/>
                </a:lnTo>
                <a:lnTo>
                  <a:pt x="18348" y="5388"/>
                </a:lnTo>
                <a:lnTo>
                  <a:pt x="18697" y="4301"/>
                </a:lnTo>
                <a:lnTo>
                  <a:pt x="19006" y="3119"/>
                </a:lnTo>
                <a:lnTo>
                  <a:pt x="19161" y="2221"/>
                </a:lnTo>
                <a:lnTo>
                  <a:pt x="19239" y="1323"/>
                </a:lnTo>
                <a:lnTo>
                  <a:pt x="19316" y="1323"/>
                </a:lnTo>
                <a:lnTo>
                  <a:pt x="19471" y="1512"/>
                </a:lnTo>
                <a:lnTo>
                  <a:pt x="19316" y="3072"/>
                </a:lnTo>
                <a:lnTo>
                  <a:pt x="19239" y="4679"/>
                </a:lnTo>
                <a:lnTo>
                  <a:pt x="19239" y="4868"/>
                </a:lnTo>
                <a:lnTo>
                  <a:pt x="19161" y="5010"/>
                </a:lnTo>
                <a:lnTo>
                  <a:pt x="19084" y="5105"/>
                </a:lnTo>
                <a:lnTo>
                  <a:pt x="19084" y="5294"/>
                </a:lnTo>
                <a:lnTo>
                  <a:pt x="19161" y="5388"/>
                </a:lnTo>
                <a:lnTo>
                  <a:pt x="19161" y="5294"/>
                </a:lnTo>
                <a:lnTo>
                  <a:pt x="19239" y="5199"/>
                </a:lnTo>
                <a:lnTo>
                  <a:pt x="19510" y="3687"/>
                </a:lnTo>
                <a:lnTo>
                  <a:pt x="19665" y="1891"/>
                </a:lnTo>
                <a:lnTo>
                  <a:pt x="19665" y="1607"/>
                </a:lnTo>
                <a:lnTo>
                  <a:pt x="19742" y="1418"/>
                </a:lnTo>
                <a:lnTo>
                  <a:pt x="19742" y="1323"/>
                </a:lnTo>
                <a:lnTo>
                  <a:pt x="19897" y="1323"/>
                </a:lnTo>
                <a:lnTo>
                  <a:pt x="19897" y="2174"/>
                </a:lnTo>
                <a:lnTo>
                  <a:pt x="19742" y="3403"/>
                </a:lnTo>
                <a:lnTo>
                  <a:pt x="19587" y="4774"/>
                </a:lnTo>
                <a:lnTo>
                  <a:pt x="19587" y="5672"/>
                </a:lnTo>
                <a:lnTo>
                  <a:pt x="19510" y="6003"/>
                </a:lnTo>
                <a:lnTo>
                  <a:pt x="19510" y="6097"/>
                </a:lnTo>
                <a:lnTo>
                  <a:pt x="19471" y="6192"/>
                </a:lnTo>
                <a:lnTo>
                  <a:pt x="19510" y="6286"/>
                </a:lnTo>
                <a:lnTo>
                  <a:pt x="19742" y="4963"/>
                </a:lnTo>
                <a:lnTo>
                  <a:pt x="19974" y="3592"/>
                </a:lnTo>
                <a:lnTo>
                  <a:pt x="20052" y="2080"/>
                </a:lnTo>
                <a:lnTo>
                  <a:pt x="20245" y="2080"/>
                </a:lnTo>
                <a:lnTo>
                  <a:pt x="20323" y="1702"/>
                </a:lnTo>
                <a:lnTo>
                  <a:pt x="20400" y="1418"/>
                </a:lnTo>
                <a:lnTo>
                  <a:pt x="19974" y="1182"/>
                </a:lnTo>
                <a:lnTo>
                  <a:pt x="19471" y="993"/>
                </a:lnTo>
                <a:lnTo>
                  <a:pt x="19394" y="993"/>
                </a:lnTo>
                <a:lnTo>
                  <a:pt x="19316" y="898"/>
                </a:lnTo>
                <a:lnTo>
                  <a:pt x="19161" y="898"/>
                </a:lnTo>
                <a:lnTo>
                  <a:pt x="19084" y="804"/>
                </a:lnTo>
                <a:lnTo>
                  <a:pt x="18581" y="804"/>
                </a:lnTo>
                <a:lnTo>
                  <a:pt x="18503" y="709"/>
                </a:lnTo>
                <a:lnTo>
                  <a:pt x="18426" y="709"/>
                </a:lnTo>
                <a:lnTo>
                  <a:pt x="17032" y="520"/>
                </a:lnTo>
                <a:lnTo>
                  <a:pt x="16955" y="520"/>
                </a:lnTo>
                <a:lnTo>
                  <a:pt x="16955" y="614"/>
                </a:lnTo>
                <a:lnTo>
                  <a:pt x="16800" y="614"/>
                </a:lnTo>
                <a:lnTo>
                  <a:pt x="16645" y="520"/>
                </a:lnTo>
                <a:lnTo>
                  <a:pt x="16490" y="520"/>
                </a:lnTo>
                <a:lnTo>
                  <a:pt x="16374" y="614"/>
                </a:lnTo>
                <a:lnTo>
                  <a:pt x="16374" y="520"/>
                </a:lnTo>
                <a:lnTo>
                  <a:pt x="16219" y="520"/>
                </a:lnTo>
                <a:lnTo>
                  <a:pt x="16142" y="614"/>
                </a:lnTo>
                <a:lnTo>
                  <a:pt x="16142" y="425"/>
                </a:lnTo>
                <a:lnTo>
                  <a:pt x="16065" y="425"/>
                </a:lnTo>
                <a:lnTo>
                  <a:pt x="16065" y="520"/>
                </a:lnTo>
                <a:lnTo>
                  <a:pt x="16065" y="425"/>
                </a:lnTo>
                <a:lnTo>
                  <a:pt x="15832" y="425"/>
                </a:lnTo>
                <a:lnTo>
                  <a:pt x="15600" y="520"/>
                </a:lnTo>
                <a:lnTo>
                  <a:pt x="15329" y="520"/>
                </a:lnTo>
                <a:lnTo>
                  <a:pt x="15406" y="614"/>
                </a:lnTo>
                <a:lnTo>
                  <a:pt x="14865" y="709"/>
                </a:lnTo>
                <a:lnTo>
                  <a:pt x="14361" y="804"/>
                </a:lnTo>
                <a:lnTo>
                  <a:pt x="14516" y="709"/>
                </a:lnTo>
                <a:lnTo>
                  <a:pt x="14361" y="709"/>
                </a:lnTo>
                <a:lnTo>
                  <a:pt x="14284" y="804"/>
                </a:lnTo>
                <a:lnTo>
                  <a:pt x="14206" y="804"/>
                </a:lnTo>
                <a:lnTo>
                  <a:pt x="14129" y="709"/>
                </a:lnTo>
                <a:lnTo>
                  <a:pt x="12658" y="1229"/>
                </a:lnTo>
                <a:lnTo>
                  <a:pt x="11342" y="1891"/>
                </a:lnTo>
                <a:lnTo>
                  <a:pt x="10103" y="2694"/>
                </a:lnTo>
                <a:lnTo>
                  <a:pt x="9871" y="2883"/>
                </a:lnTo>
                <a:lnTo>
                  <a:pt x="9716" y="3072"/>
                </a:lnTo>
                <a:lnTo>
                  <a:pt x="8903" y="3781"/>
                </a:lnTo>
                <a:lnTo>
                  <a:pt x="8090" y="4585"/>
                </a:lnTo>
                <a:lnTo>
                  <a:pt x="7897" y="4868"/>
                </a:lnTo>
                <a:lnTo>
                  <a:pt x="7587" y="5010"/>
                </a:lnTo>
                <a:lnTo>
                  <a:pt x="7355" y="5294"/>
                </a:lnTo>
                <a:lnTo>
                  <a:pt x="4723" y="9075"/>
                </a:lnTo>
                <a:lnTo>
                  <a:pt x="4335" y="9878"/>
                </a:lnTo>
                <a:lnTo>
                  <a:pt x="3987" y="10871"/>
                </a:lnTo>
                <a:lnTo>
                  <a:pt x="3600" y="10776"/>
                </a:lnTo>
                <a:lnTo>
                  <a:pt x="3252" y="10682"/>
                </a:lnTo>
                <a:lnTo>
                  <a:pt x="3019" y="10446"/>
                </a:lnTo>
                <a:lnTo>
                  <a:pt x="2710" y="10256"/>
                </a:lnTo>
                <a:lnTo>
                  <a:pt x="2439" y="10067"/>
                </a:lnTo>
                <a:lnTo>
                  <a:pt x="2129" y="9878"/>
                </a:lnTo>
                <a:lnTo>
                  <a:pt x="1974" y="11580"/>
                </a:lnTo>
                <a:lnTo>
                  <a:pt x="1819" y="13329"/>
                </a:lnTo>
                <a:lnTo>
                  <a:pt x="3019" y="14227"/>
                </a:lnTo>
                <a:lnTo>
                  <a:pt x="4065" y="15125"/>
                </a:lnTo>
                <a:close/>
                <a:moveTo>
                  <a:pt x="14671" y="0"/>
                </a:moveTo>
                <a:lnTo>
                  <a:pt x="16374" y="0"/>
                </a:lnTo>
                <a:lnTo>
                  <a:pt x="18039" y="95"/>
                </a:lnTo>
                <a:lnTo>
                  <a:pt x="19665" y="425"/>
                </a:lnTo>
                <a:lnTo>
                  <a:pt x="20981" y="993"/>
                </a:lnTo>
                <a:lnTo>
                  <a:pt x="21135" y="614"/>
                </a:lnTo>
                <a:lnTo>
                  <a:pt x="21368" y="614"/>
                </a:lnTo>
                <a:lnTo>
                  <a:pt x="21523" y="804"/>
                </a:lnTo>
                <a:lnTo>
                  <a:pt x="21600" y="1087"/>
                </a:lnTo>
                <a:lnTo>
                  <a:pt x="21523" y="1229"/>
                </a:lnTo>
                <a:lnTo>
                  <a:pt x="21445" y="1418"/>
                </a:lnTo>
                <a:lnTo>
                  <a:pt x="21445" y="1891"/>
                </a:lnTo>
                <a:lnTo>
                  <a:pt x="21368" y="1796"/>
                </a:lnTo>
                <a:lnTo>
                  <a:pt x="21368" y="1891"/>
                </a:lnTo>
                <a:lnTo>
                  <a:pt x="21290" y="1985"/>
                </a:lnTo>
                <a:lnTo>
                  <a:pt x="20865" y="4207"/>
                </a:lnTo>
                <a:lnTo>
                  <a:pt x="20323" y="6381"/>
                </a:lnTo>
                <a:lnTo>
                  <a:pt x="20323" y="6664"/>
                </a:lnTo>
                <a:lnTo>
                  <a:pt x="20245" y="6901"/>
                </a:lnTo>
                <a:lnTo>
                  <a:pt x="20129" y="7184"/>
                </a:lnTo>
                <a:lnTo>
                  <a:pt x="20206" y="7090"/>
                </a:lnTo>
                <a:lnTo>
                  <a:pt x="20400" y="7090"/>
                </a:lnTo>
                <a:lnTo>
                  <a:pt x="20555" y="6995"/>
                </a:lnTo>
                <a:lnTo>
                  <a:pt x="20787" y="6901"/>
                </a:lnTo>
                <a:lnTo>
                  <a:pt x="20942" y="6901"/>
                </a:lnTo>
                <a:lnTo>
                  <a:pt x="21058" y="6995"/>
                </a:lnTo>
                <a:lnTo>
                  <a:pt x="21135" y="7184"/>
                </a:lnTo>
                <a:lnTo>
                  <a:pt x="21058" y="7184"/>
                </a:lnTo>
                <a:lnTo>
                  <a:pt x="20477" y="7657"/>
                </a:lnTo>
                <a:lnTo>
                  <a:pt x="19897" y="7988"/>
                </a:lnTo>
                <a:lnTo>
                  <a:pt x="19897" y="8082"/>
                </a:lnTo>
                <a:lnTo>
                  <a:pt x="19819" y="8177"/>
                </a:lnTo>
                <a:lnTo>
                  <a:pt x="19819" y="8271"/>
                </a:lnTo>
                <a:lnTo>
                  <a:pt x="19742" y="8366"/>
                </a:lnTo>
                <a:lnTo>
                  <a:pt x="19665" y="8271"/>
                </a:lnTo>
                <a:lnTo>
                  <a:pt x="19471" y="8271"/>
                </a:lnTo>
                <a:lnTo>
                  <a:pt x="19316" y="8366"/>
                </a:lnTo>
                <a:lnTo>
                  <a:pt x="19084" y="8460"/>
                </a:lnTo>
                <a:lnTo>
                  <a:pt x="18929" y="8649"/>
                </a:lnTo>
                <a:lnTo>
                  <a:pt x="18658" y="8744"/>
                </a:lnTo>
                <a:lnTo>
                  <a:pt x="18426" y="8980"/>
                </a:lnTo>
                <a:lnTo>
                  <a:pt x="18348" y="8980"/>
                </a:lnTo>
                <a:lnTo>
                  <a:pt x="18039" y="9358"/>
                </a:lnTo>
                <a:lnTo>
                  <a:pt x="17690" y="9453"/>
                </a:lnTo>
                <a:lnTo>
                  <a:pt x="17613" y="9358"/>
                </a:lnTo>
                <a:lnTo>
                  <a:pt x="17535" y="9358"/>
                </a:lnTo>
                <a:lnTo>
                  <a:pt x="17458" y="9169"/>
                </a:lnTo>
                <a:lnTo>
                  <a:pt x="17303" y="8886"/>
                </a:lnTo>
                <a:lnTo>
                  <a:pt x="16955" y="8886"/>
                </a:lnTo>
                <a:lnTo>
                  <a:pt x="16723" y="8791"/>
                </a:lnTo>
                <a:lnTo>
                  <a:pt x="16490" y="8791"/>
                </a:lnTo>
                <a:lnTo>
                  <a:pt x="16413" y="8744"/>
                </a:lnTo>
                <a:lnTo>
                  <a:pt x="16374" y="8649"/>
                </a:lnTo>
                <a:lnTo>
                  <a:pt x="16297" y="8744"/>
                </a:lnTo>
                <a:lnTo>
                  <a:pt x="16219" y="8791"/>
                </a:lnTo>
                <a:lnTo>
                  <a:pt x="16142" y="8791"/>
                </a:lnTo>
                <a:lnTo>
                  <a:pt x="16065" y="8744"/>
                </a:lnTo>
                <a:lnTo>
                  <a:pt x="15755" y="8744"/>
                </a:lnTo>
                <a:lnTo>
                  <a:pt x="15755" y="8886"/>
                </a:lnTo>
                <a:lnTo>
                  <a:pt x="15600" y="9075"/>
                </a:lnTo>
                <a:lnTo>
                  <a:pt x="15600" y="8980"/>
                </a:lnTo>
                <a:lnTo>
                  <a:pt x="15561" y="8980"/>
                </a:lnTo>
                <a:lnTo>
                  <a:pt x="15561" y="8744"/>
                </a:lnTo>
                <a:lnTo>
                  <a:pt x="15406" y="8744"/>
                </a:lnTo>
                <a:lnTo>
                  <a:pt x="15252" y="8791"/>
                </a:lnTo>
                <a:lnTo>
                  <a:pt x="15174" y="8791"/>
                </a:lnTo>
                <a:lnTo>
                  <a:pt x="15174" y="8886"/>
                </a:lnTo>
                <a:lnTo>
                  <a:pt x="15097" y="8791"/>
                </a:lnTo>
                <a:lnTo>
                  <a:pt x="14865" y="8886"/>
                </a:lnTo>
                <a:lnTo>
                  <a:pt x="14748" y="8980"/>
                </a:lnTo>
                <a:lnTo>
                  <a:pt x="14748" y="9075"/>
                </a:lnTo>
                <a:lnTo>
                  <a:pt x="14671" y="9075"/>
                </a:lnTo>
                <a:lnTo>
                  <a:pt x="14594" y="9169"/>
                </a:lnTo>
                <a:lnTo>
                  <a:pt x="14516" y="9169"/>
                </a:lnTo>
                <a:lnTo>
                  <a:pt x="14516" y="9075"/>
                </a:lnTo>
                <a:lnTo>
                  <a:pt x="14439" y="8980"/>
                </a:lnTo>
                <a:lnTo>
                  <a:pt x="13277" y="9642"/>
                </a:lnTo>
                <a:lnTo>
                  <a:pt x="12232" y="10351"/>
                </a:lnTo>
                <a:lnTo>
                  <a:pt x="11110" y="11580"/>
                </a:lnTo>
                <a:lnTo>
                  <a:pt x="10103" y="13045"/>
                </a:lnTo>
                <a:lnTo>
                  <a:pt x="9213" y="14463"/>
                </a:lnTo>
                <a:lnTo>
                  <a:pt x="8748" y="15219"/>
                </a:lnTo>
                <a:lnTo>
                  <a:pt x="8903" y="15267"/>
                </a:lnTo>
                <a:lnTo>
                  <a:pt x="9058" y="15361"/>
                </a:lnTo>
                <a:lnTo>
                  <a:pt x="9213" y="15361"/>
                </a:lnTo>
                <a:lnTo>
                  <a:pt x="9213" y="15267"/>
                </a:lnTo>
                <a:lnTo>
                  <a:pt x="9290" y="15219"/>
                </a:lnTo>
                <a:lnTo>
                  <a:pt x="9368" y="15125"/>
                </a:lnTo>
                <a:lnTo>
                  <a:pt x="9368" y="14936"/>
                </a:lnTo>
                <a:lnTo>
                  <a:pt x="9445" y="14841"/>
                </a:lnTo>
                <a:lnTo>
                  <a:pt x="9484" y="14227"/>
                </a:lnTo>
                <a:lnTo>
                  <a:pt x="9561" y="14132"/>
                </a:lnTo>
                <a:lnTo>
                  <a:pt x="9716" y="14132"/>
                </a:lnTo>
                <a:lnTo>
                  <a:pt x="9716" y="14321"/>
                </a:lnTo>
                <a:lnTo>
                  <a:pt x="9639" y="14463"/>
                </a:lnTo>
                <a:lnTo>
                  <a:pt x="9639" y="14652"/>
                </a:lnTo>
                <a:lnTo>
                  <a:pt x="9561" y="14841"/>
                </a:lnTo>
                <a:lnTo>
                  <a:pt x="9561" y="15219"/>
                </a:lnTo>
                <a:lnTo>
                  <a:pt x="9484" y="15645"/>
                </a:lnTo>
                <a:lnTo>
                  <a:pt x="9445" y="15928"/>
                </a:lnTo>
                <a:lnTo>
                  <a:pt x="9445" y="16117"/>
                </a:lnTo>
                <a:lnTo>
                  <a:pt x="9484" y="16212"/>
                </a:lnTo>
                <a:lnTo>
                  <a:pt x="9484" y="16448"/>
                </a:lnTo>
                <a:lnTo>
                  <a:pt x="9871" y="16826"/>
                </a:lnTo>
                <a:lnTo>
                  <a:pt x="10219" y="17157"/>
                </a:lnTo>
                <a:lnTo>
                  <a:pt x="10219" y="17252"/>
                </a:lnTo>
                <a:lnTo>
                  <a:pt x="10181" y="17346"/>
                </a:lnTo>
                <a:lnTo>
                  <a:pt x="10103" y="17346"/>
                </a:lnTo>
                <a:lnTo>
                  <a:pt x="9871" y="17157"/>
                </a:lnTo>
                <a:lnTo>
                  <a:pt x="9716" y="17015"/>
                </a:lnTo>
                <a:lnTo>
                  <a:pt x="9445" y="16826"/>
                </a:lnTo>
                <a:lnTo>
                  <a:pt x="9058" y="18906"/>
                </a:lnTo>
                <a:lnTo>
                  <a:pt x="8671" y="19142"/>
                </a:lnTo>
                <a:lnTo>
                  <a:pt x="8632" y="19048"/>
                </a:lnTo>
                <a:lnTo>
                  <a:pt x="8632" y="18906"/>
                </a:lnTo>
                <a:lnTo>
                  <a:pt x="8555" y="18811"/>
                </a:lnTo>
                <a:lnTo>
                  <a:pt x="8400" y="18811"/>
                </a:lnTo>
                <a:lnTo>
                  <a:pt x="7200" y="19237"/>
                </a:lnTo>
                <a:lnTo>
                  <a:pt x="6039" y="19804"/>
                </a:lnTo>
                <a:lnTo>
                  <a:pt x="6039" y="19993"/>
                </a:lnTo>
                <a:lnTo>
                  <a:pt x="5961" y="20040"/>
                </a:lnTo>
                <a:lnTo>
                  <a:pt x="5884" y="19993"/>
                </a:lnTo>
                <a:lnTo>
                  <a:pt x="5806" y="19993"/>
                </a:lnTo>
                <a:lnTo>
                  <a:pt x="5729" y="19898"/>
                </a:lnTo>
                <a:lnTo>
                  <a:pt x="5729" y="19993"/>
                </a:lnTo>
                <a:lnTo>
                  <a:pt x="5652" y="20040"/>
                </a:lnTo>
                <a:lnTo>
                  <a:pt x="5652" y="20324"/>
                </a:lnTo>
                <a:lnTo>
                  <a:pt x="5535" y="20324"/>
                </a:lnTo>
                <a:lnTo>
                  <a:pt x="5381" y="20135"/>
                </a:lnTo>
                <a:lnTo>
                  <a:pt x="4916" y="20324"/>
                </a:lnTo>
                <a:lnTo>
                  <a:pt x="4568" y="20418"/>
                </a:lnTo>
                <a:lnTo>
                  <a:pt x="4568" y="20607"/>
                </a:lnTo>
                <a:lnTo>
                  <a:pt x="4490" y="20607"/>
                </a:lnTo>
                <a:lnTo>
                  <a:pt x="4413" y="20702"/>
                </a:lnTo>
                <a:lnTo>
                  <a:pt x="4335" y="20607"/>
                </a:lnTo>
                <a:lnTo>
                  <a:pt x="4181" y="20607"/>
                </a:lnTo>
                <a:lnTo>
                  <a:pt x="3097" y="21033"/>
                </a:lnTo>
                <a:lnTo>
                  <a:pt x="3252" y="21222"/>
                </a:lnTo>
                <a:lnTo>
                  <a:pt x="3290" y="21411"/>
                </a:lnTo>
                <a:lnTo>
                  <a:pt x="3445" y="21600"/>
                </a:lnTo>
                <a:lnTo>
                  <a:pt x="3290" y="21600"/>
                </a:lnTo>
                <a:lnTo>
                  <a:pt x="3290" y="21505"/>
                </a:lnTo>
                <a:lnTo>
                  <a:pt x="3252" y="21505"/>
                </a:lnTo>
                <a:lnTo>
                  <a:pt x="3252" y="21600"/>
                </a:lnTo>
                <a:lnTo>
                  <a:pt x="3174" y="21505"/>
                </a:lnTo>
                <a:lnTo>
                  <a:pt x="3097" y="21505"/>
                </a:lnTo>
                <a:lnTo>
                  <a:pt x="3097" y="21316"/>
                </a:lnTo>
                <a:lnTo>
                  <a:pt x="3019" y="21316"/>
                </a:lnTo>
                <a:lnTo>
                  <a:pt x="2942" y="21411"/>
                </a:lnTo>
                <a:lnTo>
                  <a:pt x="2787" y="21411"/>
                </a:lnTo>
                <a:lnTo>
                  <a:pt x="2632" y="21316"/>
                </a:lnTo>
                <a:lnTo>
                  <a:pt x="2555" y="21222"/>
                </a:lnTo>
                <a:lnTo>
                  <a:pt x="2439" y="21222"/>
                </a:lnTo>
                <a:lnTo>
                  <a:pt x="2284" y="21316"/>
                </a:lnTo>
                <a:lnTo>
                  <a:pt x="2052" y="21033"/>
                </a:lnTo>
                <a:lnTo>
                  <a:pt x="1897" y="21033"/>
                </a:lnTo>
                <a:lnTo>
                  <a:pt x="1819" y="20938"/>
                </a:lnTo>
                <a:lnTo>
                  <a:pt x="1819" y="20796"/>
                </a:lnTo>
                <a:lnTo>
                  <a:pt x="1239" y="20324"/>
                </a:lnTo>
                <a:lnTo>
                  <a:pt x="1239" y="20702"/>
                </a:lnTo>
                <a:lnTo>
                  <a:pt x="1161" y="20891"/>
                </a:lnTo>
                <a:lnTo>
                  <a:pt x="1084" y="20938"/>
                </a:lnTo>
                <a:lnTo>
                  <a:pt x="1006" y="20891"/>
                </a:lnTo>
                <a:lnTo>
                  <a:pt x="1006" y="20796"/>
                </a:lnTo>
                <a:lnTo>
                  <a:pt x="968" y="20702"/>
                </a:lnTo>
                <a:lnTo>
                  <a:pt x="968" y="20513"/>
                </a:lnTo>
                <a:lnTo>
                  <a:pt x="890" y="20135"/>
                </a:lnTo>
                <a:lnTo>
                  <a:pt x="813" y="19898"/>
                </a:lnTo>
                <a:lnTo>
                  <a:pt x="735" y="19520"/>
                </a:lnTo>
                <a:lnTo>
                  <a:pt x="581" y="19142"/>
                </a:lnTo>
                <a:lnTo>
                  <a:pt x="426" y="19000"/>
                </a:lnTo>
                <a:lnTo>
                  <a:pt x="271" y="18811"/>
                </a:lnTo>
                <a:lnTo>
                  <a:pt x="155" y="18717"/>
                </a:lnTo>
                <a:lnTo>
                  <a:pt x="0" y="18528"/>
                </a:lnTo>
                <a:lnTo>
                  <a:pt x="0" y="18339"/>
                </a:lnTo>
                <a:lnTo>
                  <a:pt x="426" y="18339"/>
                </a:lnTo>
                <a:lnTo>
                  <a:pt x="735" y="18528"/>
                </a:lnTo>
                <a:lnTo>
                  <a:pt x="658" y="17346"/>
                </a:lnTo>
                <a:lnTo>
                  <a:pt x="581" y="16117"/>
                </a:lnTo>
                <a:lnTo>
                  <a:pt x="581" y="16023"/>
                </a:lnTo>
                <a:lnTo>
                  <a:pt x="426" y="15834"/>
                </a:lnTo>
                <a:lnTo>
                  <a:pt x="426" y="15739"/>
                </a:lnTo>
                <a:lnTo>
                  <a:pt x="503" y="15645"/>
                </a:lnTo>
                <a:lnTo>
                  <a:pt x="581" y="15645"/>
                </a:lnTo>
                <a:lnTo>
                  <a:pt x="658" y="15739"/>
                </a:lnTo>
                <a:lnTo>
                  <a:pt x="658" y="15219"/>
                </a:lnTo>
                <a:lnTo>
                  <a:pt x="581" y="15125"/>
                </a:lnTo>
                <a:lnTo>
                  <a:pt x="581" y="14936"/>
                </a:lnTo>
                <a:lnTo>
                  <a:pt x="658" y="14936"/>
                </a:lnTo>
                <a:lnTo>
                  <a:pt x="735" y="13754"/>
                </a:lnTo>
                <a:lnTo>
                  <a:pt x="735" y="13660"/>
                </a:lnTo>
                <a:lnTo>
                  <a:pt x="890" y="11580"/>
                </a:lnTo>
                <a:lnTo>
                  <a:pt x="890" y="9453"/>
                </a:lnTo>
                <a:lnTo>
                  <a:pt x="968" y="9358"/>
                </a:lnTo>
                <a:lnTo>
                  <a:pt x="1084" y="9358"/>
                </a:lnTo>
                <a:lnTo>
                  <a:pt x="1161" y="9453"/>
                </a:lnTo>
                <a:lnTo>
                  <a:pt x="1161" y="9358"/>
                </a:lnTo>
                <a:lnTo>
                  <a:pt x="1316" y="9169"/>
                </a:lnTo>
                <a:lnTo>
                  <a:pt x="1316" y="8555"/>
                </a:lnTo>
                <a:lnTo>
                  <a:pt x="1394" y="8271"/>
                </a:lnTo>
                <a:lnTo>
                  <a:pt x="1394" y="7893"/>
                </a:lnTo>
                <a:lnTo>
                  <a:pt x="1471" y="7657"/>
                </a:lnTo>
                <a:lnTo>
                  <a:pt x="1626" y="7657"/>
                </a:lnTo>
                <a:lnTo>
                  <a:pt x="1703" y="6995"/>
                </a:lnTo>
                <a:lnTo>
                  <a:pt x="1819" y="6475"/>
                </a:lnTo>
                <a:lnTo>
                  <a:pt x="1897" y="6475"/>
                </a:lnTo>
                <a:lnTo>
                  <a:pt x="1897" y="6853"/>
                </a:lnTo>
                <a:lnTo>
                  <a:pt x="1974" y="6995"/>
                </a:lnTo>
                <a:lnTo>
                  <a:pt x="1974" y="7799"/>
                </a:lnTo>
                <a:lnTo>
                  <a:pt x="2206" y="7090"/>
                </a:lnTo>
                <a:lnTo>
                  <a:pt x="2284" y="6286"/>
                </a:lnTo>
                <a:lnTo>
                  <a:pt x="2361" y="6192"/>
                </a:lnTo>
                <a:lnTo>
                  <a:pt x="2439" y="6192"/>
                </a:lnTo>
                <a:lnTo>
                  <a:pt x="2439" y="6995"/>
                </a:lnTo>
                <a:lnTo>
                  <a:pt x="2361" y="7373"/>
                </a:lnTo>
                <a:lnTo>
                  <a:pt x="2284" y="9169"/>
                </a:lnTo>
                <a:lnTo>
                  <a:pt x="2284" y="9358"/>
                </a:lnTo>
                <a:lnTo>
                  <a:pt x="2787" y="9689"/>
                </a:lnTo>
                <a:lnTo>
                  <a:pt x="3290" y="10162"/>
                </a:lnTo>
                <a:lnTo>
                  <a:pt x="3368" y="10162"/>
                </a:lnTo>
                <a:lnTo>
                  <a:pt x="3368" y="10067"/>
                </a:lnTo>
                <a:lnTo>
                  <a:pt x="3445" y="9973"/>
                </a:lnTo>
                <a:lnTo>
                  <a:pt x="3445" y="9878"/>
                </a:lnTo>
                <a:lnTo>
                  <a:pt x="4103" y="8886"/>
                </a:lnTo>
                <a:lnTo>
                  <a:pt x="4181" y="8791"/>
                </a:lnTo>
                <a:lnTo>
                  <a:pt x="4568" y="8366"/>
                </a:lnTo>
                <a:lnTo>
                  <a:pt x="4916" y="7799"/>
                </a:lnTo>
                <a:lnTo>
                  <a:pt x="4916" y="7751"/>
                </a:lnTo>
                <a:lnTo>
                  <a:pt x="4994" y="7751"/>
                </a:lnTo>
                <a:lnTo>
                  <a:pt x="5652" y="6570"/>
                </a:lnTo>
                <a:lnTo>
                  <a:pt x="6387" y="5483"/>
                </a:lnTo>
                <a:lnTo>
                  <a:pt x="7510" y="4065"/>
                </a:lnTo>
                <a:lnTo>
                  <a:pt x="7510" y="3970"/>
                </a:lnTo>
                <a:lnTo>
                  <a:pt x="7587" y="3970"/>
                </a:lnTo>
                <a:lnTo>
                  <a:pt x="8477" y="2978"/>
                </a:lnTo>
                <a:lnTo>
                  <a:pt x="9368" y="2174"/>
                </a:lnTo>
                <a:lnTo>
                  <a:pt x="10452" y="1418"/>
                </a:lnTo>
                <a:lnTo>
                  <a:pt x="11729" y="709"/>
                </a:lnTo>
                <a:lnTo>
                  <a:pt x="13045" y="284"/>
                </a:lnTo>
                <a:lnTo>
                  <a:pt x="14516" y="0"/>
                </a:lnTo>
                <a:lnTo>
                  <a:pt x="14671" y="0"/>
                </a:lnTo>
                <a:close/>
              </a:path>
            </a:pathLst>
          </a:custGeom>
          <a:solidFill>
            <a:schemeClr val="accent1"/>
          </a:solidFill>
          <a:ln w="3175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44" name="矩形 7"/>
          <p:cNvGrpSpPr/>
          <p:nvPr/>
        </p:nvGrpSpPr>
        <p:grpSpPr>
          <a:xfrm>
            <a:off x="734438" y="2522153"/>
            <a:ext cx="581267" cy="581267"/>
            <a:chOff x="0" y="0"/>
            <a:chExt cx="581266" cy="581266"/>
          </a:xfrm>
        </p:grpSpPr>
        <p:sp>
          <p:nvSpPr>
            <p:cNvPr id="942" name="正方形"/>
            <p:cNvSpPr/>
            <p:nvPr/>
          </p:nvSpPr>
          <p:spPr>
            <a:xfrm>
              <a:off x="-1" y="-1"/>
              <a:ext cx="581268" cy="581268"/>
            </a:xfrm>
            <a:prstGeom prst="rect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943" name="1"/>
            <p:cNvSpPr txBox="1"/>
            <p:nvPr/>
          </p:nvSpPr>
          <p:spPr>
            <a:xfrm>
              <a:off x="45719" y="29013"/>
              <a:ext cx="48982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1</a:t>
              </a:r>
            </a:p>
          </p:txBody>
        </p:sp>
      </p:grpSp>
      <p:sp>
        <p:nvSpPr>
          <p:cNvPr id="945" name="文本框 8"/>
          <p:cNvSpPr txBox="1"/>
          <p:nvPr/>
        </p:nvSpPr>
        <p:spPr>
          <a:xfrm>
            <a:off x="716754" y="3126499"/>
            <a:ext cx="3706057" cy="2908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課程列表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</a:t>
            </a:r>
            <a:r>
              <a:rPr sz="1800">
                <a:solidFill>
                  <a:schemeClr val="accent6">
                    <a:satOff val="-36533"/>
                    <a:lumOff val="22449"/>
                  </a:schemeClr>
                </a:solidFill>
              </a:rPr>
              <a:t>配合課本編排，讓老師方便搜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solidFill>
                  <a:schemeClr val="accent6">
                    <a:satOff val="-36533"/>
                    <a:lumOff val="22449"/>
                  </a:schemeClr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尋目前進度及學習內容。</a:t>
            </a:r>
          </a:p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知識結構(星空圖)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 sz="19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</a:t>
            </a:r>
            <a:r>
              <a:rPr sz="1800">
                <a:solidFill>
                  <a:schemeClr val="accent6">
                    <a:satOff val="-36533"/>
                    <a:lumOff val="22449"/>
                  </a:schemeClr>
                </a:solidFill>
              </a:rPr>
              <a:t>以學習途徑編排，透過上下層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solidFill>
                  <a:schemeClr val="accent6">
                    <a:satOff val="-36533"/>
                    <a:lumOff val="22449"/>
                  </a:schemeClr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知識概念，讓老師了解各個學</a:t>
            </a:r>
          </a:p>
          <a:p>
            <a:pPr>
              <a:lnSpc>
                <a:spcPct val="90000"/>
              </a:lnSpc>
              <a:spcBef>
                <a:spcPts val="1000"/>
              </a:spcBef>
              <a:defRPr>
                <a:solidFill>
                  <a:schemeClr val="accent6">
                    <a:satOff val="-36533"/>
                    <a:lumOff val="22449"/>
                  </a:schemeClr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   習內容的關聯。</a:t>
            </a:r>
          </a:p>
        </p:txBody>
      </p:sp>
      <p:sp>
        <p:nvSpPr>
          <p:cNvPr id="946" name="文本框 9"/>
          <p:cNvSpPr txBox="1"/>
          <p:nvPr/>
        </p:nvSpPr>
        <p:spPr>
          <a:xfrm>
            <a:off x="1361424" y="2581953"/>
            <a:ext cx="203444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blipFill rotWithShape="1">
                  <a:blip r:embed="rId3"/>
                  <a:srcRect/>
                  <a:stretch>
                    <a:fillRect/>
                  </a:stretch>
                </a:blip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備課-課程學習</a:t>
            </a:r>
          </a:p>
        </p:txBody>
      </p:sp>
      <p:grpSp>
        <p:nvGrpSpPr>
          <p:cNvPr id="949" name="矩形 10"/>
          <p:cNvGrpSpPr/>
          <p:nvPr/>
        </p:nvGrpSpPr>
        <p:grpSpPr>
          <a:xfrm>
            <a:off x="8193272" y="1996064"/>
            <a:ext cx="581267" cy="581267"/>
            <a:chOff x="0" y="0"/>
            <a:chExt cx="581266" cy="581266"/>
          </a:xfrm>
        </p:grpSpPr>
        <p:sp>
          <p:nvSpPr>
            <p:cNvPr id="947" name="正方形"/>
            <p:cNvSpPr/>
            <p:nvPr/>
          </p:nvSpPr>
          <p:spPr>
            <a:xfrm>
              <a:off x="-1" y="-1"/>
              <a:ext cx="581268" cy="581268"/>
            </a:xfrm>
            <a:prstGeom prst="rect">
              <a:avLst/>
            </a:prstGeom>
            <a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  <p:sp>
          <p:nvSpPr>
            <p:cNvPr id="948" name="2"/>
            <p:cNvSpPr txBox="1"/>
            <p:nvPr/>
          </p:nvSpPr>
          <p:spPr>
            <a:xfrm>
              <a:off x="45719" y="29013"/>
              <a:ext cx="489827" cy="523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800">
                  <a:solidFill>
                    <a:srgbClr val="FFFFFF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t>2</a:t>
              </a:r>
            </a:p>
          </p:txBody>
        </p:sp>
      </p:grpSp>
      <p:sp>
        <p:nvSpPr>
          <p:cNvPr id="950" name="文本框 12"/>
          <p:cNvSpPr txBox="1"/>
          <p:nvPr/>
        </p:nvSpPr>
        <p:spPr>
          <a:xfrm>
            <a:off x="8820259" y="2055864"/>
            <a:ext cx="2034442" cy="51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blipFill rotWithShape="1">
                  <a:blip r:embed="rId3"/>
                  <a:srcRect/>
                  <a:stretch>
                    <a:fillRect/>
                  </a:stretch>
                </a:blip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t>授課-任務指派</a:t>
            </a:r>
          </a:p>
        </p:txBody>
      </p:sp>
      <p:sp>
        <p:nvSpPr>
          <p:cNvPr id="951" name="直接连接符 13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52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957" name="组合 16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955" name="组合 17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953" name="椭圆 19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54" name="椭圆 20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56" name="椭圆 18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958" name="TextBox 28"/>
          <p:cNvSpPr txBox="1"/>
          <p:nvPr/>
        </p:nvSpPr>
        <p:spPr>
          <a:xfrm>
            <a:off x="876483" y="137086"/>
            <a:ext cx="2301471" cy="75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600">
                <a:solidFill>
                  <a:srgbClr val="FF000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t>派</a:t>
            </a:r>
            <a:r>
              <a:rPr sz="3200">
                <a:solidFill>
                  <a:srgbClr val="404040"/>
                </a:solidFill>
              </a:rPr>
              <a:t>任務</a:t>
            </a:r>
          </a:p>
        </p:txBody>
      </p:sp>
      <p:sp>
        <p:nvSpPr>
          <p:cNvPr id="959" name="文本框 8"/>
          <p:cNvSpPr txBox="1"/>
          <p:nvPr/>
        </p:nvSpPr>
        <p:spPr>
          <a:xfrm>
            <a:off x="8175588" y="2743574"/>
            <a:ext cx="3706057" cy="21183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知識結構學習</a:t>
            </a:r>
          </a:p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縱貫診斷測驗</a:t>
            </a:r>
          </a:p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單元診斷測驗</a:t>
            </a:r>
          </a:p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基本學力模擬測驗</a:t>
            </a:r>
          </a:p>
          <a:p>
            <a:pPr marL="240631" indent="-240631">
              <a:lnSpc>
                <a:spcPct val="90000"/>
              </a:lnSpc>
              <a:spcBef>
                <a:spcPts val="1000"/>
              </a:spcBef>
              <a:buSzPct val="100000"/>
              <a:buChar char="•"/>
              <a:defRPr sz="1900" b="1">
                <a:solidFill>
                  <a:schemeClr val="accent1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核心素養評量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3" name="图片 3" descr="图片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261" y="899585"/>
            <a:ext cx="6241144" cy="4572758"/>
          </a:xfrm>
          <a:prstGeom prst="rect">
            <a:avLst/>
          </a:prstGeom>
          <a:ln w="12700">
            <a:miter lim="400000"/>
          </a:ln>
        </p:spPr>
      </p:pic>
      <p:sp>
        <p:nvSpPr>
          <p:cNvPr id="364" name="文本框 4"/>
          <p:cNvSpPr txBox="1"/>
          <p:nvPr/>
        </p:nvSpPr>
        <p:spPr>
          <a:xfrm>
            <a:off x="6700030" y="1290391"/>
            <a:ext cx="4269476" cy="1755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13:00-13:50</a:t>
            </a:r>
          </a:p>
          <a:p>
            <a:pPr algn="r">
              <a:defRPr sz="3200">
                <a:solidFill>
                  <a:srgbClr val="5092E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因材網介紹與基本功能</a:t>
            </a:r>
          </a:p>
        </p:txBody>
      </p:sp>
      <p:sp>
        <p:nvSpPr>
          <p:cNvPr id="365" name="文本框 5"/>
          <p:cNvSpPr txBox="1"/>
          <p:nvPr/>
        </p:nvSpPr>
        <p:spPr>
          <a:xfrm>
            <a:off x="6736736" y="2459747"/>
            <a:ext cx="4146525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14:00-14:50</a:t>
            </a:r>
          </a:p>
          <a:p>
            <a:pPr algn="r">
              <a:defRPr sz="3200">
                <a:solidFill>
                  <a:srgbClr val="5092E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導師任務分派與學習</a:t>
            </a:r>
          </a:p>
          <a:p>
            <a:pPr algn="r">
              <a:defRPr sz="3200">
                <a:solidFill>
                  <a:srgbClr val="5092E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成效分析</a:t>
            </a:r>
          </a:p>
        </p:txBody>
      </p:sp>
      <p:sp>
        <p:nvSpPr>
          <p:cNvPr id="366" name="文本框 6"/>
          <p:cNvSpPr txBox="1"/>
          <p:nvPr/>
        </p:nvSpPr>
        <p:spPr>
          <a:xfrm>
            <a:off x="6736735" y="3918420"/>
            <a:ext cx="4196066" cy="1780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36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14:50-16:00</a:t>
            </a:r>
          </a:p>
          <a:p>
            <a:pPr algn="r">
              <a:defRPr sz="3200">
                <a:solidFill>
                  <a:srgbClr val="5092E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pPr>
            <a:r>
              <a:t>應用學力檢測與學習扶助成績進行自主學習</a:t>
            </a:r>
          </a:p>
        </p:txBody>
      </p:sp>
      <p:sp>
        <p:nvSpPr>
          <p:cNvPr id="367" name="Freeform 5"/>
          <p:cNvSpPr/>
          <p:nvPr/>
        </p:nvSpPr>
        <p:spPr>
          <a:xfrm>
            <a:off x="6642563" y="1827046"/>
            <a:ext cx="4235796" cy="99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268" extrusionOk="0">
                <a:moveTo>
                  <a:pt x="3" y="942"/>
                </a:moveTo>
                <a:cubicBezTo>
                  <a:pt x="-6" y="1510"/>
                  <a:pt x="3" y="2647"/>
                  <a:pt x="13" y="3216"/>
                </a:cubicBezTo>
                <a:cubicBezTo>
                  <a:pt x="362" y="14016"/>
                  <a:pt x="929" y="12310"/>
                  <a:pt x="1429" y="10605"/>
                </a:cubicBezTo>
                <a:cubicBezTo>
                  <a:pt x="1589" y="10037"/>
                  <a:pt x="1741" y="9468"/>
                  <a:pt x="1873" y="9468"/>
                </a:cubicBezTo>
                <a:cubicBezTo>
                  <a:pt x="3034" y="9468"/>
                  <a:pt x="4204" y="11742"/>
                  <a:pt x="5337" y="14016"/>
                </a:cubicBezTo>
                <a:cubicBezTo>
                  <a:pt x="6697" y="16289"/>
                  <a:pt x="6697" y="16289"/>
                  <a:pt x="6697" y="16289"/>
                </a:cubicBezTo>
                <a:cubicBezTo>
                  <a:pt x="7735" y="17994"/>
                  <a:pt x="8793" y="17426"/>
                  <a:pt x="9812" y="17426"/>
                </a:cubicBezTo>
                <a:cubicBezTo>
                  <a:pt x="11011" y="16858"/>
                  <a:pt x="12238" y="16289"/>
                  <a:pt x="13456" y="19131"/>
                </a:cubicBezTo>
                <a:cubicBezTo>
                  <a:pt x="14334" y="20837"/>
                  <a:pt x="15231" y="20268"/>
                  <a:pt x="16100" y="19700"/>
                </a:cubicBezTo>
                <a:cubicBezTo>
                  <a:pt x="16694" y="19131"/>
                  <a:pt x="17308" y="19131"/>
                  <a:pt x="17912" y="19131"/>
                </a:cubicBezTo>
                <a:cubicBezTo>
                  <a:pt x="18299" y="19700"/>
                  <a:pt x="18686" y="18563"/>
                  <a:pt x="19064" y="17426"/>
                </a:cubicBezTo>
                <a:cubicBezTo>
                  <a:pt x="19564" y="15721"/>
                  <a:pt x="20084" y="14584"/>
                  <a:pt x="20593" y="16289"/>
                </a:cubicBezTo>
                <a:cubicBezTo>
                  <a:pt x="20678" y="16289"/>
                  <a:pt x="20763" y="16858"/>
                  <a:pt x="20858" y="17426"/>
                </a:cubicBezTo>
                <a:cubicBezTo>
                  <a:pt x="21103" y="19131"/>
                  <a:pt x="21386" y="21405"/>
                  <a:pt x="21575" y="15721"/>
                </a:cubicBezTo>
                <a:cubicBezTo>
                  <a:pt x="21585" y="15721"/>
                  <a:pt x="21594" y="14584"/>
                  <a:pt x="21585" y="13447"/>
                </a:cubicBezTo>
                <a:cubicBezTo>
                  <a:pt x="21575" y="12879"/>
                  <a:pt x="21566" y="12310"/>
                  <a:pt x="21547" y="12879"/>
                </a:cubicBezTo>
                <a:cubicBezTo>
                  <a:pt x="21377" y="17994"/>
                  <a:pt x="21103" y="15721"/>
                  <a:pt x="20858" y="14016"/>
                </a:cubicBezTo>
                <a:cubicBezTo>
                  <a:pt x="20763" y="13447"/>
                  <a:pt x="20678" y="12879"/>
                  <a:pt x="20603" y="12879"/>
                </a:cubicBezTo>
                <a:cubicBezTo>
                  <a:pt x="20084" y="11173"/>
                  <a:pt x="19564" y="12310"/>
                  <a:pt x="19064" y="14016"/>
                </a:cubicBezTo>
                <a:cubicBezTo>
                  <a:pt x="18686" y="15152"/>
                  <a:pt x="18290" y="16289"/>
                  <a:pt x="17912" y="15721"/>
                </a:cubicBezTo>
                <a:cubicBezTo>
                  <a:pt x="17308" y="15721"/>
                  <a:pt x="16694" y="15721"/>
                  <a:pt x="16100" y="16289"/>
                </a:cubicBezTo>
                <a:cubicBezTo>
                  <a:pt x="15231" y="16858"/>
                  <a:pt x="14334" y="17994"/>
                  <a:pt x="13456" y="15721"/>
                </a:cubicBezTo>
                <a:cubicBezTo>
                  <a:pt x="12238" y="12879"/>
                  <a:pt x="11011" y="13447"/>
                  <a:pt x="9812" y="14016"/>
                </a:cubicBezTo>
                <a:cubicBezTo>
                  <a:pt x="8793" y="14016"/>
                  <a:pt x="7735" y="14584"/>
                  <a:pt x="6697" y="12879"/>
                </a:cubicBezTo>
                <a:cubicBezTo>
                  <a:pt x="5347" y="10605"/>
                  <a:pt x="5347" y="10605"/>
                  <a:pt x="5347" y="10605"/>
                </a:cubicBezTo>
                <a:cubicBezTo>
                  <a:pt x="4204" y="8331"/>
                  <a:pt x="3034" y="6058"/>
                  <a:pt x="1873" y="6058"/>
                </a:cubicBezTo>
                <a:cubicBezTo>
                  <a:pt x="1741" y="6058"/>
                  <a:pt x="1589" y="6626"/>
                  <a:pt x="1429" y="7194"/>
                </a:cubicBezTo>
                <a:cubicBezTo>
                  <a:pt x="938" y="8900"/>
                  <a:pt x="372" y="10605"/>
                  <a:pt x="41" y="373"/>
                </a:cubicBezTo>
                <a:cubicBezTo>
                  <a:pt x="32" y="-195"/>
                  <a:pt x="13" y="-195"/>
                  <a:pt x="3" y="94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8" name="Freeform 5"/>
          <p:cNvSpPr/>
          <p:nvPr/>
        </p:nvSpPr>
        <p:spPr>
          <a:xfrm>
            <a:off x="6642561" y="2969925"/>
            <a:ext cx="4235797" cy="99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268" extrusionOk="0">
                <a:moveTo>
                  <a:pt x="3" y="942"/>
                </a:moveTo>
                <a:cubicBezTo>
                  <a:pt x="-6" y="1510"/>
                  <a:pt x="3" y="2647"/>
                  <a:pt x="13" y="3216"/>
                </a:cubicBezTo>
                <a:cubicBezTo>
                  <a:pt x="362" y="14016"/>
                  <a:pt x="929" y="12310"/>
                  <a:pt x="1429" y="10605"/>
                </a:cubicBezTo>
                <a:cubicBezTo>
                  <a:pt x="1589" y="10037"/>
                  <a:pt x="1741" y="9468"/>
                  <a:pt x="1873" y="9468"/>
                </a:cubicBezTo>
                <a:cubicBezTo>
                  <a:pt x="3034" y="9468"/>
                  <a:pt x="4204" y="11742"/>
                  <a:pt x="5337" y="14016"/>
                </a:cubicBezTo>
                <a:cubicBezTo>
                  <a:pt x="6697" y="16289"/>
                  <a:pt x="6697" y="16289"/>
                  <a:pt x="6697" y="16289"/>
                </a:cubicBezTo>
                <a:cubicBezTo>
                  <a:pt x="7735" y="17994"/>
                  <a:pt x="8793" y="17426"/>
                  <a:pt x="9812" y="17426"/>
                </a:cubicBezTo>
                <a:cubicBezTo>
                  <a:pt x="11011" y="16858"/>
                  <a:pt x="12238" y="16289"/>
                  <a:pt x="13456" y="19131"/>
                </a:cubicBezTo>
                <a:cubicBezTo>
                  <a:pt x="14334" y="20837"/>
                  <a:pt x="15231" y="20268"/>
                  <a:pt x="16100" y="19700"/>
                </a:cubicBezTo>
                <a:cubicBezTo>
                  <a:pt x="16694" y="19131"/>
                  <a:pt x="17308" y="19131"/>
                  <a:pt x="17912" y="19131"/>
                </a:cubicBezTo>
                <a:cubicBezTo>
                  <a:pt x="18299" y="19700"/>
                  <a:pt x="18686" y="18563"/>
                  <a:pt x="19064" y="17426"/>
                </a:cubicBezTo>
                <a:cubicBezTo>
                  <a:pt x="19564" y="15721"/>
                  <a:pt x="20084" y="14584"/>
                  <a:pt x="20593" y="16289"/>
                </a:cubicBezTo>
                <a:cubicBezTo>
                  <a:pt x="20678" y="16289"/>
                  <a:pt x="20763" y="16858"/>
                  <a:pt x="20858" y="17426"/>
                </a:cubicBezTo>
                <a:cubicBezTo>
                  <a:pt x="21103" y="19131"/>
                  <a:pt x="21386" y="21405"/>
                  <a:pt x="21575" y="15721"/>
                </a:cubicBezTo>
                <a:cubicBezTo>
                  <a:pt x="21585" y="15721"/>
                  <a:pt x="21594" y="14584"/>
                  <a:pt x="21585" y="13447"/>
                </a:cubicBezTo>
                <a:cubicBezTo>
                  <a:pt x="21575" y="12879"/>
                  <a:pt x="21566" y="12310"/>
                  <a:pt x="21547" y="12879"/>
                </a:cubicBezTo>
                <a:cubicBezTo>
                  <a:pt x="21377" y="17994"/>
                  <a:pt x="21103" y="15721"/>
                  <a:pt x="20858" y="14016"/>
                </a:cubicBezTo>
                <a:cubicBezTo>
                  <a:pt x="20763" y="13447"/>
                  <a:pt x="20678" y="12879"/>
                  <a:pt x="20603" y="12879"/>
                </a:cubicBezTo>
                <a:cubicBezTo>
                  <a:pt x="20084" y="11173"/>
                  <a:pt x="19564" y="12310"/>
                  <a:pt x="19064" y="14016"/>
                </a:cubicBezTo>
                <a:cubicBezTo>
                  <a:pt x="18686" y="15152"/>
                  <a:pt x="18290" y="16289"/>
                  <a:pt x="17912" y="15721"/>
                </a:cubicBezTo>
                <a:cubicBezTo>
                  <a:pt x="17308" y="15721"/>
                  <a:pt x="16694" y="15721"/>
                  <a:pt x="16100" y="16289"/>
                </a:cubicBezTo>
                <a:cubicBezTo>
                  <a:pt x="15231" y="16858"/>
                  <a:pt x="14334" y="17994"/>
                  <a:pt x="13456" y="15721"/>
                </a:cubicBezTo>
                <a:cubicBezTo>
                  <a:pt x="12238" y="12879"/>
                  <a:pt x="11011" y="13447"/>
                  <a:pt x="9812" y="14016"/>
                </a:cubicBezTo>
                <a:cubicBezTo>
                  <a:pt x="8793" y="14016"/>
                  <a:pt x="7735" y="14584"/>
                  <a:pt x="6697" y="12879"/>
                </a:cubicBezTo>
                <a:cubicBezTo>
                  <a:pt x="5347" y="10605"/>
                  <a:pt x="5347" y="10605"/>
                  <a:pt x="5347" y="10605"/>
                </a:cubicBezTo>
                <a:cubicBezTo>
                  <a:pt x="4204" y="8331"/>
                  <a:pt x="3034" y="6058"/>
                  <a:pt x="1873" y="6058"/>
                </a:cubicBezTo>
                <a:cubicBezTo>
                  <a:pt x="1741" y="6058"/>
                  <a:pt x="1589" y="6626"/>
                  <a:pt x="1429" y="7194"/>
                </a:cubicBezTo>
                <a:cubicBezTo>
                  <a:pt x="938" y="8900"/>
                  <a:pt x="372" y="10605"/>
                  <a:pt x="41" y="373"/>
                </a:cubicBezTo>
                <a:cubicBezTo>
                  <a:pt x="32" y="-195"/>
                  <a:pt x="13" y="-195"/>
                  <a:pt x="3" y="94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69" name="Freeform 5"/>
          <p:cNvSpPr/>
          <p:nvPr/>
        </p:nvSpPr>
        <p:spPr>
          <a:xfrm>
            <a:off x="6642563" y="4413237"/>
            <a:ext cx="4235796" cy="9996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9" h="20268" extrusionOk="0">
                <a:moveTo>
                  <a:pt x="3" y="942"/>
                </a:moveTo>
                <a:cubicBezTo>
                  <a:pt x="-6" y="1510"/>
                  <a:pt x="3" y="2647"/>
                  <a:pt x="13" y="3216"/>
                </a:cubicBezTo>
                <a:cubicBezTo>
                  <a:pt x="362" y="14016"/>
                  <a:pt x="929" y="12310"/>
                  <a:pt x="1429" y="10605"/>
                </a:cubicBezTo>
                <a:cubicBezTo>
                  <a:pt x="1589" y="10037"/>
                  <a:pt x="1741" y="9468"/>
                  <a:pt x="1873" y="9468"/>
                </a:cubicBezTo>
                <a:cubicBezTo>
                  <a:pt x="3034" y="9468"/>
                  <a:pt x="4204" y="11742"/>
                  <a:pt x="5337" y="14016"/>
                </a:cubicBezTo>
                <a:cubicBezTo>
                  <a:pt x="6697" y="16289"/>
                  <a:pt x="6697" y="16289"/>
                  <a:pt x="6697" y="16289"/>
                </a:cubicBezTo>
                <a:cubicBezTo>
                  <a:pt x="7735" y="17994"/>
                  <a:pt x="8793" y="17426"/>
                  <a:pt x="9812" y="17426"/>
                </a:cubicBezTo>
                <a:cubicBezTo>
                  <a:pt x="11011" y="16858"/>
                  <a:pt x="12238" y="16289"/>
                  <a:pt x="13456" y="19131"/>
                </a:cubicBezTo>
                <a:cubicBezTo>
                  <a:pt x="14334" y="20837"/>
                  <a:pt x="15231" y="20268"/>
                  <a:pt x="16100" y="19700"/>
                </a:cubicBezTo>
                <a:cubicBezTo>
                  <a:pt x="16694" y="19131"/>
                  <a:pt x="17308" y="19131"/>
                  <a:pt x="17912" y="19131"/>
                </a:cubicBezTo>
                <a:cubicBezTo>
                  <a:pt x="18299" y="19700"/>
                  <a:pt x="18686" y="18563"/>
                  <a:pt x="19064" y="17426"/>
                </a:cubicBezTo>
                <a:cubicBezTo>
                  <a:pt x="19564" y="15721"/>
                  <a:pt x="20084" y="14584"/>
                  <a:pt x="20593" y="16289"/>
                </a:cubicBezTo>
                <a:cubicBezTo>
                  <a:pt x="20678" y="16289"/>
                  <a:pt x="20763" y="16858"/>
                  <a:pt x="20858" y="17426"/>
                </a:cubicBezTo>
                <a:cubicBezTo>
                  <a:pt x="21103" y="19131"/>
                  <a:pt x="21386" y="21405"/>
                  <a:pt x="21575" y="15721"/>
                </a:cubicBezTo>
                <a:cubicBezTo>
                  <a:pt x="21585" y="15721"/>
                  <a:pt x="21594" y="14584"/>
                  <a:pt x="21585" y="13447"/>
                </a:cubicBezTo>
                <a:cubicBezTo>
                  <a:pt x="21575" y="12879"/>
                  <a:pt x="21566" y="12310"/>
                  <a:pt x="21547" y="12879"/>
                </a:cubicBezTo>
                <a:cubicBezTo>
                  <a:pt x="21377" y="17994"/>
                  <a:pt x="21103" y="15721"/>
                  <a:pt x="20858" y="14016"/>
                </a:cubicBezTo>
                <a:cubicBezTo>
                  <a:pt x="20763" y="13447"/>
                  <a:pt x="20678" y="12879"/>
                  <a:pt x="20603" y="12879"/>
                </a:cubicBezTo>
                <a:cubicBezTo>
                  <a:pt x="20084" y="11173"/>
                  <a:pt x="19564" y="12310"/>
                  <a:pt x="19064" y="14016"/>
                </a:cubicBezTo>
                <a:cubicBezTo>
                  <a:pt x="18686" y="15152"/>
                  <a:pt x="18290" y="16289"/>
                  <a:pt x="17912" y="15721"/>
                </a:cubicBezTo>
                <a:cubicBezTo>
                  <a:pt x="17308" y="15721"/>
                  <a:pt x="16694" y="15721"/>
                  <a:pt x="16100" y="16289"/>
                </a:cubicBezTo>
                <a:cubicBezTo>
                  <a:pt x="15231" y="16858"/>
                  <a:pt x="14334" y="17994"/>
                  <a:pt x="13456" y="15721"/>
                </a:cubicBezTo>
                <a:cubicBezTo>
                  <a:pt x="12238" y="12879"/>
                  <a:pt x="11011" y="13447"/>
                  <a:pt x="9812" y="14016"/>
                </a:cubicBezTo>
                <a:cubicBezTo>
                  <a:pt x="8793" y="14016"/>
                  <a:pt x="7735" y="14584"/>
                  <a:pt x="6697" y="12879"/>
                </a:cubicBezTo>
                <a:cubicBezTo>
                  <a:pt x="5347" y="10605"/>
                  <a:pt x="5347" y="10605"/>
                  <a:pt x="5347" y="10605"/>
                </a:cubicBezTo>
                <a:cubicBezTo>
                  <a:pt x="4204" y="8331"/>
                  <a:pt x="3034" y="6058"/>
                  <a:pt x="1873" y="6058"/>
                </a:cubicBezTo>
                <a:cubicBezTo>
                  <a:pt x="1741" y="6058"/>
                  <a:pt x="1589" y="6626"/>
                  <a:pt x="1429" y="7194"/>
                </a:cubicBezTo>
                <a:cubicBezTo>
                  <a:pt x="938" y="8900"/>
                  <a:pt x="372" y="10605"/>
                  <a:pt x="41" y="373"/>
                </a:cubicBezTo>
                <a:cubicBezTo>
                  <a:pt x="32" y="-195"/>
                  <a:pt x="13" y="-195"/>
                  <a:pt x="3" y="942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372" name="组合 12"/>
          <p:cNvGrpSpPr/>
          <p:nvPr/>
        </p:nvGrpSpPr>
        <p:grpSpPr>
          <a:xfrm>
            <a:off x="4503786" y="2983163"/>
            <a:ext cx="1375400" cy="2272795"/>
            <a:chOff x="0" y="0"/>
            <a:chExt cx="1375399" cy="2272793"/>
          </a:xfrm>
        </p:grpSpPr>
        <p:sp>
          <p:nvSpPr>
            <p:cNvPr id="370" name="椭圆 31"/>
            <p:cNvSpPr/>
            <p:nvPr/>
          </p:nvSpPr>
          <p:spPr>
            <a:xfrm>
              <a:off x="0" y="0"/>
              <a:ext cx="1375400" cy="2272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solidFill>
              <a:srgbClr val="FFFFFF"/>
            </a:solidFill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迷你简丫丫"/>
                  <a:ea typeface="迷你简丫丫"/>
                  <a:cs typeface="迷你简丫丫"/>
                  <a:sym typeface="迷你简丫丫"/>
                </a:defRPr>
              </a:pPr>
              <a:endParaRPr/>
            </a:p>
          </p:txBody>
        </p:sp>
        <p:sp>
          <p:nvSpPr>
            <p:cNvPr id="371" name="文本框 14"/>
            <p:cNvSpPr txBox="1"/>
            <p:nvPr/>
          </p:nvSpPr>
          <p:spPr>
            <a:xfrm>
              <a:off x="230361" y="96683"/>
              <a:ext cx="1005840" cy="21761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vert="eaVert" wrap="square" lIns="45719" tIns="45719" rIns="45719" bIns="45719" numCol="1" anchor="t">
              <a:spAutoFit/>
            </a:bodyPr>
            <a:lstStyle>
              <a:lvl1pPr>
                <a:defRPr sz="7200">
                  <a:latin typeface="迷你简丫丫"/>
                  <a:ea typeface="迷你简丫丫"/>
                  <a:cs typeface="迷你简丫丫"/>
                  <a:sym typeface="迷你简丫丫"/>
                </a:defRPr>
              </a:lvl1pPr>
            </a:lstStyle>
            <a:p>
              <a:r>
                <a:t>目錄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9" name="chenying0907 3"/>
          <p:cNvGrpSpPr/>
          <p:nvPr/>
        </p:nvGrpSpPr>
        <p:grpSpPr>
          <a:xfrm>
            <a:off x="6574745" y="3994022"/>
            <a:ext cx="1734700" cy="1296727"/>
            <a:chOff x="1" y="0"/>
            <a:chExt cx="1734699" cy="1296726"/>
          </a:xfrm>
        </p:grpSpPr>
        <p:sp>
          <p:nvSpPr>
            <p:cNvPr id="961" name="椭圆 31"/>
            <p:cNvSpPr/>
            <p:nvPr/>
          </p:nvSpPr>
          <p:spPr>
            <a:xfrm rot="16200000">
              <a:off x="218987" y="-218988"/>
              <a:ext cx="1296728" cy="173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605448"/>
                  </a:solidFill>
                  <a:latin typeface="方正静蕾简体"/>
                  <a:ea typeface="方正静蕾简体"/>
                  <a:cs typeface="方正静蕾简体"/>
                  <a:sym typeface="方正静蕾简体"/>
                </a:defRPr>
              </a:pPr>
              <a:endParaRPr/>
            </a:p>
          </p:txBody>
        </p:sp>
        <p:grpSp>
          <p:nvGrpSpPr>
            <p:cNvPr id="1008" name="chenying0907 5"/>
            <p:cNvGrpSpPr/>
            <p:nvPr/>
          </p:nvGrpSpPr>
          <p:grpSpPr>
            <a:xfrm>
              <a:off x="589212" y="292628"/>
              <a:ext cx="674277" cy="711466"/>
              <a:chOff x="0" y="0"/>
              <a:chExt cx="674276" cy="711465"/>
            </a:xfrm>
          </p:grpSpPr>
          <p:sp>
            <p:nvSpPr>
              <p:cNvPr id="962" name="chenying0907 166"/>
              <p:cNvSpPr/>
              <p:nvPr/>
            </p:nvSpPr>
            <p:spPr>
              <a:xfrm>
                <a:off x="35210" y="31698"/>
                <a:ext cx="44014" cy="17434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41" y="146"/>
                    </a:moveTo>
                    <a:lnTo>
                      <a:pt x="17162" y="1022"/>
                    </a:lnTo>
                    <a:lnTo>
                      <a:pt x="15978" y="1824"/>
                    </a:lnTo>
                    <a:lnTo>
                      <a:pt x="13907" y="3576"/>
                    </a:lnTo>
                    <a:lnTo>
                      <a:pt x="10060" y="7005"/>
                    </a:lnTo>
                    <a:lnTo>
                      <a:pt x="7989" y="8903"/>
                    </a:lnTo>
                    <a:lnTo>
                      <a:pt x="6214" y="10873"/>
                    </a:lnTo>
                    <a:lnTo>
                      <a:pt x="2959" y="14814"/>
                    </a:lnTo>
                    <a:lnTo>
                      <a:pt x="1775" y="16200"/>
                    </a:lnTo>
                    <a:lnTo>
                      <a:pt x="888" y="17732"/>
                    </a:lnTo>
                    <a:lnTo>
                      <a:pt x="296" y="19192"/>
                    </a:lnTo>
                    <a:lnTo>
                      <a:pt x="0" y="20651"/>
                    </a:lnTo>
                    <a:lnTo>
                      <a:pt x="296" y="21162"/>
                    </a:lnTo>
                    <a:lnTo>
                      <a:pt x="888" y="21454"/>
                    </a:lnTo>
                    <a:lnTo>
                      <a:pt x="1775" y="21600"/>
                    </a:lnTo>
                    <a:lnTo>
                      <a:pt x="3255" y="21600"/>
                    </a:lnTo>
                    <a:lnTo>
                      <a:pt x="4142" y="21454"/>
                    </a:lnTo>
                    <a:lnTo>
                      <a:pt x="4438" y="21381"/>
                    </a:lnTo>
                    <a:lnTo>
                      <a:pt x="4734" y="21235"/>
                    </a:lnTo>
                    <a:lnTo>
                      <a:pt x="4438" y="20943"/>
                    </a:lnTo>
                    <a:lnTo>
                      <a:pt x="4142" y="20797"/>
                    </a:lnTo>
                    <a:lnTo>
                      <a:pt x="3551" y="20797"/>
                    </a:lnTo>
                    <a:lnTo>
                      <a:pt x="3255" y="20724"/>
                    </a:lnTo>
                    <a:lnTo>
                      <a:pt x="2663" y="20797"/>
                    </a:lnTo>
                    <a:lnTo>
                      <a:pt x="3255" y="20578"/>
                    </a:lnTo>
                    <a:lnTo>
                      <a:pt x="3551" y="20141"/>
                    </a:lnTo>
                    <a:lnTo>
                      <a:pt x="4142" y="18900"/>
                    </a:lnTo>
                    <a:lnTo>
                      <a:pt x="4142" y="16930"/>
                    </a:lnTo>
                    <a:lnTo>
                      <a:pt x="5030" y="15470"/>
                    </a:lnTo>
                    <a:lnTo>
                      <a:pt x="8581" y="11311"/>
                    </a:lnTo>
                    <a:lnTo>
                      <a:pt x="11244" y="8684"/>
                    </a:lnTo>
                    <a:lnTo>
                      <a:pt x="14203" y="6057"/>
                    </a:lnTo>
                    <a:lnTo>
                      <a:pt x="17162" y="3284"/>
                    </a:lnTo>
                    <a:lnTo>
                      <a:pt x="18937" y="1824"/>
                    </a:lnTo>
                    <a:lnTo>
                      <a:pt x="20121" y="1168"/>
                    </a:lnTo>
                    <a:lnTo>
                      <a:pt x="21304" y="584"/>
                    </a:lnTo>
                    <a:lnTo>
                      <a:pt x="21600" y="365"/>
                    </a:lnTo>
                    <a:lnTo>
                      <a:pt x="21600" y="219"/>
                    </a:lnTo>
                    <a:lnTo>
                      <a:pt x="21008" y="73"/>
                    </a:lnTo>
                    <a:lnTo>
                      <a:pt x="20416" y="0"/>
                    </a:lnTo>
                    <a:lnTo>
                      <a:pt x="19825" y="0"/>
                    </a:lnTo>
                    <a:lnTo>
                      <a:pt x="18641" y="14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3" name="chenying0907 167"/>
              <p:cNvSpPr/>
              <p:nvPr/>
            </p:nvSpPr>
            <p:spPr>
              <a:xfrm>
                <a:off x="59857" y="26415"/>
                <a:ext cx="44014" cy="1972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758" y="192"/>
                    </a:moveTo>
                    <a:lnTo>
                      <a:pt x="14495" y="2564"/>
                    </a:lnTo>
                    <a:lnTo>
                      <a:pt x="12505" y="3782"/>
                    </a:lnTo>
                    <a:lnTo>
                      <a:pt x="10800" y="4999"/>
                    </a:lnTo>
                    <a:lnTo>
                      <a:pt x="9379" y="6474"/>
                    </a:lnTo>
                    <a:lnTo>
                      <a:pt x="8242" y="7948"/>
                    </a:lnTo>
                    <a:lnTo>
                      <a:pt x="5684" y="10896"/>
                    </a:lnTo>
                    <a:lnTo>
                      <a:pt x="1421" y="15960"/>
                    </a:lnTo>
                    <a:lnTo>
                      <a:pt x="568" y="17306"/>
                    </a:lnTo>
                    <a:lnTo>
                      <a:pt x="284" y="18588"/>
                    </a:lnTo>
                    <a:lnTo>
                      <a:pt x="0" y="19934"/>
                    </a:lnTo>
                    <a:lnTo>
                      <a:pt x="0" y="21408"/>
                    </a:lnTo>
                    <a:lnTo>
                      <a:pt x="284" y="21536"/>
                    </a:lnTo>
                    <a:lnTo>
                      <a:pt x="853" y="21536"/>
                    </a:lnTo>
                    <a:lnTo>
                      <a:pt x="1421" y="21600"/>
                    </a:lnTo>
                    <a:lnTo>
                      <a:pt x="1705" y="21536"/>
                    </a:lnTo>
                    <a:lnTo>
                      <a:pt x="2274" y="21536"/>
                    </a:lnTo>
                    <a:lnTo>
                      <a:pt x="2558" y="21408"/>
                    </a:lnTo>
                    <a:lnTo>
                      <a:pt x="2558" y="19869"/>
                    </a:lnTo>
                    <a:lnTo>
                      <a:pt x="2842" y="18459"/>
                    </a:lnTo>
                    <a:lnTo>
                      <a:pt x="3411" y="16985"/>
                    </a:lnTo>
                    <a:lnTo>
                      <a:pt x="4547" y="15639"/>
                    </a:lnTo>
                    <a:lnTo>
                      <a:pt x="9095" y="10512"/>
                    </a:lnTo>
                    <a:lnTo>
                      <a:pt x="11084" y="7820"/>
                    </a:lnTo>
                    <a:lnTo>
                      <a:pt x="13358" y="5192"/>
                    </a:lnTo>
                    <a:lnTo>
                      <a:pt x="14779" y="3910"/>
                    </a:lnTo>
                    <a:lnTo>
                      <a:pt x="17053" y="2756"/>
                    </a:lnTo>
                    <a:lnTo>
                      <a:pt x="21316" y="385"/>
                    </a:lnTo>
                    <a:lnTo>
                      <a:pt x="21600" y="256"/>
                    </a:lnTo>
                    <a:lnTo>
                      <a:pt x="21316" y="128"/>
                    </a:lnTo>
                    <a:lnTo>
                      <a:pt x="21032" y="64"/>
                    </a:lnTo>
                    <a:lnTo>
                      <a:pt x="20463" y="0"/>
                    </a:lnTo>
                    <a:lnTo>
                      <a:pt x="19611" y="64"/>
                    </a:lnTo>
                    <a:lnTo>
                      <a:pt x="19042" y="128"/>
                    </a:lnTo>
                    <a:lnTo>
                      <a:pt x="18758" y="19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4" name="chenying0907 168"/>
              <p:cNvSpPr/>
              <p:nvPr/>
            </p:nvSpPr>
            <p:spPr>
              <a:xfrm>
                <a:off x="82744" y="15848"/>
                <a:ext cx="61619" cy="21661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70" y="117"/>
                    </a:moveTo>
                    <a:lnTo>
                      <a:pt x="17117" y="1518"/>
                    </a:lnTo>
                    <a:lnTo>
                      <a:pt x="14468" y="2977"/>
                    </a:lnTo>
                    <a:lnTo>
                      <a:pt x="10392" y="6013"/>
                    </a:lnTo>
                    <a:lnTo>
                      <a:pt x="8558" y="7472"/>
                    </a:lnTo>
                    <a:lnTo>
                      <a:pt x="6928" y="9049"/>
                    </a:lnTo>
                    <a:lnTo>
                      <a:pt x="5502" y="10625"/>
                    </a:lnTo>
                    <a:lnTo>
                      <a:pt x="4279" y="12201"/>
                    </a:lnTo>
                    <a:lnTo>
                      <a:pt x="2853" y="13661"/>
                    </a:lnTo>
                    <a:lnTo>
                      <a:pt x="1834" y="15120"/>
                    </a:lnTo>
                    <a:lnTo>
                      <a:pt x="1223" y="16521"/>
                    </a:lnTo>
                    <a:lnTo>
                      <a:pt x="611" y="17981"/>
                    </a:lnTo>
                    <a:lnTo>
                      <a:pt x="204" y="18856"/>
                    </a:lnTo>
                    <a:lnTo>
                      <a:pt x="0" y="19849"/>
                    </a:lnTo>
                    <a:lnTo>
                      <a:pt x="0" y="20374"/>
                    </a:lnTo>
                    <a:lnTo>
                      <a:pt x="204" y="20783"/>
                    </a:lnTo>
                    <a:lnTo>
                      <a:pt x="815" y="21191"/>
                    </a:lnTo>
                    <a:lnTo>
                      <a:pt x="1223" y="21366"/>
                    </a:lnTo>
                    <a:lnTo>
                      <a:pt x="1630" y="21483"/>
                    </a:lnTo>
                    <a:lnTo>
                      <a:pt x="2242" y="21600"/>
                    </a:lnTo>
                    <a:lnTo>
                      <a:pt x="3057" y="21483"/>
                    </a:lnTo>
                    <a:lnTo>
                      <a:pt x="3260" y="21308"/>
                    </a:lnTo>
                    <a:lnTo>
                      <a:pt x="3260" y="20958"/>
                    </a:lnTo>
                    <a:lnTo>
                      <a:pt x="3057" y="20841"/>
                    </a:lnTo>
                    <a:lnTo>
                      <a:pt x="2649" y="20783"/>
                    </a:lnTo>
                    <a:lnTo>
                      <a:pt x="2242" y="20783"/>
                    </a:lnTo>
                    <a:lnTo>
                      <a:pt x="2038" y="20374"/>
                    </a:lnTo>
                    <a:lnTo>
                      <a:pt x="2038" y="19790"/>
                    </a:lnTo>
                    <a:lnTo>
                      <a:pt x="2242" y="18915"/>
                    </a:lnTo>
                    <a:lnTo>
                      <a:pt x="2445" y="17747"/>
                    </a:lnTo>
                    <a:lnTo>
                      <a:pt x="2853" y="16521"/>
                    </a:lnTo>
                    <a:lnTo>
                      <a:pt x="4891" y="13719"/>
                    </a:lnTo>
                    <a:lnTo>
                      <a:pt x="7132" y="10800"/>
                    </a:lnTo>
                    <a:lnTo>
                      <a:pt x="9577" y="8348"/>
                    </a:lnTo>
                    <a:lnTo>
                      <a:pt x="12430" y="5955"/>
                    </a:lnTo>
                    <a:lnTo>
                      <a:pt x="14264" y="4495"/>
                    </a:lnTo>
                    <a:lnTo>
                      <a:pt x="16302" y="3094"/>
                    </a:lnTo>
                    <a:lnTo>
                      <a:pt x="18951" y="1751"/>
                    </a:lnTo>
                    <a:lnTo>
                      <a:pt x="21600" y="467"/>
                    </a:lnTo>
                    <a:lnTo>
                      <a:pt x="21600" y="175"/>
                    </a:lnTo>
                    <a:lnTo>
                      <a:pt x="21396" y="117"/>
                    </a:lnTo>
                    <a:lnTo>
                      <a:pt x="21192" y="0"/>
                    </a:lnTo>
                    <a:lnTo>
                      <a:pt x="20174" y="0"/>
                    </a:lnTo>
                    <a:lnTo>
                      <a:pt x="19970" y="1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5" name="chenying0907 169"/>
              <p:cNvSpPr/>
              <p:nvPr/>
            </p:nvSpPr>
            <p:spPr>
              <a:xfrm>
                <a:off x="119714" y="17610"/>
                <a:ext cx="44015" cy="16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584" y="158"/>
                    </a:moveTo>
                    <a:lnTo>
                      <a:pt x="17856" y="788"/>
                    </a:lnTo>
                    <a:lnTo>
                      <a:pt x="16416" y="1577"/>
                    </a:lnTo>
                    <a:lnTo>
                      <a:pt x="15552" y="2444"/>
                    </a:lnTo>
                    <a:lnTo>
                      <a:pt x="15264" y="3232"/>
                    </a:lnTo>
                    <a:lnTo>
                      <a:pt x="14688" y="4020"/>
                    </a:lnTo>
                    <a:lnTo>
                      <a:pt x="14112" y="4730"/>
                    </a:lnTo>
                    <a:lnTo>
                      <a:pt x="12096" y="6307"/>
                    </a:lnTo>
                    <a:lnTo>
                      <a:pt x="10656" y="7962"/>
                    </a:lnTo>
                    <a:lnTo>
                      <a:pt x="9216" y="9460"/>
                    </a:lnTo>
                    <a:lnTo>
                      <a:pt x="4032" y="15057"/>
                    </a:lnTo>
                    <a:lnTo>
                      <a:pt x="2016" y="17895"/>
                    </a:lnTo>
                    <a:lnTo>
                      <a:pt x="864" y="19235"/>
                    </a:lnTo>
                    <a:lnTo>
                      <a:pt x="288" y="20733"/>
                    </a:lnTo>
                    <a:lnTo>
                      <a:pt x="0" y="20891"/>
                    </a:lnTo>
                    <a:lnTo>
                      <a:pt x="0" y="21442"/>
                    </a:lnTo>
                    <a:lnTo>
                      <a:pt x="288" y="21521"/>
                    </a:lnTo>
                    <a:lnTo>
                      <a:pt x="864" y="21600"/>
                    </a:lnTo>
                    <a:lnTo>
                      <a:pt x="1152" y="21600"/>
                    </a:lnTo>
                    <a:lnTo>
                      <a:pt x="2016" y="21521"/>
                    </a:lnTo>
                    <a:lnTo>
                      <a:pt x="2304" y="21442"/>
                    </a:lnTo>
                    <a:lnTo>
                      <a:pt x="2592" y="21285"/>
                    </a:lnTo>
                    <a:lnTo>
                      <a:pt x="3168" y="20023"/>
                    </a:lnTo>
                    <a:lnTo>
                      <a:pt x="4032" y="18683"/>
                    </a:lnTo>
                    <a:lnTo>
                      <a:pt x="6336" y="16082"/>
                    </a:lnTo>
                    <a:lnTo>
                      <a:pt x="10656" y="10958"/>
                    </a:lnTo>
                    <a:lnTo>
                      <a:pt x="12960" y="8356"/>
                    </a:lnTo>
                    <a:lnTo>
                      <a:pt x="15552" y="5755"/>
                    </a:lnTo>
                    <a:lnTo>
                      <a:pt x="16704" y="4415"/>
                    </a:lnTo>
                    <a:lnTo>
                      <a:pt x="17568" y="3074"/>
                    </a:lnTo>
                    <a:lnTo>
                      <a:pt x="18432" y="2444"/>
                    </a:lnTo>
                    <a:lnTo>
                      <a:pt x="19008" y="1734"/>
                    </a:lnTo>
                    <a:lnTo>
                      <a:pt x="20160" y="1104"/>
                    </a:lnTo>
                    <a:lnTo>
                      <a:pt x="21312" y="631"/>
                    </a:lnTo>
                    <a:lnTo>
                      <a:pt x="21600" y="473"/>
                    </a:lnTo>
                    <a:lnTo>
                      <a:pt x="21600" y="394"/>
                    </a:lnTo>
                    <a:lnTo>
                      <a:pt x="21312" y="79"/>
                    </a:lnTo>
                    <a:lnTo>
                      <a:pt x="20736" y="0"/>
                    </a:lnTo>
                    <a:lnTo>
                      <a:pt x="19872" y="0"/>
                    </a:lnTo>
                    <a:lnTo>
                      <a:pt x="19584" y="15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6" name="chenying0907 170"/>
              <p:cNvSpPr/>
              <p:nvPr/>
            </p:nvSpPr>
            <p:spPr>
              <a:xfrm>
                <a:off x="156685" y="21132"/>
                <a:ext cx="35212" cy="125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13" y="408"/>
                    </a:moveTo>
                    <a:lnTo>
                      <a:pt x="18059" y="1019"/>
                    </a:lnTo>
                    <a:lnTo>
                      <a:pt x="16997" y="1630"/>
                    </a:lnTo>
                    <a:lnTo>
                      <a:pt x="15226" y="2955"/>
                    </a:lnTo>
                    <a:lnTo>
                      <a:pt x="13456" y="4177"/>
                    </a:lnTo>
                    <a:lnTo>
                      <a:pt x="12748" y="4789"/>
                    </a:lnTo>
                    <a:lnTo>
                      <a:pt x="12039" y="5502"/>
                    </a:lnTo>
                    <a:lnTo>
                      <a:pt x="8852" y="10494"/>
                    </a:lnTo>
                    <a:lnTo>
                      <a:pt x="8144" y="11819"/>
                    </a:lnTo>
                    <a:lnTo>
                      <a:pt x="6728" y="13143"/>
                    </a:lnTo>
                    <a:lnTo>
                      <a:pt x="3541" y="15894"/>
                    </a:lnTo>
                    <a:lnTo>
                      <a:pt x="1062" y="18442"/>
                    </a:lnTo>
                    <a:lnTo>
                      <a:pt x="354" y="19868"/>
                    </a:lnTo>
                    <a:lnTo>
                      <a:pt x="0" y="21192"/>
                    </a:lnTo>
                    <a:lnTo>
                      <a:pt x="0" y="21396"/>
                    </a:lnTo>
                    <a:lnTo>
                      <a:pt x="708" y="21600"/>
                    </a:lnTo>
                    <a:lnTo>
                      <a:pt x="2125" y="21600"/>
                    </a:lnTo>
                    <a:lnTo>
                      <a:pt x="2833" y="21396"/>
                    </a:lnTo>
                    <a:lnTo>
                      <a:pt x="3187" y="21192"/>
                    </a:lnTo>
                    <a:lnTo>
                      <a:pt x="3895" y="19562"/>
                    </a:lnTo>
                    <a:lnTo>
                      <a:pt x="5311" y="17932"/>
                    </a:lnTo>
                    <a:lnTo>
                      <a:pt x="9207" y="14672"/>
                    </a:lnTo>
                    <a:lnTo>
                      <a:pt x="10269" y="13347"/>
                    </a:lnTo>
                    <a:lnTo>
                      <a:pt x="11331" y="11921"/>
                    </a:lnTo>
                    <a:lnTo>
                      <a:pt x="13102" y="9272"/>
                    </a:lnTo>
                    <a:lnTo>
                      <a:pt x="14518" y="6826"/>
                    </a:lnTo>
                    <a:lnTo>
                      <a:pt x="16289" y="4279"/>
                    </a:lnTo>
                    <a:lnTo>
                      <a:pt x="17705" y="3362"/>
                    </a:lnTo>
                    <a:lnTo>
                      <a:pt x="19475" y="2343"/>
                    </a:lnTo>
                    <a:lnTo>
                      <a:pt x="20892" y="1426"/>
                    </a:lnTo>
                    <a:lnTo>
                      <a:pt x="21600" y="408"/>
                    </a:lnTo>
                    <a:lnTo>
                      <a:pt x="21600" y="306"/>
                    </a:lnTo>
                    <a:lnTo>
                      <a:pt x="21246" y="102"/>
                    </a:lnTo>
                    <a:lnTo>
                      <a:pt x="20892" y="0"/>
                    </a:lnTo>
                    <a:lnTo>
                      <a:pt x="20184" y="0"/>
                    </a:lnTo>
                    <a:lnTo>
                      <a:pt x="19121" y="102"/>
                    </a:lnTo>
                    <a:lnTo>
                      <a:pt x="18767" y="306"/>
                    </a:lnTo>
                    <a:lnTo>
                      <a:pt x="18413" y="40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7" name="chenying0907 171"/>
              <p:cNvSpPr/>
              <p:nvPr/>
            </p:nvSpPr>
            <p:spPr>
              <a:xfrm>
                <a:off x="177812" y="29937"/>
                <a:ext cx="40493" cy="100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9" y="126"/>
                    </a:moveTo>
                    <a:lnTo>
                      <a:pt x="16200" y="1263"/>
                    </a:lnTo>
                    <a:lnTo>
                      <a:pt x="13659" y="2779"/>
                    </a:lnTo>
                    <a:lnTo>
                      <a:pt x="11753" y="4295"/>
                    </a:lnTo>
                    <a:lnTo>
                      <a:pt x="10482" y="6063"/>
                    </a:lnTo>
                    <a:lnTo>
                      <a:pt x="9212" y="7705"/>
                    </a:lnTo>
                    <a:lnTo>
                      <a:pt x="7941" y="9474"/>
                    </a:lnTo>
                    <a:lnTo>
                      <a:pt x="6353" y="12632"/>
                    </a:lnTo>
                    <a:lnTo>
                      <a:pt x="4765" y="14526"/>
                    </a:lnTo>
                    <a:lnTo>
                      <a:pt x="1906" y="17053"/>
                    </a:lnTo>
                    <a:lnTo>
                      <a:pt x="953" y="18568"/>
                    </a:lnTo>
                    <a:lnTo>
                      <a:pt x="0" y="19705"/>
                    </a:lnTo>
                    <a:lnTo>
                      <a:pt x="0" y="20716"/>
                    </a:lnTo>
                    <a:lnTo>
                      <a:pt x="953" y="21474"/>
                    </a:lnTo>
                    <a:lnTo>
                      <a:pt x="1271" y="21474"/>
                    </a:lnTo>
                    <a:lnTo>
                      <a:pt x="1906" y="21600"/>
                    </a:lnTo>
                    <a:lnTo>
                      <a:pt x="2859" y="21347"/>
                    </a:lnTo>
                    <a:lnTo>
                      <a:pt x="3494" y="20842"/>
                    </a:lnTo>
                    <a:lnTo>
                      <a:pt x="3176" y="20716"/>
                    </a:lnTo>
                    <a:lnTo>
                      <a:pt x="2859" y="20463"/>
                    </a:lnTo>
                    <a:lnTo>
                      <a:pt x="3176" y="20084"/>
                    </a:lnTo>
                    <a:lnTo>
                      <a:pt x="4447" y="19200"/>
                    </a:lnTo>
                    <a:lnTo>
                      <a:pt x="5718" y="17432"/>
                    </a:lnTo>
                    <a:lnTo>
                      <a:pt x="7624" y="15032"/>
                    </a:lnTo>
                    <a:lnTo>
                      <a:pt x="9212" y="12632"/>
                    </a:lnTo>
                    <a:lnTo>
                      <a:pt x="10800" y="9600"/>
                    </a:lnTo>
                    <a:lnTo>
                      <a:pt x="12071" y="7958"/>
                    </a:lnTo>
                    <a:lnTo>
                      <a:pt x="13024" y="6442"/>
                    </a:lnTo>
                    <a:lnTo>
                      <a:pt x="14929" y="4800"/>
                    </a:lnTo>
                    <a:lnTo>
                      <a:pt x="16518" y="3411"/>
                    </a:lnTo>
                    <a:lnTo>
                      <a:pt x="18424" y="2147"/>
                    </a:lnTo>
                    <a:lnTo>
                      <a:pt x="20965" y="884"/>
                    </a:lnTo>
                    <a:lnTo>
                      <a:pt x="21282" y="758"/>
                    </a:lnTo>
                    <a:lnTo>
                      <a:pt x="21600" y="505"/>
                    </a:lnTo>
                    <a:lnTo>
                      <a:pt x="21282" y="379"/>
                    </a:lnTo>
                    <a:lnTo>
                      <a:pt x="20965" y="126"/>
                    </a:lnTo>
                    <a:lnTo>
                      <a:pt x="20647" y="0"/>
                    </a:lnTo>
                    <a:lnTo>
                      <a:pt x="19376" y="0"/>
                    </a:lnTo>
                    <a:lnTo>
                      <a:pt x="19059" y="12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8" name="chenying0907 172"/>
              <p:cNvSpPr/>
              <p:nvPr/>
            </p:nvSpPr>
            <p:spPr>
              <a:xfrm>
                <a:off x="205980" y="40503"/>
                <a:ext cx="36972" cy="70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161" y="0"/>
                    </a:moveTo>
                    <a:lnTo>
                      <a:pt x="17419" y="363"/>
                    </a:lnTo>
                    <a:lnTo>
                      <a:pt x="14632" y="1452"/>
                    </a:lnTo>
                    <a:lnTo>
                      <a:pt x="13587" y="1997"/>
                    </a:lnTo>
                    <a:lnTo>
                      <a:pt x="11497" y="3449"/>
                    </a:lnTo>
                    <a:lnTo>
                      <a:pt x="10103" y="5445"/>
                    </a:lnTo>
                    <a:lnTo>
                      <a:pt x="4529" y="12706"/>
                    </a:lnTo>
                    <a:lnTo>
                      <a:pt x="2090" y="16518"/>
                    </a:lnTo>
                    <a:lnTo>
                      <a:pt x="0" y="20329"/>
                    </a:lnTo>
                    <a:lnTo>
                      <a:pt x="0" y="20692"/>
                    </a:lnTo>
                    <a:lnTo>
                      <a:pt x="697" y="21418"/>
                    </a:lnTo>
                    <a:lnTo>
                      <a:pt x="1394" y="21418"/>
                    </a:lnTo>
                    <a:lnTo>
                      <a:pt x="2090" y="21600"/>
                    </a:lnTo>
                    <a:lnTo>
                      <a:pt x="2439" y="21418"/>
                    </a:lnTo>
                    <a:lnTo>
                      <a:pt x="3135" y="20692"/>
                    </a:lnTo>
                    <a:lnTo>
                      <a:pt x="4529" y="18151"/>
                    </a:lnTo>
                    <a:lnTo>
                      <a:pt x="5923" y="15247"/>
                    </a:lnTo>
                    <a:lnTo>
                      <a:pt x="8013" y="12706"/>
                    </a:lnTo>
                    <a:lnTo>
                      <a:pt x="10452" y="10165"/>
                    </a:lnTo>
                    <a:lnTo>
                      <a:pt x="11845" y="7624"/>
                    </a:lnTo>
                    <a:lnTo>
                      <a:pt x="13587" y="5264"/>
                    </a:lnTo>
                    <a:lnTo>
                      <a:pt x="14632" y="3993"/>
                    </a:lnTo>
                    <a:lnTo>
                      <a:pt x="16026" y="3086"/>
                    </a:lnTo>
                    <a:lnTo>
                      <a:pt x="17768" y="2178"/>
                    </a:lnTo>
                    <a:lnTo>
                      <a:pt x="19858" y="1634"/>
                    </a:lnTo>
                    <a:lnTo>
                      <a:pt x="20903" y="1452"/>
                    </a:lnTo>
                    <a:lnTo>
                      <a:pt x="21252" y="1271"/>
                    </a:lnTo>
                    <a:lnTo>
                      <a:pt x="21600" y="908"/>
                    </a:lnTo>
                    <a:lnTo>
                      <a:pt x="21252" y="545"/>
                    </a:lnTo>
                    <a:lnTo>
                      <a:pt x="21252" y="363"/>
                    </a:lnTo>
                    <a:lnTo>
                      <a:pt x="20903" y="0"/>
                    </a:lnTo>
                    <a:lnTo>
                      <a:pt x="19161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69" name="chenying0907 173"/>
              <p:cNvSpPr/>
              <p:nvPr/>
            </p:nvSpPr>
            <p:spPr>
              <a:xfrm>
                <a:off x="228866" y="51070"/>
                <a:ext cx="19367" cy="581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673" y="216"/>
                    </a:moveTo>
                    <a:lnTo>
                      <a:pt x="15709" y="432"/>
                    </a:lnTo>
                    <a:lnTo>
                      <a:pt x="14400" y="1296"/>
                    </a:lnTo>
                    <a:lnTo>
                      <a:pt x="11127" y="2592"/>
                    </a:lnTo>
                    <a:lnTo>
                      <a:pt x="9818" y="4320"/>
                    </a:lnTo>
                    <a:lnTo>
                      <a:pt x="9164" y="5832"/>
                    </a:lnTo>
                    <a:lnTo>
                      <a:pt x="7855" y="9720"/>
                    </a:lnTo>
                    <a:lnTo>
                      <a:pt x="6545" y="13176"/>
                    </a:lnTo>
                    <a:lnTo>
                      <a:pt x="3927" y="16848"/>
                    </a:lnTo>
                    <a:lnTo>
                      <a:pt x="0" y="20304"/>
                    </a:lnTo>
                    <a:lnTo>
                      <a:pt x="0" y="20952"/>
                    </a:lnTo>
                    <a:lnTo>
                      <a:pt x="655" y="21600"/>
                    </a:lnTo>
                    <a:lnTo>
                      <a:pt x="3927" y="21600"/>
                    </a:lnTo>
                    <a:lnTo>
                      <a:pt x="5236" y="21168"/>
                    </a:lnTo>
                    <a:lnTo>
                      <a:pt x="5891" y="20736"/>
                    </a:lnTo>
                    <a:lnTo>
                      <a:pt x="8509" y="18360"/>
                    </a:lnTo>
                    <a:lnTo>
                      <a:pt x="9818" y="17280"/>
                    </a:lnTo>
                    <a:lnTo>
                      <a:pt x="11782" y="16200"/>
                    </a:lnTo>
                    <a:lnTo>
                      <a:pt x="12436" y="15552"/>
                    </a:lnTo>
                    <a:lnTo>
                      <a:pt x="13745" y="14904"/>
                    </a:lnTo>
                    <a:lnTo>
                      <a:pt x="13745" y="13392"/>
                    </a:lnTo>
                    <a:lnTo>
                      <a:pt x="14400" y="10584"/>
                    </a:lnTo>
                    <a:lnTo>
                      <a:pt x="15055" y="6048"/>
                    </a:lnTo>
                    <a:lnTo>
                      <a:pt x="15709" y="4752"/>
                    </a:lnTo>
                    <a:lnTo>
                      <a:pt x="16364" y="3672"/>
                    </a:lnTo>
                    <a:lnTo>
                      <a:pt x="17673" y="2808"/>
                    </a:lnTo>
                    <a:lnTo>
                      <a:pt x="20945" y="1728"/>
                    </a:lnTo>
                    <a:lnTo>
                      <a:pt x="21600" y="648"/>
                    </a:lnTo>
                    <a:lnTo>
                      <a:pt x="20291" y="216"/>
                    </a:lnTo>
                    <a:lnTo>
                      <a:pt x="18982" y="0"/>
                    </a:lnTo>
                    <a:lnTo>
                      <a:pt x="17673" y="21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0" name="chenying0907 174"/>
              <p:cNvSpPr/>
              <p:nvPr/>
            </p:nvSpPr>
            <p:spPr>
              <a:xfrm>
                <a:off x="154736" y="281768"/>
                <a:ext cx="12701" cy="475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50"/>
                    </a:moveTo>
                    <a:lnTo>
                      <a:pt x="0" y="20520"/>
                    </a:lnTo>
                    <a:lnTo>
                      <a:pt x="2400" y="21060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9200" y="21330"/>
                    </a:lnTo>
                    <a:lnTo>
                      <a:pt x="21600" y="21060"/>
                    </a:lnTo>
                    <a:lnTo>
                      <a:pt x="21600" y="810"/>
                    </a:lnTo>
                    <a:lnTo>
                      <a:pt x="19200" y="540"/>
                    </a:lnTo>
                    <a:lnTo>
                      <a:pt x="14400" y="270"/>
                    </a:lnTo>
                    <a:lnTo>
                      <a:pt x="12000" y="0"/>
                    </a:lnTo>
                    <a:lnTo>
                      <a:pt x="7200" y="270"/>
                    </a:lnTo>
                    <a:lnTo>
                      <a:pt x="2400" y="810"/>
                    </a:lnTo>
                    <a:lnTo>
                      <a:pt x="0" y="135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1" name="chenying0907 175"/>
              <p:cNvSpPr/>
              <p:nvPr/>
            </p:nvSpPr>
            <p:spPr>
              <a:xfrm>
                <a:off x="191708" y="308183"/>
                <a:ext cx="12701" cy="7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351"/>
                    </a:moveTo>
                    <a:lnTo>
                      <a:pt x="8836" y="1580"/>
                    </a:lnTo>
                    <a:lnTo>
                      <a:pt x="6873" y="2634"/>
                    </a:lnTo>
                    <a:lnTo>
                      <a:pt x="2945" y="5093"/>
                    </a:lnTo>
                    <a:lnTo>
                      <a:pt x="982" y="7727"/>
                    </a:lnTo>
                    <a:lnTo>
                      <a:pt x="0" y="10361"/>
                    </a:lnTo>
                    <a:lnTo>
                      <a:pt x="982" y="15805"/>
                    </a:lnTo>
                    <a:lnTo>
                      <a:pt x="1964" y="20722"/>
                    </a:lnTo>
                    <a:lnTo>
                      <a:pt x="3927" y="21424"/>
                    </a:lnTo>
                    <a:lnTo>
                      <a:pt x="4909" y="21600"/>
                    </a:lnTo>
                    <a:lnTo>
                      <a:pt x="8836" y="21600"/>
                    </a:lnTo>
                    <a:lnTo>
                      <a:pt x="9818" y="21424"/>
                    </a:lnTo>
                    <a:lnTo>
                      <a:pt x="10800" y="21073"/>
                    </a:lnTo>
                    <a:lnTo>
                      <a:pt x="10800" y="20722"/>
                    </a:lnTo>
                    <a:lnTo>
                      <a:pt x="9818" y="15980"/>
                    </a:lnTo>
                    <a:lnTo>
                      <a:pt x="9818" y="8254"/>
                    </a:lnTo>
                    <a:lnTo>
                      <a:pt x="11782" y="5620"/>
                    </a:lnTo>
                    <a:lnTo>
                      <a:pt x="14727" y="3337"/>
                    </a:lnTo>
                    <a:lnTo>
                      <a:pt x="16691" y="2283"/>
                    </a:lnTo>
                    <a:lnTo>
                      <a:pt x="19636" y="1405"/>
                    </a:lnTo>
                    <a:lnTo>
                      <a:pt x="21600" y="878"/>
                    </a:lnTo>
                    <a:lnTo>
                      <a:pt x="19636" y="527"/>
                    </a:lnTo>
                    <a:lnTo>
                      <a:pt x="18655" y="176"/>
                    </a:lnTo>
                    <a:lnTo>
                      <a:pt x="17673" y="0"/>
                    </a:lnTo>
                    <a:lnTo>
                      <a:pt x="12764" y="0"/>
                    </a:lnTo>
                    <a:lnTo>
                      <a:pt x="11782" y="35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2" name="chenying0907 176"/>
              <p:cNvSpPr/>
              <p:nvPr/>
            </p:nvSpPr>
            <p:spPr>
              <a:xfrm>
                <a:off x="218115" y="343405"/>
                <a:ext cx="12701" cy="6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1029"/>
                    </a:moveTo>
                    <a:lnTo>
                      <a:pt x="7200" y="5966"/>
                    </a:lnTo>
                    <a:lnTo>
                      <a:pt x="2880" y="10903"/>
                    </a:lnTo>
                    <a:lnTo>
                      <a:pt x="1440" y="15840"/>
                    </a:lnTo>
                    <a:lnTo>
                      <a:pt x="0" y="20571"/>
                    </a:lnTo>
                    <a:lnTo>
                      <a:pt x="2880" y="21394"/>
                    </a:lnTo>
                    <a:lnTo>
                      <a:pt x="5760" y="21600"/>
                    </a:lnTo>
                    <a:lnTo>
                      <a:pt x="10080" y="21600"/>
                    </a:lnTo>
                    <a:lnTo>
                      <a:pt x="12960" y="21394"/>
                    </a:lnTo>
                    <a:lnTo>
                      <a:pt x="14400" y="20983"/>
                    </a:lnTo>
                    <a:lnTo>
                      <a:pt x="14400" y="20571"/>
                    </a:lnTo>
                    <a:lnTo>
                      <a:pt x="15840" y="15840"/>
                    </a:lnTo>
                    <a:lnTo>
                      <a:pt x="18720" y="10903"/>
                    </a:lnTo>
                    <a:lnTo>
                      <a:pt x="21600" y="1029"/>
                    </a:lnTo>
                    <a:lnTo>
                      <a:pt x="21600" y="617"/>
                    </a:lnTo>
                    <a:lnTo>
                      <a:pt x="20160" y="411"/>
                    </a:lnTo>
                    <a:lnTo>
                      <a:pt x="14400" y="0"/>
                    </a:lnTo>
                    <a:lnTo>
                      <a:pt x="12960" y="206"/>
                    </a:lnTo>
                    <a:lnTo>
                      <a:pt x="10080" y="411"/>
                    </a:lnTo>
                    <a:lnTo>
                      <a:pt x="8640" y="617"/>
                    </a:lnTo>
                    <a:lnTo>
                      <a:pt x="8640" y="102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3" name="chenying0907 177"/>
              <p:cNvSpPr/>
              <p:nvPr/>
            </p:nvSpPr>
            <p:spPr>
              <a:xfrm>
                <a:off x="248044" y="375104"/>
                <a:ext cx="12701" cy="79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31"/>
                    </a:moveTo>
                    <a:lnTo>
                      <a:pt x="0" y="21127"/>
                    </a:lnTo>
                    <a:lnTo>
                      <a:pt x="2400" y="21442"/>
                    </a:lnTo>
                    <a:lnTo>
                      <a:pt x="7200" y="21442"/>
                    </a:lnTo>
                    <a:lnTo>
                      <a:pt x="9600" y="21600"/>
                    </a:lnTo>
                    <a:lnTo>
                      <a:pt x="14400" y="21442"/>
                    </a:lnTo>
                    <a:lnTo>
                      <a:pt x="16800" y="21442"/>
                    </a:lnTo>
                    <a:lnTo>
                      <a:pt x="21600" y="20812"/>
                    </a:lnTo>
                    <a:lnTo>
                      <a:pt x="21600" y="631"/>
                    </a:lnTo>
                    <a:lnTo>
                      <a:pt x="19200" y="315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2400" y="158"/>
                    </a:lnTo>
                    <a:lnTo>
                      <a:pt x="0" y="315"/>
                    </a:lnTo>
                    <a:lnTo>
                      <a:pt x="0" y="63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4" name="chenying0907 178"/>
              <p:cNvSpPr/>
              <p:nvPr/>
            </p:nvSpPr>
            <p:spPr>
              <a:xfrm>
                <a:off x="279733" y="405042"/>
                <a:ext cx="12701" cy="757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4" y="844"/>
                    </a:moveTo>
                    <a:lnTo>
                      <a:pt x="3086" y="5569"/>
                    </a:lnTo>
                    <a:lnTo>
                      <a:pt x="1543" y="7931"/>
                    </a:lnTo>
                    <a:lnTo>
                      <a:pt x="0" y="10462"/>
                    </a:lnTo>
                    <a:lnTo>
                      <a:pt x="0" y="20925"/>
                    </a:lnTo>
                    <a:lnTo>
                      <a:pt x="1543" y="21262"/>
                    </a:lnTo>
                    <a:lnTo>
                      <a:pt x="4629" y="21600"/>
                    </a:lnTo>
                    <a:lnTo>
                      <a:pt x="9257" y="21600"/>
                    </a:lnTo>
                    <a:lnTo>
                      <a:pt x="12343" y="21431"/>
                    </a:lnTo>
                    <a:lnTo>
                      <a:pt x="13886" y="21262"/>
                    </a:lnTo>
                    <a:lnTo>
                      <a:pt x="13886" y="11644"/>
                    </a:lnTo>
                    <a:lnTo>
                      <a:pt x="15429" y="8775"/>
                    </a:lnTo>
                    <a:lnTo>
                      <a:pt x="16971" y="6244"/>
                    </a:lnTo>
                    <a:lnTo>
                      <a:pt x="21600" y="844"/>
                    </a:lnTo>
                    <a:lnTo>
                      <a:pt x="21600" y="506"/>
                    </a:lnTo>
                    <a:lnTo>
                      <a:pt x="20057" y="338"/>
                    </a:lnTo>
                    <a:lnTo>
                      <a:pt x="16971" y="169"/>
                    </a:lnTo>
                    <a:lnTo>
                      <a:pt x="15429" y="0"/>
                    </a:lnTo>
                    <a:lnTo>
                      <a:pt x="9257" y="338"/>
                    </a:lnTo>
                    <a:lnTo>
                      <a:pt x="7714" y="506"/>
                    </a:lnTo>
                    <a:lnTo>
                      <a:pt x="7714" y="84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5" name="chenying0907 179"/>
              <p:cNvSpPr/>
              <p:nvPr/>
            </p:nvSpPr>
            <p:spPr>
              <a:xfrm>
                <a:off x="308781" y="438502"/>
                <a:ext cx="12701" cy="6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38"/>
                    </a:moveTo>
                    <a:lnTo>
                      <a:pt x="0" y="21185"/>
                    </a:lnTo>
                    <a:lnTo>
                      <a:pt x="2160" y="21392"/>
                    </a:lnTo>
                    <a:lnTo>
                      <a:pt x="8640" y="21600"/>
                    </a:lnTo>
                    <a:lnTo>
                      <a:pt x="15120" y="21600"/>
                    </a:lnTo>
                    <a:lnTo>
                      <a:pt x="19440" y="21185"/>
                    </a:lnTo>
                    <a:lnTo>
                      <a:pt x="21600" y="20769"/>
                    </a:lnTo>
                    <a:lnTo>
                      <a:pt x="21600" y="1038"/>
                    </a:lnTo>
                    <a:lnTo>
                      <a:pt x="19440" y="415"/>
                    </a:lnTo>
                    <a:lnTo>
                      <a:pt x="15120" y="0"/>
                    </a:lnTo>
                    <a:lnTo>
                      <a:pt x="8640" y="0"/>
                    </a:lnTo>
                    <a:lnTo>
                      <a:pt x="2160" y="208"/>
                    </a:lnTo>
                    <a:lnTo>
                      <a:pt x="0" y="415"/>
                    </a:lnTo>
                    <a:lnTo>
                      <a:pt x="0" y="103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6" name="chenying0907 180"/>
              <p:cNvSpPr/>
              <p:nvPr/>
            </p:nvSpPr>
            <p:spPr>
              <a:xfrm>
                <a:off x="334309" y="471962"/>
                <a:ext cx="12701" cy="54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21"/>
                    </a:moveTo>
                    <a:lnTo>
                      <a:pt x="17280" y="18153"/>
                    </a:lnTo>
                    <a:lnTo>
                      <a:pt x="14400" y="15626"/>
                    </a:lnTo>
                    <a:lnTo>
                      <a:pt x="12960" y="13098"/>
                    </a:lnTo>
                    <a:lnTo>
                      <a:pt x="12960" y="5745"/>
                    </a:lnTo>
                    <a:lnTo>
                      <a:pt x="14400" y="919"/>
                    </a:lnTo>
                    <a:lnTo>
                      <a:pt x="14400" y="460"/>
                    </a:lnTo>
                    <a:lnTo>
                      <a:pt x="12960" y="230"/>
                    </a:lnTo>
                    <a:lnTo>
                      <a:pt x="10080" y="0"/>
                    </a:lnTo>
                    <a:lnTo>
                      <a:pt x="5760" y="0"/>
                    </a:lnTo>
                    <a:lnTo>
                      <a:pt x="2880" y="230"/>
                    </a:lnTo>
                    <a:lnTo>
                      <a:pt x="1440" y="460"/>
                    </a:lnTo>
                    <a:lnTo>
                      <a:pt x="1440" y="919"/>
                    </a:lnTo>
                    <a:lnTo>
                      <a:pt x="0" y="5974"/>
                    </a:lnTo>
                    <a:lnTo>
                      <a:pt x="0" y="13557"/>
                    </a:lnTo>
                    <a:lnTo>
                      <a:pt x="1440" y="15855"/>
                    </a:lnTo>
                    <a:lnTo>
                      <a:pt x="4320" y="18613"/>
                    </a:lnTo>
                    <a:lnTo>
                      <a:pt x="8640" y="20911"/>
                    </a:lnTo>
                    <a:lnTo>
                      <a:pt x="10080" y="21370"/>
                    </a:lnTo>
                    <a:lnTo>
                      <a:pt x="11520" y="21600"/>
                    </a:lnTo>
                    <a:lnTo>
                      <a:pt x="17280" y="21600"/>
                    </a:lnTo>
                    <a:lnTo>
                      <a:pt x="20160" y="21140"/>
                    </a:lnTo>
                    <a:lnTo>
                      <a:pt x="21600" y="20681"/>
                    </a:lnTo>
                    <a:lnTo>
                      <a:pt x="21600" y="2022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7" name="chenying0907 181"/>
              <p:cNvSpPr/>
              <p:nvPr/>
            </p:nvSpPr>
            <p:spPr>
              <a:xfrm>
                <a:off x="365998" y="487811"/>
                <a:ext cx="12701" cy="704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908"/>
                    </a:moveTo>
                    <a:lnTo>
                      <a:pt x="7200" y="3267"/>
                    </a:lnTo>
                    <a:lnTo>
                      <a:pt x="4320" y="5627"/>
                    </a:lnTo>
                    <a:lnTo>
                      <a:pt x="1440" y="7805"/>
                    </a:lnTo>
                    <a:lnTo>
                      <a:pt x="0" y="10346"/>
                    </a:lnTo>
                    <a:lnTo>
                      <a:pt x="0" y="20692"/>
                    </a:lnTo>
                    <a:lnTo>
                      <a:pt x="1440" y="21055"/>
                    </a:lnTo>
                    <a:lnTo>
                      <a:pt x="4320" y="21418"/>
                    </a:lnTo>
                    <a:lnTo>
                      <a:pt x="8640" y="21600"/>
                    </a:lnTo>
                    <a:lnTo>
                      <a:pt x="11520" y="21418"/>
                    </a:lnTo>
                    <a:lnTo>
                      <a:pt x="14400" y="21055"/>
                    </a:lnTo>
                    <a:lnTo>
                      <a:pt x="15840" y="20692"/>
                    </a:lnTo>
                    <a:lnTo>
                      <a:pt x="15840" y="7805"/>
                    </a:lnTo>
                    <a:lnTo>
                      <a:pt x="18720" y="5627"/>
                    </a:lnTo>
                    <a:lnTo>
                      <a:pt x="21600" y="908"/>
                    </a:lnTo>
                    <a:lnTo>
                      <a:pt x="21600" y="545"/>
                    </a:lnTo>
                    <a:lnTo>
                      <a:pt x="20160" y="182"/>
                    </a:lnTo>
                    <a:lnTo>
                      <a:pt x="17280" y="0"/>
                    </a:lnTo>
                    <a:lnTo>
                      <a:pt x="12960" y="0"/>
                    </a:lnTo>
                    <a:lnTo>
                      <a:pt x="8640" y="545"/>
                    </a:lnTo>
                    <a:lnTo>
                      <a:pt x="8640" y="90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8" name="chenying0907 182"/>
              <p:cNvSpPr/>
              <p:nvPr/>
            </p:nvSpPr>
            <p:spPr>
              <a:xfrm>
                <a:off x="388885" y="521272"/>
                <a:ext cx="12701" cy="616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038"/>
                    </a:moveTo>
                    <a:lnTo>
                      <a:pt x="21600" y="623"/>
                    </a:lnTo>
                    <a:lnTo>
                      <a:pt x="19636" y="208"/>
                    </a:lnTo>
                    <a:lnTo>
                      <a:pt x="15709" y="0"/>
                    </a:lnTo>
                    <a:lnTo>
                      <a:pt x="9818" y="0"/>
                    </a:lnTo>
                    <a:lnTo>
                      <a:pt x="5891" y="208"/>
                    </a:lnTo>
                    <a:lnTo>
                      <a:pt x="3927" y="623"/>
                    </a:lnTo>
                    <a:lnTo>
                      <a:pt x="3927" y="1038"/>
                    </a:lnTo>
                    <a:lnTo>
                      <a:pt x="0" y="11008"/>
                    </a:lnTo>
                    <a:lnTo>
                      <a:pt x="0" y="15577"/>
                    </a:lnTo>
                    <a:lnTo>
                      <a:pt x="3927" y="20562"/>
                    </a:lnTo>
                    <a:lnTo>
                      <a:pt x="3927" y="20977"/>
                    </a:lnTo>
                    <a:lnTo>
                      <a:pt x="7855" y="21392"/>
                    </a:lnTo>
                    <a:lnTo>
                      <a:pt x="13745" y="21600"/>
                    </a:lnTo>
                    <a:lnTo>
                      <a:pt x="17673" y="21600"/>
                    </a:lnTo>
                    <a:lnTo>
                      <a:pt x="19636" y="21392"/>
                    </a:lnTo>
                    <a:lnTo>
                      <a:pt x="21600" y="20977"/>
                    </a:lnTo>
                    <a:lnTo>
                      <a:pt x="21600" y="20562"/>
                    </a:lnTo>
                    <a:lnTo>
                      <a:pt x="17673" y="15577"/>
                    </a:lnTo>
                    <a:lnTo>
                      <a:pt x="17673" y="11008"/>
                    </a:lnTo>
                    <a:lnTo>
                      <a:pt x="21600" y="103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79" name="chenying0907 183"/>
              <p:cNvSpPr/>
              <p:nvPr/>
            </p:nvSpPr>
            <p:spPr>
              <a:xfrm>
                <a:off x="412651" y="547687"/>
                <a:ext cx="12701" cy="651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429" y="765"/>
                    </a:moveTo>
                    <a:lnTo>
                      <a:pt x="13886" y="382"/>
                    </a:lnTo>
                    <a:lnTo>
                      <a:pt x="10800" y="0"/>
                    </a:lnTo>
                    <a:lnTo>
                      <a:pt x="4629" y="0"/>
                    </a:lnTo>
                    <a:lnTo>
                      <a:pt x="1543" y="382"/>
                    </a:lnTo>
                    <a:lnTo>
                      <a:pt x="0" y="765"/>
                    </a:lnTo>
                    <a:lnTo>
                      <a:pt x="1543" y="10896"/>
                    </a:lnTo>
                    <a:lnTo>
                      <a:pt x="3086" y="15865"/>
                    </a:lnTo>
                    <a:lnTo>
                      <a:pt x="7714" y="20835"/>
                    </a:lnTo>
                    <a:lnTo>
                      <a:pt x="9257" y="21218"/>
                    </a:lnTo>
                    <a:lnTo>
                      <a:pt x="10800" y="21409"/>
                    </a:lnTo>
                    <a:lnTo>
                      <a:pt x="15429" y="21600"/>
                    </a:lnTo>
                    <a:lnTo>
                      <a:pt x="18514" y="21600"/>
                    </a:lnTo>
                    <a:lnTo>
                      <a:pt x="21600" y="21218"/>
                    </a:lnTo>
                    <a:lnTo>
                      <a:pt x="21600" y="20835"/>
                    </a:lnTo>
                    <a:lnTo>
                      <a:pt x="15429" y="10896"/>
                    </a:lnTo>
                    <a:lnTo>
                      <a:pt x="15429" y="76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0" name="chenying0907 184"/>
              <p:cNvSpPr/>
              <p:nvPr/>
            </p:nvSpPr>
            <p:spPr>
              <a:xfrm>
                <a:off x="315131" y="135600"/>
                <a:ext cx="14086" cy="68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22" y="19785"/>
                    </a:moveTo>
                    <a:lnTo>
                      <a:pt x="15026" y="19059"/>
                    </a:lnTo>
                    <a:lnTo>
                      <a:pt x="12209" y="18333"/>
                    </a:lnTo>
                    <a:lnTo>
                      <a:pt x="8452" y="16155"/>
                    </a:lnTo>
                    <a:lnTo>
                      <a:pt x="8452" y="11617"/>
                    </a:lnTo>
                    <a:lnTo>
                      <a:pt x="9391" y="6171"/>
                    </a:lnTo>
                    <a:lnTo>
                      <a:pt x="8452" y="908"/>
                    </a:lnTo>
                    <a:lnTo>
                      <a:pt x="8452" y="545"/>
                    </a:lnTo>
                    <a:lnTo>
                      <a:pt x="7513" y="182"/>
                    </a:lnTo>
                    <a:lnTo>
                      <a:pt x="5635" y="0"/>
                    </a:lnTo>
                    <a:lnTo>
                      <a:pt x="2817" y="0"/>
                    </a:lnTo>
                    <a:lnTo>
                      <a:pt x="1878" y="182"/>
                    </a:lnTo>
                    <a:lnTo>
                      <a:pt x="0" y="908"/>
                    </a:lnTo>
                    <a:lnTo>
                      <a:pt x="0" y="16155"/>
                    </a:lnTo>
                    <a:lnTo>
                      <a:pt x="939" y="17244"/>
                    </a:lnTo>
                    <a:lnTo>
                      <a:pt x="4696" y="19059"/>
                    </a:lnTo>
                    <a:lnTo>
                      <a:pt x="7513" y="19966"/>
                    </a:lnTo>
                    <a:lnTo>
                      <a:pt x="11270" y="20874"/>
                    </a:lnTo>
                    <a:lnTo>
                      <a:pt x="15026" y="21418"/>
                    </a:lnTo>
                    <a:lnTo>
                      <a:pt x="16904" y="21600"/>
                    </a:lnTo>
                    <a:lnTo>
                      <a:pt x="18783" y="21600"/>
                    </a:lnTo>
                    <a:lnTo>
                      <a:pt x="20661" y="21237"/>
                    </a:lnTo>
                    <a:lnTo>
                      <a:pt x="21600" y="20874"/>
                    </a:lnTo>
                    <a:lnTo>
                      <a:pt x="21600" y="20329"/>
                    </a:lnTo>
                    <a:lnTo>
                      <a:pt x="20661" y="20148"/>
                    </a:lnTo>
                    <a:lnTo>
                      <a:pt x="19722" y="1978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1" name="chenying0907 185"/>
              <p:cNvSpPr/>
              <p:nvPr/>
            </p:nvSpPr>
            <p:spPr>
              <a:xfrm>
                <a:off x="356315" y="170821"/>
                <a:ext cx="12701" cy="616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800" y="623"/>
                    </a:moveTo>
                    <a:lnTo>
                      <a:pt x="8400" y="3115"/>
                    </a:lnTo>
                    <a:lnTo>
                      <a:pt x="4800" y="5608"/>
                    </a:lnTo>
                    <a:lnTo>
                      <a:pt x="2400" y="10385"/>
                    </a:lnTo>
                    <a:lnTo>
                      <a:pt x="0" y="15577"/>
                    </a:lnTo>
                    <a:lnTo>
                      <a:pt x="0" y="20977"/>
                    </a:lnTo>
                    <a:lnTo>
                      <a:pt x="1200" y="21185"/>
                    </a:lnTo>
                    <a:lnTo>
                      <a:pt x="6000" y="21600"/>
                    </a:lnTo>
                    <a:lnTo>
                      <a:pt x="7200" y="21392"/>
                    </a:lnTo>
                    <a:lnTo>
                      <a:pt x="9600" y="21185"/>
                    </a:lnTo>
                    <a:lnTo>
                      <a:pt x="10800" y="20977"/>
                    </a:lnTo>
                    <a:lnTo>
                      <a:pt x="10800" y="20562"/>
                    </a:lnTo>
                    <a:lnTo>
                      <a:pt x="12000" y="15577"/>
                    </a:lnTo>
                    <a:lnTo>
                      <a:pt x="13200" y="10800"/>
                    </a:lnTo>
                    <a:lnTo>
                      <a:pt x="15600" y="6023"/>
                    </a:lnTo>
                    <a:lnTo>
                      <a:pt x="19200" y="3531"/>
                    </a:lnTo>
                    <a:lnTo>
                      <a:pt x="21600" y="1246"/>
                    </a:lnTo>
                    <a:lnTo>
                      <a:pt x="21600" y="415"/>
                    </a:lnTo>
                    <a:lnTo>
                      <a:pt x="20400" y="208"/>
                    </a:lnTo>
                    <a:lnTo>
                      <a:pt x="18000" y="0"/>
                    </a:lnTo>
                    <a:lnTo>
                      <a:pt x="14400" y="0"/>
                    </a:lnTo>
                    <a:lnTo>
                      <a:pt x="12000" y="208"/>
                    </a:lnTo>
                    <a:lnTo>
                      <a:pt x="10800" y="62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2" name="chenying0907 186"/>
              <p:cNvSpPr/>
              <p:nvPr/>
            </p:nvSpPr>
            <p:spPr>
              <a:xfrm>
                <a:off x="381842" y="207804"/>
                <a:ext cx="12701" cy="79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00" y="635"/>
                    </a:moveTo>
                    <a:lnTo>
                      <a:pt x="4320" y="10800"/>
                    </a:lnTo>
                    <a:lnTo>
                      <a:pt x="1440" y="15882"/>
                    </a:lnTo>
                    <a:lnTo>
                      <a:pt x="0" y="20965"/>
                    </a:lnTo>
                    <a:lnTo>
                      <a:pt x="0" y="21282"/>
                    </a:lnTo>
                    <a:lnTo>
                      <a:pt x="1440" y="21441"/>
                    </a:lnTo>
                    <a:lnTo>
                      <a:pt x="4320" y="21600"/>
                    </a:lnTo>
                    <a:lnTo>
                      <a:pt x="10080" y="21600"/>
                    </a:lnTo>
                    <a:lnTo>
                      <a:pt x="12960" y="21441"/>
                    </a:lnTo>
                    <a:lnTo>
                      <a:pt x="14400" y="21282"/>
                    </a:lnTo>
                    <a:lnTo>
                      <a:pt x="14400" y="20965"/>
                    </a:lnTo>
                    <a:lnTo>
                      <a:pt x="15840" y="15882"/>
                    </a:lnTo>
                    <a:lnTo>
                      <a:pt x="18720" y="10800"/>
                    </a:lnTo>
                    <a:lnTo>
                      <a:pt x="21600" y="635"/>
                    </a:lnTo>
                    <a:lnTo>
                      <a:pt x="20160" y="318"/>
                    </a:lnTo>
                    <a:lnTo>
                      <a:pt x="17280" y="0"/>
                    </a:lnTo>
                    <a:lnTo>
                      <a:pt x="11520" y="0"/>
                    </a:lnTo>
                    <a:lnTo>
                      <a:pt x="10080" y="159"/>
                    </a:lnTo>
                    <a:lnTo>
                      <a:pt x="7200" y="318"/>
                    </a:lnTo>
                    <a:lnTo>
                      <a:pt x="7200" y="63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3" name="chenying0907 187"/>
              <p:cNvSpPr/>
              <p:nvPr/>
            </p:nvSpPr>
            <p:spPr>
              <a:xfrm>
                <a:off x="413532" y="248308"/>
                <a:ext cx="12701" cy="792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12"/>
                    </a:moveTo>
                    <a:lnTo>
                      <a:pt x="0" y="21113"/>
                    </a:lnTo>
                    <a:lnTo>
                      <a:pt x="2400" y="21275"/>
                    </a:lnTo>
                    <a:lnTo>
                      <a:pt x="12000" y="21600"/>
                    </a:lnTo>
                    <a:lnTo>
                      <a:pt x="14400" y="21438"/>
                    </a:lnTo>
                    <a:lnTo>
                      <a:pt x="19200" y="21275"/>
                    </a:lnTo>
                    <a:lnTo>
                      <a:pt x="21600" y="21113"/>
                    </a:lnTo>
                    <a:lnTo>
                      <a:pt x="21600" y="487"/>
                    </a:lnTo>
                    <a:lnTo>
                      <a:pt x="19200" y="162"/>
                    </a:lnTo>
                    <a:lnTo>
                      <a:pt x="14400" y="162"/>
                    </a:lnTo>
                    <a:lnTo>
                      <a:pt x="12000" y="0"/>
                    </a:lnTo>
                    <a:lnTo>
                      <a:pt x="7200" y="162"/>
                    </a:lnTo>
                    <a:lnTo>
                      <a:pt x="2400" y="162"/>
                    </a:lnTo>
                    <a:lnTo>
                      <a:pt x="0" y="487"/>
                    </a:lnTo>
                    <a:lnTo>
                      <a:pt x="0" y="81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4" name="chenying0907 188"/>
              <p:cNvSpPr/>
              <p:nvPr/>
            </p:nvSpPr>
            <p:spPr>
              <a:xfrm>
                <a:off x="445221" y="276485"/>
                <a:ext cx="12701" cy="72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78"/>
                    </a:moveTo>
                    <a:lnTo>
                      <a:pt x="0" y="21073"/>
                    </a:lnTo>
                    <a:lnTo>
                      <a:pt x="2400" y="21249"/>
                    </a:lnTo>
                    <a:lnTo>
                      <a:pt x="4800" y="21600"/>
                    </a:lnTo>
                    <a:lnTo>
                      <a:pt x="14400" y="21600"/>
                    </a:lnTo>
                    <a:lnTo>
                      <a:pt x="16800" y="21249"/>
                    </a:lnTo>
                    <a:lnTo>
                      <a:pt x="19200" y="21073"/>
                    </a:lnTo>
                    <a:lnTo>
                      <a:pt x="21600" y="20722"/>
                    </a:lnTo>
                    <a:lnTo>
                      <a:pt x="21600" y="878"/>
                    </a:lnTo>
                    <a:lnTo>
                      <a:pt x="16800" y="176"/>
                    </a:lnTo>
                    <a:lnTo>
                      <a:pt x="14400" y="176"/>
                    </a:lnTo>
                    <a:lnTo>
                      <a:pt x="9600" y="0"/>
                    </a:lnTo>
                    <a:lnTo>
                      <a:pt x="4800" y="176"/>
                    </a:lnTo>
                    <a:lnTo>
                      <a:pt x="2400" y="176"/>
                    </a:lnTo>
                    <a:lnTo>
                      <a:pt x="0" y="527"/>
                    </a:lnTo>
                    <a:lnTo>
                      <a:pt x="0" y="87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5" name="chenying0907 189"/>
              <p:cNvSpPr/>
              <p:nvPr/>
            </p:nvSpPr>
            <p:spPr>
              <a:xfrm>
                <a:off x="469868" y="304661"/>
                <a:ext cx="12701" cy="7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878"/>
                    </a:moveTo>
                    <a:lnTo>
                      <a:pt x="0" y="21249"/>
                    </a:lnTo>
                    <a:lnTo>
                      <a:pt x="2400" y="21424"/>
                    </a:lnTo>
                    <a:lnTo>
                      <a:pt x="7200" y="21600"/>
                    </a:lnTo>
                    <a:lnTo>
                      <a:pt x="14400" y="21600"/>
                    </a:lnTo>
                    <a:lnTo>
                      <a:pt x="19200" y="21424"/>
                    </a:lnTo>
                    <a:lnTo>
                      <a:pt x="21600" y="21249"/>
                    </a:lnTo>
                    <a:lnTo>
                      <a:pt x="21600" y="527"/>
                    </a:lnTo>
                    <a:lnTo>
                      <a:pt x="19200" y="176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2400" y="176"/>
                    </a:lnTo>
                    <a:lnTo>
                      <a:pt x="0" y="527"/>
                    </a:lnTo>
                    <a:lnTo>
                      <a:pt x="0" y="87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6" name="chenying0907 190"/>
              <p:cNvSpPr/>
              <p:nvPr/>
            </p:nvSpPr>
            <p:spPr>
              <a:xfrm>
                <a:off x="501557" y="332838"/>
                <a:ext cx="12701" cy="810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14" y="788"/>
                    </a:moveTo>
                    <a:lnTo>
                      <a:pt x="3086" y="4730"/>
                    </a:lnTo>
                    <a:lnTo>
                      <a:pt x="1543" y="6622"/>
                    </a:lnTo>
                    <a:lnTo>
                      <a:pt x="0" y="8672"/>
                    </a:lnTo>
                    <a:lnTo>
                      <a:pt x="0" y="20812"/>
                    </a:lnTo>
                    <a:lnTo>
                      <a:pt x="3086" y="21442"/>
                    </a:lnTo>
                    <a:lnTo>
                      <a:pt x="4629" y="21600"/>
                    </a:lnTo>
                    <a:lnTo>
                      <a:pt x="10800" y="21600"/>
                    </a:lnTo>
                    <a:lnTo>
                      <a:pt x="12343" y="21442"/>
                    </a:lnTo>
                    <a:lnTo>
                      <a:pt x="15429" y="20812"/>
                    </a:lnTo>
                    <a:lnTo>
                      <a:pt x="15429" y="7410"/>
                    </a:lnTo>
                    <a:lnTo>
                      <a:pt x="16971" y="5203"/>
                    </a:lnTo>
                    <a:lnTo>
                      <a:pt x="21600" y="788"/>
                    </a:lnTo>
                    <a:lnTo>
                      <a:pt x="21600" y="473"/>
                    </a:lnTo>
                    <a:lnTo>
                      <a:pt x="20057" y="158"/>
                    </a:lnTo>
                    <a:lnTo>
                      <a:pt x="18514" y="0"/>
                    </a:lnTo>
                    <a:lnTo>
                      <a:pt x="15429" y="0"/>
                    </a:lnTo>
                    <a:lnTo>
                      <a:pt x="10800" y="158"/>
                    </a:lnTo>
                    <a:lnTo>
                      <a:pt x="7714" y="78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7" name="chenying0907 191"/>
              <p:cNvSpPr/>
              <p:nvPr/>
            </p:nvSpPr>
            <p:spPr>
              <a:xfrm>
                <a:off x="536768" y="352210"/>
                <a:ext cx="12701" cy="96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51"/>
                    </a:moveTo>
                    <a:lnTo>
                      <a:pt x="0" y="21210"/>
                    </a:lnTo>
                    <a:lnTo>
                      <a:pt x="2400" y="21340"/>
                    </a:lnTo>
                    <a:lnTo>
                      <a:pt x="12000" y="21600"/>
                    </a:lnTo>
                    <a:lnTo>
                      <a:pt x="14400" y="21470"/>
                    </a:lnTo>
                    <a:lnTo>
                      <a:pt x="19200" y="21340"/>
                    </a:lnTo>
                    <a:lnTo>
                      <a:pt x="21600" y="21210"/>
                    </a:lnTo>
                    <a:lnTo>
                      <a:pt x="21600" y="390"/>
                    </a:lnTo>
                    <a:lnTo>
                      <a:pt x="19200" y="130"/>
                    </a:lnTo>
                    <a:lnTo>
                      <a:pt x="14400" y="0"/>
                    </a:lnTo>
                    <a:lnTo>
                      <a:pt x="7200" y="0"/>
                    </a:lnTo>
                    <a:lnTo>
                      <a:pt x="2400" y="130"/>
                    </a:lnTo>
                    <a:lnTo>
                      <a:pt x="0" y="390"/>
                    </a:lnTo>
                    <a:lnTo>
                      <a:pt x="0" y="65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8" name="chenying0907 192"/>
              <p:cNvSpPr/>
              <p:nvPr/>
            </p:nvSpPr>
            <p:spPr>
              <a:xfrm>
                <a:off x="557893" y="396236"/>
                <a:ext cx="12701" cy="774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640" y="491"/>
                    </a:moveTo>
                    <a:lnTo>
                      <a:pt x="4320" y="3109"/>
                    </a:lnTo>
                    <a:lnTo>
                      <a:pt x="1440" y="5564"/>
                    </a:lnTo>
                    <a:lnTo>
                      <a:pt x="0" y="8182"/>
                    </a:lnTo>
                    <a:lnTo>
                      <a:pt x="0" y="10636"/>
                    </a:lnTo>
                    <a:lnTo>
                      <a:pt x="1440" y="15709"/>
                    </a:lnTo>
                    <a:lnTo>
                      <a:pt x="1440" y="20782"/>
                    </a:lnTo>
                    <a:lnTo>
                      <a:pt x="4320" y="21436"/>
                    </a:lnTo>
                    <a:lnTo>
                      <a:pt x="5760" y="21600"/>
                    </a:lnTo>
                    <a:lnTo>
                      <a:pt x="10080" y="21600"/>
                    </a:lnTo>
                    <a:lnTo>
                      <a:pt x="12960" y="21436"/>
                    </a:lnTo>
                    <a:lnTo>
                      <a:pt x="14400" y="21109"/>
                    </a:lnTo>
                    <a:lnTo>
                      <a:pt x="14400" y="15873"/>
                    </a:lnTo>
                    <a:lnTo>
                      <a:pt x="12960" y="10800"/>
                    </a:lnTo>
                    <a:lnTo>
                      <a:pt x="12960" y="8345"/>
                    </a:lnTo>
                    <a:lnTo>
                      <a:pt x="14400" y="5891"/>
                    </a:lnTo>
                    <a:lnTo>
                      <a:pt x="17280" y="3436"/>
                    </a:lnTo>
                    <a:lnTo>
                      <a:pt x="21600" y="818"/>
                    </a:lnTo>
                    <a:lnTo>
                      <a:pt x="21600" y="491"/>
                    </a:lnTo>
                    <a:lnTo>
                      <a:pt x="20160" y="327"/>
                    </a:lnTo>
                    <a:lnTo>
                      <a:pt x="18720" y="0"/>
                    </a:lnTo>
                    <a:lnTo>
                      <a:pt x="11520" y="0"/>
                    </a:lnTo>
                    <a:lnTo>
                      <a:pt x="10080" y="164"/>
                    </a:lnTo>
                    <a:lnTo>
                      <a:pt x="8640" y="49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89" name="chenying0907 193"/>
              <p:cNvSpPr/>
              <p:nvPr/>
            </p:nvSpPr>
            <p:spPr>
              <a:xfrm>
                <a:off x="586941" y="427935"/>
                <a:ext cx="12701" cy="5811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68" y="655"/>
                    </a:moveTo>
                    <a:lnTo>
                      <a:pt x="3411" y="10473"/>
                    </a:lnTo>
                    <a:lnTo>
                      <a:pt x="1137" y="15709"/>
                    </a:lnTo>
                    <a:lnTo>
                      <a:pt x="0" y="20727"/>
                    </a:lnTo>
                    <a:lnTo>
                      <a:pt x="0" y="21164"/>
                    </a:lnTo>
                    <a:lnTo>
                      <a:pt x="1137" y="21382"/>
                    </a:lnTo>
                    <a:lnTo>
                      <a:pt x="3411" y="21600"/>
                    </a:lnTo>
                    <a:lnTo>
                      <a:pt x="7958" y="21600"/>
                    </a:lnTo>
                    <a:lnTo>
                      <a:pt x="10232" y="21382"/>
                    </a:lnTo>
                    <a:lnTo>
                      <a:pt x="11368" y="21164"/>
                    </a:lnTo>
                    <a:lnTo>
                      <a:pt x="11368" y="20727"/>
                    </a:lnTo>
                    <a:lnTo>
                      <a:pt x="12505" y="15709"/>
                    </a:lnTo>
                    <a:lnTo>
                      <a:pt x="14779" y="10909"/>
                    </a:lnTo>
                    <a:lnTo>
                      <a:pt x="21600" y="1309"/>
                    </a:lnTo>
                    <a:lnTo>
                      <a:pt x="21600" y="873"/>
                    </a:lnTo>
                    <a:lnTo>
                      <a:pt x="20463" y="436"/>
                    </a:lnTo>
                    <a:lnTo>
                      <a:pt x="17053" y="0"/>
                    </a:lnTo>
                    <a:lnTo>
                      <a:pt x="13642" y="0"/>
                    </a:lnTo>
                    <a:lnTo>
                      <a:pt x="12505" y="436"/>
                    </a:lnTo>
                    <a:lnTo>
                      <a:pt x="11368" y="6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0" name="chenying0907 194"/>
              <p:cNvSpPr/>
              <p:nvPr/>
            </p:nvSpPr>
            <p:spPr>
              <a:xfrm>
                <a:off x="607188" y="452590"/>
                <a:ext cx="12701" cy="63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982"/>
                    </a:moveTo>
                    <a:lnTo>
                      <a:pt x="0" y="21011"/>
                    </a:lnTo>
                    <a:lnTo>
                      <a:pt x="2400" y="21404"/>
                    </a:lnTo>
                    <a:lnTo>
                      <a:pt x="7200" y="21404"/>
                    </a:lnTo>
                    <a:lnTo>
                      <a:pt x="9600" y="21600"/>
                    </a:lnTo>
                    <a:lnTo>
                      <a:pt x="14400" y="21404"/>
                    </a:lnTo>
                    <a:lnTo>
                      <a:pt x="16800" y="21404"/>
                    </a:lnTo>
                    <a:lnTo>
                      <a:pt x="21600" y="21011"/>
                    </a:lnTo>
                    <a:lnTo>
                      <a:pt x="21600" y="589"/>
                    </a:lnTo>
                    <a:lnTo>
                      <a:pt x="16800" y="393"/>
                    </a:lnTo>
                    <a:lnTo>
                      <a:pt x="14400" y="196"/>
                    </a:lnTo>
                    <a:lnTo>
                      <a:pt x="9600" y="0"/>
                    </a:lnTo>
                    <a:lnTo>
                      <a:pt x="7200" y="196"/>
                    </a:lnTo>
                    <a:lnTo>
                      <a:pt x="2400" y="393"/>
                    </a:lnTo>
                    <a:lnTo>
                      <a:pt x="0" y="589"/>
                    </a:lnTo>
                    <a:lnTo>
                      <a:pt x="0" y="98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1" name="chenying0907 195"/>
              <p:cNvSpPr/>
              <p:nvPr/>
            </p:nvSpPr>
            <p:spPr>
              <a:xfrm>
                <a:off x="490994" y="630457"/>
                <a:ext cx="12701" cy="29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9482"/>
                    </a:moveTo>
                    <a:lnTo>
                      <a:pt x="17280" y="15247"/>
                    </a:lnTo>
                    <a:lnTo>
                      <a:pt x="15840" y="11012"/>
                    </a:lnTo>
                    <a:lnTo>
                      <a:pt x="14400" y="2118"/>
                    </a:lnTo>
                    <a:lnTo>
                      <a:pt x="14400" y="1271"/>
                    </a:lnTo>
                    <a:lnTo>
                      <a:pt x="11520" y="424"/>
                    </a:lnTo>
                    <a:lnTo>
                      <a:pt x="8640" y="424"/>
                    </a:lnTo>
                    <a:lnTo>
                      <a:pt x="7200" y="0"/>
                    </a:lnTo>
                    <a:lnTo>
                      <a:pt x="4320" y="424"/>
                    </a:lnTo>
                    <a:lnTo>
                      <a:pt x="1440" y="424"/>
                    </a:lnTo>
                    <a:lnTo>
                      <a:pt x="0" y="1271"/>
                    </a:lnTo>
                    <a:lnTo>
                      <a:pt x="0" y="2118"/>
                    </a:lnTo>
                    <a:lnTo>
                      <a:pt x="1440" y="11435"/>
                    </a:lnTo>
                    <a:lnTo>
                      <a:pt x="2880" y="16094"/>
                    </a:lnTo>
                    <a:lnTo>
                      <a:pt x="7200" y="20329"/>
                    </a:lnTo>
                    <a:lnTo>
                      <a:pt x="8640" y="21176"/>
                    </a:lnTo>
                    <a:lnTo>
                      <a:pt x="10080" y="21600"/>
                    </a:lnTo>
                    <a:lnTo>
                      <a:pt x="18720" y="21600"/>
                    </a:lnTo>
                    <a:lnTo>
                      <a:pt x="20160" y="20753"/>
                    </a:lnTo>
                    <a:lnTo>
                      <a:pt x="21600" y="20329"/>
                    </a:lnTo>
                    <a:lnTo>
                      <a:pt x="21600" y="1948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2" name="chenying0907 196"/>
              <p:cNvSpPr/>
              <p:nvPr/>
            </p:nvSpPr>
            <p:spPr>
              <a:xfrm>
                <a:off x="529914" y="630457"/>
                <a:ext cx="14085" cy="387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200" y="12764"/>
                    </a:moveTo>
                    <a:lnTo>
                      <a:pt x="12600" y="10145"/>
                    </a:lnTo>
                    <a:lnTo>
                      <a:pt x="10800" y="7527"/>
                    </a:lnTo>
                    <a:lnTo>
                      <a:pt x="8100" y="4255"/>
                    </a:lnTo>
                    <a:lnTo>
                      <a:pt x="8100" y="1636"/>
                    </a:lnTo>
                    <a:lnTo>
                      <a:pt x="6300" y="327"/>
                    </a:lnTo>
                    <a:lnTo>
                      <a:pt x="5400" y="327"/>
                    </a:lnTo>
                    <a:lnTo>
                      <a:pt x="3600" y="0"/>
                    </a:lnTo>
                    <a:lnTo>
                      <a:pt x="2700" y="327"/>
                    </a:lnTo>
                    <a:lnTo>
                      <a:pt x="900" y="327"/>
                    </a:lnTo>
                    <a:lnTo>
                      <a:pt x="0" y="982"/>
                    </a:lnTo>
                    <a:lnTo>
                      <a:pt x="0" y="5564"/>
                    </a:lnTo>
                    <a:lnTo>
                      <a:pt x="900" y="7855"/>
                    </a:lnTo>
                    <a:lnTo>
                      <a:pt x="2700" y="9818"/>
                    </a:lnTo>
                    <a:lnTo>
                      <a:pt x="5400" y="12436"/>
                    </a:lnTo>
                    <a:lnTo>
                      <a:pt x="8100" y="14727"/>
                    </a:lnTo>
                    <a:lnTo>
                      <a:pt x="11700" y="17673"/>
                    </a:lnTo>
                    <a:lnTo>
                      <a:pt x="12600" y="20291"/>
                    </a:lnTo>
                    <a:lnTo>
                      <a:pt x="13500" y="20945"/>
                    </a:lnTo>
                    <a:lnTo>
                      <a:pt x="14400" y="21273"/>
                    </a:lnTo>
                    <a:lnTo>
                      <a:pt x="16200" y="21600"/>
                    </a:lnTo>
                    <a:lnTo>
                      <a:pt x="18900" y="21600"/>
                    </a:lnTo>
                    <a:lnTo>
                      <a:pt x="20700" y="20945"/>
                    </a:lnTo>
                    <a:lnTo>
                      <a:pt x="21600" y="20291"/>
                    </a:lnTo>
                    <a:lnTo>
                      <a:pt x="20700" y="18327"/>
                    </a:lnTo>
                    <a:lnTo>
                      <a:pt x="19800" y="16036"/>
                    </a:lnTo>
                    <a:lnTo>
                      <a:pt x="16200" y="1276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3" name="chenying0907 197"/>
              <p:cNvSpPr/>
              <p:nvPr/>
            </p:nvSpPr>
            <p:spPr>
              <a:xfrm>
                <a:off x="567576" y="639262"/>
                <a:ext cx="12701" cy="493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368" y="1016"/>
                    </a:moveTo>
                    <a:lnTo>
                      <a:pt x="11368" y="508"/>
                    </a:lnTo>
                    <a:lnTo>
                      <a:pt x="10232" y="254"/>
                    </a:lnTo>
                    <a:lnTo>
                      <a:pt x="6821" y="0"/>
                    </a:lnTo>
                    <a:lnTo>
                      <a:pt x="3411" y="0"/>
                    </a:lnTo>
                    <a:lnTo>
                      <a:pt x="1137" y="254"/>
                    </a:lnTo>
                    <a:lnTo>
                      <a:pt x="0" y="508"/>
                    </a:lnTo>
                    <a:lnTo>
                      <a:pt x="0" y="1016"/>
                    </a:lnTo>
                    <a:lnTo>
                      <a:pt x="1137" y="6099"/>
                    </a:lnTo>
                    <a:lnTo>
                      <a:pt x="3411" y="11181"/>
                    </a:lnTo>
                    <a:lnTo>
                      <a:pt x="6821" y="16009"/>
                    </a:lnTo>
                    <a:lnTo>
                      <a:pt x="11368" y="20838"/>
                    </a:lnTo>
                    <a:lnTo>
                      <a:pt x="12505" y="21346"/>
                    </a:lnTo>
                    <a:lnTo>
                      <a:pt x="13642" y="21600"/>
                    </a:lnTo>
                    <a:lnTo>
                      <a:pt x="18189" y="21600"/>
                    </a:lnTo>
                    <a:lnTo>
                      <a:pt x="21600" y="20838"/>
                    </a:lnTo>
                    <a:lnTo>
                      <a:pt x="21600" y="20329"/>
                    </a:lnTo>
                    <a:lnTo>
                      <a:pt x="18189" y="15501"/>
                    </a:lnTo>
                    <a:lnTo>
                      <a:pt x="14779" y="10927"/>
                    </a:lnTo>
                    <a:lnTo>
                      <a:pt x="12505" y="6099"/>
                    </a:lnTo>
                    <a:lnTo>
                      <a:pt x="11368" y="101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4" name="chenying0907 198"/>
              <p:cNvSpPr/>
              <p:nvPr/>
            </p:nvSpPr>
            <p:spPr>
              <a:xfrm>
                <a:off x="242950" y="207804"/>
                <a:ext cx="17606" cy="11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52" y="326"/>
                    </a:moveTo>
                    <a:lnTo>
                      <a:pt x="10428" y="2605"/>
                    </a:lnTo>
                    <a:lnTo>
                      <a:pt x="9683" y="3690"/>
                    </a:lnTo>
                    <a:lnTo>
                      <a:pt x="9683" y="13459"/>
                    </a:lnTo>
                    <a:lnTo>
                      <a:pt x="8938" y="14762"/>
                    </a:lnTo>
                    <a:lnTo>
                      <a:pt x="7448" y="16173"/>
                    </a:lnTo>
                    <a:lnTo>
                      <a:pt x="2979" y="18561"/>
                    </a:lnTo>
                    <a:lnTo>
                      <a:pt x="1490" y="19863"/>
                    </a:lnTo>
                    <a:lnTo>
                      <a:pt x="0" y="21057"/>
                    </a:lnTo>
                    <a:lnTo>
                      <a:pt x="745" y="21274"/>
                    </a:lnTo>
                    <a:lnTo>
                      <a:pt x="2234" y="21491"/>
                    </a:lnTo>
                    <a:lnTo>
                      <a:pt x="3724" y="21600"/>
                    </a:lnTo>
                    <a:lnTo>
                      <a:pt x="4469" y="21491"/>
                    </a:lnTo>
                    <a:lnTo>
                      <a:pt x="5959" y="21383"/>
                    </a:lnTo>
                    <a:lnTo>
                      <a:pt x="6703" y="21274"/>
                    </a:lnTo>
                    <a:lnTo>
                      <a:pt x="7448" y="21057"/>
                    </a:lnTo>
                    <a:lnTo>
                      <a:pt x="8193" y="19755"/>
                    </a:lnTo>
                    <a:lnTo>
                      <a:pt x="10428" y="18344"/>
                    </a:lnTo>
                    <a:lnTo>
                      <a:pt x="14897" y="15630"/>
                    </a:lnTo>
                    <a:lnTo>
                      <a:pt x="16386" y="14653"/>
                    </a:lnTo>
                    <a:lnTo>
                      <a:pt x="16386" y="5970"/>
                    </a:lnTo>
                    <a:lnTo>
                      <a:pt x="17131" y="3365"/>
                    </a:lnTo>
                    <a:lnTo>
                      <a:pt x="18621" y="1954"/>
                    </a:lnTo>
                    <a:lnTo>
                      <a:pt x="21600" y="651"/>
                    </a:lnTo>
                    <a:lnTo>
                      <a:pt x="21600" y="434"/>
                    </a:lnTo>
                    <a:lnTo>
                      <a:pt x="20855" y="217"/>
                    </a:lnTo>
                    <a:lnTo>
                      <a:pt x="20110" y="109"/>
                    </a:lnTo>
                    <a:lnTo>
                      <a:pt x="17876" y="0"/>
                    </a:lnTo>
                    <a:lnTo>
                      <a:pt x="15641" y="0"/>
                    </a:lnTo>
                    <a:lnTo>
                      <a:pt x="14897" y="217"/>
                    </a:lnTo>
                    <a:lnTo>
                      <a:pt x="14152" y="32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5" name="chenying0907 199"/>
              <p:cNvSpPr/>
              <p:nvPr/>
            </p:nvSpPr>
            <p:spPr>
              <a:xfrm>
                <a:off x="295765" y="267680"/>
                <a:ext cx="21127" cy="98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600" y="388"/>
                    </a:moveTo>
                    <a:lnTo>
                      <a:pt x="10800" y="5432"/>
                    </a:lnTo>
                    <a:lnTo>
                      <a:pt x="6600" y="10735"/>
                    </a:lnTo>
                    <a:lnTo>
                      <a:pt x="3600" y="15909"/>
                    </a:lnTo>
                    <a:lnTo>
                      <a:pt x="0" y="20953"/>
                    </a:lnTo>
                    <a:lnTo>
                      <a:pt x="0" y="21212"/>
                    </a:lnTo>
                    <a:lnTo>
                      <a:pt x="1800" y="21600"/>
                    </a:lnTo>
                    <a:lnTo>
                      <a:pt x="3000" y="21600"/>
                    </a:lnTo>
                    <a:lnTo>
                      <a:pt x="4800" y="21471"/>
                    </a:lnTo>
                    <a:lnTo>
                      <a:pt x="6000" y="21212"/>
                    </a:lnTo>
                    <a:lnTo>
                      <a:pt x="6000" y="20953"/>
                    </a:lnTo>
                    <a:lnTo>
                      <a:pt x="12000" y="10865"/>
                    </a:lnTo>
                    <a:lnTo>
                      <a:pt x="15600" y="5820"/>
                    </a:lnTo>
                    <a:lnTo>
                      <a:pt x="21600" y="776"/>
                    </a:lnTo>
                    <a:lnTo>
                      <a:pt x="21600" y="517"/>
                    </a:lnTo>
                    <a:lnTo>
                      <a:pt x="21000" y="259"/>
                    </a:lnTo>
                    <a:lnTo>
                      <a:pt x="20400" y="129"/>
                    </a:lnTo>
                    <a:lnTo>
                      <a:pt x="18600" y="0"/>
                    </a:lnTo>
                    <a:lnTo>
                      <a:pt x="16800" y="0"/>
                    </a:lnTo>
                    <a:lnTo>
                      <a:pt x="15600" y="129"/>
                    </a:lnTo>
                    <a:lnTo>
                      <a:pt x="15600" y="38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6" name="chenying0907 200"/>
              <p:cNvSpPr/>
              <p:nvPr/>
            </p:nvSpPr>
            <p:spPr>
              <a:xfrm>
                <a:off x="359144" y="334600"/>
                <a:ext cx="19367" cy="10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046" y="603"/>
                    </a:moveTo>
                    <a:lnTo>
                      <a:pt x="15429" y="3137"/>
                    </a:lnTo>
                    <a:lnTo>
                      <a:pt x="14194" y="5551"/>
                    </a:lnTo>
                    <a:lnTo>
                      <a:pt x="12343" y="8085"/>
                    </a:lnTo>
                    <a:lnTo>
                      <a:pt x="8640" y="10619"/>
                    </a:lnTo>
                    <a:lnTo>
                      <a:pt x="6789" y="11826"/>
                    </a:lnTo>
                    <a:lnTo>
                      <a:pt x="5554" y="13153"/>
                    </a:lnTo>
                    <a:lnTo>
                      <a:pt x="1851" y="18463"/>
                    </a:lnTo>
                    <a:lnTo>
                      <a:pt x="0" y="20997"/>
                    </a:lnTo>
                    <a:lnTo>
                      <a:pt x="0" y="21238"/>
                    </a:lnTo>
                    <a:lnTo>
                      <a:pt x="617" y="21359"/>
                    </a:lnTo>
                    <a:lnTo>
                      <a:pt x="2469" y="21600"/>
                    </a:lnTo>
                    <a:lnTo>
                      <a:pt x="4320" y="21600"/>
                    </a:lnTo>
                    <a:lnTo>
                      <a:pt x="4937" y="21479"/>
                    </a:lnTo>
                    <a:lnTo>
                      <a:pt x="5554" y="21238"/>
                    </a:lnTo>
                    <a:lnTo>
                      <a:pt x="7406" y="18704"/>
                    </a:lnTo>
                    <a:lnTo>
                      <a:pt x="11109" y="13394"/>
                    </a:lnTo>
                    <a:lnTo>
                      <a:pt x="14811" y="10981"/>
                    </a:lnTo>
                    <a:lnTo>
                      <a:pt x="17280" y="8326"/>
                    </a:lnTo>
                    <a:lnTo>
                      <a:pt x="19749" y="5792"/>
                    </a:lnTo>
                    <a:lnTo>
                      <a:pt x="20983" y="3258"/>
                    </a:lnTo>
                    <a:lnTo>
                      <a:pt x="21600" y="603"/>
                    </a:lnTo>
                    <a:lnTo>
                      <a:pt x="20366" y="121"/>
                    </a:lnTo>
                    <a:lnTo>
                      <a:pt x="19749" y="0"/>
                    </a:lnTo>
                    <a:lnTo>
                      <a:pt x="17280" y="0"/>
                    </a:lnTo>
                    <a:lnTo>
                      <a:pt x="16663" y="121"/>
                    </a:lnTo>
                    <a:lnTo>
                      <a:pt x="16046" y="362"/>
                    </a:lnTo>
                    <a:lnTo>
                      <a:pt x="16046" y="60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7" name="chenying0907 201"/>
              <p:cNvSpPr/>
              <p:nvPr/>
            </p:nvSpPr>
            <p:spPr>
              <a:xfrm>
                <a:off x="413720" y="361015"/>
                <a:ext cx="14085" cy="4578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782" y="820"/>
                    </a:moveTo>
                    <a:lnTo>
                      <a:pt x="7855" y="5742"/>
                    </a:lnTo>
                    <a:lnTo>
                      <a:pt x="5891" y="10390"/>
                    </a:lnTo>
                    <a:lnTo>
                      <a:pt x="2945" y="15311"/>
                    </a:lnTo>
                    <a:lnTo>
                      <a:pt x="0" y="19959"/>
                    </a:lnTo>
                    <a:lnTo>
                      <a:pt x="0" y="20780"/>
                    </a:lnTo>
                    <a:lnTo>
                      <a:pt x="2945" y="21600"/>
                    </a:lnTo>
                    <a:lnTo>
                      <a:pt x="6873" y="21600"/>
                    </a:lnTo>
                    <a:lnTo>
                      <a:pt x="7855" y="21327"/>
                    </a:lnTo>
                    <a:lnTo>
                      <a:pt x="8836" y="20780"/>
                    </a:lnTo>
                    <a:lnTo>
                      <a:pt x="11782" y="15858"/>
                    </a:lnTo>
                    <a:lnTo>
                      <a:pt x="13745" y="10937"/>
                    </a:lnTo>
                    <a:lnTo>
                      <a:pt x="16691" y="6289"/>
                    </a:lnTo>
                    <a:lnTo>
                      <a:pt x="21600" y="1641"/>
                    </a:lnTo>
                    <a:lnTo>
                      <a:pt x="21600" y="547"/>
                    </a:lnTo>
                    <a:lnTo>
                      <a:pt x="20618" y="273"/>
                    </a:lnTo>
                    <a:lnTo>
                      <a:pt x="18655" y="0"/>
                    </a:lnTo>
                    <a:lnTo>
                      <a:pt x="14727" y="0"/>
                    </a:lnTo>
                    <a:lnTo>
                      <a:pt x="12764" y="273"/>
                    </a:lnTo>
                    <a:lnTo>
                      <a:pt x="11782" y="82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8" name="chenying0907 202"/>
              <p:cNvSpPr/>
              <p:nvPr/>
            </p:nvSpPr>
            <p:spPr>
              <a:xfrm>
                <a:off x="450690" y="415608"/>
                <a:ext cx="17606" cy="510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7" y="762"/>
                    </a:moveTo>
                    <a:lnTo>
                      <a:pt x="0" y="20075"/>
                    </a:lnTo>
                    <a:lnTo>
                      <a:pt x="0" y="20584"/>
                    </a:lnTo>
                    <a:lnTo>
                      <a:pt x="745" y="21092"/>
                    </a:lnTo>
                    <a:lnTo>
                      <a:pt x="1490" y="21346"/>
                    </a:lnTo>
                    <a:lnTo>
                      <a:pt x="2979" y="21600"/>
                    </a:lnTo>
                    <a:lnTo>
                      <a:pt x="5214" y="21600"/>
                    </a:lnTo>
                    <a:lnTo>
                      <a:pt x="5959" y="21346"/>
                    </a:lnTo>
                    <a:lnTo>
                      <a:pt x="6703" y="20838"/>
                    </a:lnTo>
                    <a:lnTo>
                      <a:pt x="20855" y="1271"/>
                    </a:lnTo>
                    <a:lnTo>
                      <a:pt x="21600" y="762"/>
                    </a:lnTo>
                    <a:lnTo>
                      <a:pt x="20110" y="254"/>
                    </a:lnTo>
                    <a:lnTo>
                      <a:pt x="18621" y="0"/>
                    </a:lnTo>
                    <a:lnTo>
                      <a:pt x="16386" y="0"/>
                    </a:lnTo>
                    <a:lnTo>
                      <a:pt x="14897" y="254"/>
                    </a:lnTo>
                    <a:lnTo>
                      <a:pt x="14897" y="76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999" name="chenying0907 203"/>
              <p:cNvSpPr/>
              <p:nvPr/>
            </p:nvSpPr>
            <p:spPr>
              <a:xfrm>
                <a:off x="543998" y="538882"/>
                <a:ext cx="17606" cy="68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152" y="745"/>
                    </a:moveTo>
                    <a:lnTo>
                      <a:pt x="14152" y="2234"/>
                    </a:lnTo>
                    <a:lnTo>
                      <a:pt x="12662" y="3538"/>
                    </a:lnTo>
                    <a:lnTo>
                      <a:pt x="8938" y="6517"/>
                    </a:lnTo>
                    <a:lnTo>
                      <a:pt x="5959" y="9310"/>
                    </a:lnTo>
                    <a:lnTo>
                      <a:pt x="5214" y="10800"/>
                    </a:lnTo>
                    <a:lnTo>
                      <a:pt x="4469" y="12103"/>
                    </a:lnTo>
                    <a:lnTo>
                      <a:pt x="4469" y="14152"/>
                    </a:lnTo>
                    <a:lnTo>
                      <a:pt x="3724" y="16572"/>
                    </a:lnTo>
                    <a:lnTo>
                      <a:pt x="2979" y="18434"/>
                    </a:lnTo>
                    <a:lnTo>
                      <a:pt x="0" y="20483"/>
                    </a:lnTo>
                    <a:lnTo>
                      <a:pt x="0" y="21041"/>
                    </a:lnTo>
                    <a:lnTo>
                      <a:pt x="745" y="21600"/>
                    </a:lnTo>
                    <a:lnTo>
                      <a:pt x="4469" y="21600"/>
                    </a:lnTo>
                    <a:lnTo>
                      <a:pt x="5959" y="21228"/>
                    </a:lnTo>
                    <a:lnTo>
                      <a:pt x="6703" y="20855"/>
                    </a:lnTo>
                    <a:lnTo>
                      <a:pt x="8938" y="18993"/>
                    </a:lnTo>
                    <a:lnTo>
                      <a:pt x="10428" y="17131"/>
                    </a:lnTo>
                    <a:lnTo>
                      <a:pt x="11172" y="14897"/>
                    </a:lnTo>
                    <a:lnTo>
                      <a:pt x="11172" y="13034"/>
                    </a:lnTo>
                    <a:lnTo>
                      <a:pt x="12662" y="11545"/>
                    </a:lnTo>
                    <a:lnTo>
                      <a:pt x="13407" y="10055"/>
                    </a:lnTo>
                    <a:lnTo>
                      <a:pt x="19366" y="3724"/>
                    </a:lnTo>
                    <a:lnTo>
                      <a:pt x="20855" y="2234"/>
                    </a:lnTo>
                    <a:lnTo>
                      <a:pt x="21600" y="745"/>
                    </a:lnTo>
                    <a:lnTo>
                      <a:pt x="20855" y="372"/>
                    </a:lnTo>
                    <a:lnTo>
                      <a:pt x="19366" y="0"/>
                    </a:lnTo>
                    <a:lnTo>
                      <a:pt x="16386" y="0"/>
                    </a:lnTo>
                    <a:lnTo>
                      <a:pt x="14897" y="372"/>
                    </a:lnTo>
                    <a:lnTo>
                      <a:pt x="14152" y="74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0" name="chenying0907 204"/>
              <p:cNvSpPr/>
              <p:nvPr/>
            </p:nvSpPr>
            <p:spPr>
              <a:xfrm>
                <a:off x="573738" y="526554"/>
                <a:ext cx="12701" cy="68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43" y="923"/>
                    </a:moveTo>
                    <a:lnTo>
                      <a:pt x="10286" y="5908"/>
                    </a:lnTo>
                    <a:lnTo>
                      <a:pt x="2057" y="15877"/>
                    </a:lnTo>
                    <a:lnTo>
                      <a:pt x="0" y="20862"/>
                    </a:lnTo>
                    <a:lnTo>
                      <a:pt x="0" y="21231"/>
                    </a:lnTo>
                    <a:lnTo>
                      <a:pt x="1029" y="21415"/>
                    </a:lnTo>
                    <a:lnTo>
                      <a:pt x="3086" y="21600"/>
                    </a:lnTo>
                    <a:lnTo>
                      <a:pt x="6171" y="21600"/>
                    </a:lnTo>
                    <a:lnTo>
                      <a:pt x="8229" y="21415"/>
                    </a:lnTo>
                    <a:lnTo>
                      <a:pt x="9257" y="21231"/>
                    </a:lnTo>
                    <a:lnTo>
                      <a:pt x="9257" y="20862"/>
                    </a:lnTo>
                    <a:lnTo>
                      <a:pt x="11314" y="15877"/>
                    </a:lnTo>
                    <a:lnTo>
                      <a:pt x="19543" y="5908"/>
                    </a:lnTo>
                    <a:lnTo>
                      <a:pt x="21600" y="923"/>
                    </a:lnTo>
                    <a:lnTo>
                      <a:pt x="21600" y="554"/>
                    </a:lnTo>
                    <a:lnTo>
                      <a:pt x="19543" y="185"/>
                    </a:lnTo>
                    <a:lnTo>
                      <a:pt x="17486" y="0"/>
                    </a:lnTo>
                    <a:lnTo>
                      <a:pt x="15429" y="185"/>
                    </a:lnTo>
                    <a:lnTo>
                      <a:pt x="13371" y="554"/>
                    </a:lnTo>
                    <a:lnTo>
                      <a:pt x="12343" y="92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1" name="chenying0907 206"/>
              <p:cNvSpPr/>
              <p:nvPr/>
            </p:nvSpPr>
            <p:spPr>
              <a:xfrm>
                <a:off x="58097" y="73964"/>
                <a:ext cx="616180" cy="6375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67" y="21600"/>
                    </a:moveTo>
                    <a:lnTo>
                      <a:pt x="19565" y="21521"/>
                    </a:lnTo>
                    <a:lnTo>
                      <a:pt x="18723" y="21401"/>
                    </a:lnTo>
                    <a:lnTo>
                      <a:pt x="17798" y="21223"/>
                    </a:lnTo>
                    <a:lnTo>
                      <a:pt x="16791" y="20965"/>
                    </a:lnTo>
                    <a:lnTo>
                      <a:pt x="15434" y="20667"/>
                    </a:lnTo>
                    <a:lnTo>
                      <a:pt x="14962" y="20587"/>
                    </a:lnTo>
                    <a:lnTo>
                      <a:pt x="14715" y="20548"/>
                    </a:lnTo>
                    <a:lnTo>
                      <a:pt x="14510" y="20468"/>
                    </a:lnTo>
                    <a:lnTo>
                      <a:pt x="14099" y="20349"/>
                    </a:lnTo>
                    <a:lnTo>
                      <a:pt x="13831" y="20250"/>
                    </a:lnTo>
                    <a:lnTo>
                      <a:pt x="13544" y="20171"/>
                    </a:lnTo>
                    <a:lnTo>
                      <a:pt x="13441" y="20151"/>
                    </a:lnTo>
                    <a:lnTo>
                      <a:pt x="13379" y="20111"/>
                    </a:lnTo>
                    <a:lnTo>
                      <a:pt x="13338" y="20071"/>
                    </a:lnTo>
                    <a:lnTo>
                      <a:pt x="13256" y="20051"/>
                    </a:lnTo>
                    <a:lnTo>
                      <a:pt x="13153" y="19972"/>
                    </a:lnTo>
                    <a:lnTo>
                      <a:pt x="13050" y="19873"/>
                    </a:lnTo>
                    <a:lnTo>
                      <a:pt x="12907" y="19674"/>
                    </a:lnTo>
                    <a:lnTo>
                      <a:pt x="12722" y="19496"/>
                    </a:lnTo>
                    <a:lnTo>
                      <a:pt x="12619" y="19436"/>
                    </a:lnTo>
                    <a:lnTo>
                      <a:pt x="12557" y="19376"/>
                    </a:lnTo>
                    <a:lnTo>
                      <a:pt x="12496" y="19257"/>
                    </a:lnTo>
                    <a:lnTo>
                      <a:pt x="12496" y="19118"/>
                    </a:lnTo>
                    <a:lnTo>
                      <a:pt x="12146" y="18781"/>
                    </a:lnTo>
                    <a:lnTo>
                      <a:pt x="11858" y="18443"/>
                    </a:lnTo>
                    <a:lnTo>
                      <a:pt x="11530" y="18106"/>
                    </a:lnTo>
                    <a:lnTo>
                      <a:pt x="11221" y="17768"/>
                    </a:lnTo>
                    <a:lnTo>
                      <a:pt x="10872" y="17451"/>
                    </a:lnTo>
                    <a:lnTo>
                      <a:pt x="10543" y="17153"/>
                    </a:lnTo>
                    <a:lnTo>
                      <a:pt x="10070" y="16796"/>
                    </a:lnTo>
                    <a:lnTo>
                      <a:pt x="9639" y="16418"/>
                    </a:lnTo>
                    <a:lnTo>
                      <a:pt x="8796" y="15664"/>
                    </a:lnTo>
                    <a:lnTo>
                      <a:pt x="8550" y="15426"/>
                    </a:lnTo>
                    <a:lnTo>
                      <a:pt x="8282" y="15227"/>
                    </a:lnTo>
                    <a:lnTo>
                      <a:pt x="7769" y="14790"/>
                    </a:lnTo>
                    <a:lnTo>
                      <a:pt x="7316" y="14473"/>
                    </a:lnTo>
                    <a:lnTo>
                      <a:pt x="6905" y="14115"/>
                    </a:lnTo>
                    <a:lnTo>
                      <a:pt x="6515" y="13758"/>
                    </a:lnTo>
                    <a:lnTo>
                      <a:pt x="6309" y="13560"/>
                    </a:lnTo>
                    <a:lnTo>
                      <a:pt x="5570" y="12666"/>
                    </a:lnTo>
                    <a:lnTo>
                      <a:pt x="4891" y="11832"/>
                    </a:lnTo>
                    <a:lnTo>
                      <a:pt x="4563" y="11396"/>
                    </a:lnTo>
                    <a:lnTo>
                      <a:pt x="4254" y="10959"/>
                    </a:lnTo>
                    <a:lnTo>
                      <a:pt x="3987" y="10601"/>
                    </a:lnTo>
                    <a:lnTo>
                      <a:pt x="3658" y="10204"/>
                    </a:lnTo>
                    <a:lnTo>
                      <a:pt x="3288" y="9788"/>
                    </a:lnTo>
                    <a:lnTo>
                      <a:pt x="2631" y="9152"/>
                    </a:lnTo>
                    <a:lnTo>
                      <a:pt x="2363" y="8993"/>
                    </a:lnTo>
                    <a:lnTo>
                      <a:pt x="2117" y="8815"/>
                    </a:lnTo>
                    <a:lnTo>
                      <a:pt x="1994" y="8715"/>
                    </a:lnTo>
                    <a:lnTo>
                      <a:pt x="1891" y="8596"/>
                    </a:lnTo>
                    <a:lnTo>
                      <a:pt x="1521" y="8219"/>
                    </a:lnTo>
                    <a:lnTo>
                      <a:pt x="1171" y="7802"/>
                    </a:lnTo>
                    <a:lnTo>
                      <a:pt x="637" y="7147"/>
                    </a:lnTo>
                    <a:lnTo>
                      <a:pt x="329" y="6849"/>
                    </a:lnTo>
                    <a:lnTo>
                      <a:pt x="41" y="6532"/>
                    </a:lnTo>
                    <a:lnTo>
                      <a:pt x="0" y="6492"/>
                    </a:lnTo>
                    <a:lnTo>
                      <a:pt x="555" y="5956"/>
                    </a:lnTo>
                    <a:lnTo>
                      <a:pt x="925" y="6393"/>
                    </a:lnTo>
                    <a:lnTo>
                      <a:pt x="1398" y="6968"/>
                    </a:lnTo>
                    <a:lnTo>
                      <a:pt x="1726" y="7365"/>
                    </a:lnTo>
                    <a:lnTo>
                      <a:pt x="2096" y="7782"/>
                    </a:lnTo>
                    <a:lnTo>
                      <a:pt x="2281" y="7961"/>
                    </a:lnTo>
                    <a:lnTo>
                      <a:pt x="2466" y="8160"/>
                    </a:lnTo>
                    <a:lnTo>
                      <a:pt x="2692" y="8318"/>
                    </a:lnTo>
                    <a:lnTo>
                      <a:pt x="2898" y="8457"/>
                    </a:lnTo>
                    <a:lnTo>
                      <a:pt x="3103" y="8616"/>
                    </a:lnTo>
                    <a:lnTo>
                      <a:pt x="3350" y="8815"/>
                    </a:lnTo>
                    <a:lnTo>
                      <a:pt x="3576" y="9013"/>
                    </a:lnTo>
                    <a:lnTo>
                      <a:pt x="3823" y="9232"/>
                    </a:lnTo>
                    <a:lnTo>
                      <a:pt x="4275" y="9748"/>
                    </a:lnTo>
                    <a:lnTo>
                      <a:pt x="4501" y="10046"/>
                    </a:lnTo>
                    <a:lnTo>
                      <a:pt x="4706" y="10343"/>
                    </a:lnTo>
                    <a:lnTo>
                      <a:pt x="5364" y="11257"/>
                    </a:lnTo>
                    <a:lnTo>
                      <a:pt x="5981" y="12051"/>
                    </a:lnTo>
                    <a:lnTo>
                      <a:pt x="6268" y="12388"/>
                    </a:lnTo>
                    <a:lnTo>
                      <a:pt x="6556" y="12706"/>
                    </a:lnTo>
                    <a:lnTo>
                      <a:pt x="6823" y="12984"/>
                    </a:lnTo>
                    <a:lnTo>
                      <a:pt x="7111" y="13262"/>
                    </a:lnTo>
                    <a:lnTo>
                      <a:pt x="7625" y="13738"/>
                    </a:lnTo>
                    <a:lnTo>
                      <a:pt x="8180" y="14175"/>
                    </a:lnTo>
                    <a:lnTo>
                      <a:pt x="8817" y="14711"/>
                    </a:lnTo>
                    <a:lnTo>
                      <a:pt x="9146" y="14989"/>
                    </a:lnTo>
                    <a:lnTo>
                      <a:pt x="9433" y="15267"/>
                    </a:lnTo>
                    <a:lnTo>
                      <a:pt x="9885" y="15684"/>
                    </a:lnTo>
                    <a:lnTo>
                      <a:pt x="10358" y="16061"/>
                    </a:lnTo>
                    <a:lnTo>
                      <a:pt x="10810" y="16438"/>
                    </a:lnTo>
                    <a:lnTo>
                      <a:pt x="11262" y="16855"/>
                    </a:lnTo>
                    <a:lnTo>
                      <a:pt x="11735" y="17312"/>
                    </a:lnTo>
                    <a:lnTo>
                      <a:pt x="12208" y="17788"/>
                    </a:lnTo>
                    <a:lnTo>
                      <a:pt x="12639" y="18265"/>
                    </a:lnTo>
                    <a:lnTo>
                      <a:pt x="13215" y="18821"/>
                    </a:lnTo>
                    <a:lnTo>
                      <a:pt x="13276" y="18721"/>
                    </a:lnTo>
                    <a:lnTo>
                      <a:pt x="13523" y="18443"/>
                    </a:lnTo>
                    <a:lnTo>
                      <a:pt x="13749" y="18205"/>
                    </a:lnTo>
                    <a:lnTo>
                      <a:pt x="14016" y="17947"/>
                    </a:lnTo>
                    <a:lnTo>
                      <a:pt x="14880" y="17292"/>
                    </a:lnTo>
                    <a:lnTo>
                      <a:pt x="15476" y="16895"/>
                    </a:lnTo>
                    <a:lnTo>
                      <a:pt x="16113" y="16458"/>
                    </a:lnTo>
                    <a:lnTo>
                      <a:pt x="16688" y="16021"/>
                    </a:lnTo>
                    <a:lnTo>
                      <a:pt x="17325" y="15624"/>
                    </a:lnTo>
                    <a:lnTo>
                      <a:pt x="18620" y="14850"/>
                    </a:lnTo>
                    <a:lnTo>
                      <a:pt x="19401" y="14393"/>
                    </a:lnTo>
                    <a:lnTo>
                      <a:pt x="20141" y="13937"/>
                    </a:lnTo>
                    <a:lnTo>
                      <a:pt x="20264" y="13857"/>
                    </a:lnTo>
                    <a:lnTo>
                      <a:pt x="19812" y="13421"/>
                    </a:lnTo>
                    <a:lnTo>
                      <a:pt x="19504" y="13103"/>
                    </a:lnTo>
                    <a:lnTo>
                      <a:pt x="18908" y="12388"/>
                    </a:lnTo>
                    <a:lnTo>
                      <a:pt x="18846" y="12309"/>
                    </a:lnTo>
                    <a:lnTo>
                      <a:pt x="18127" y="11495"/>
                    </a:lnTo>
                    <a:lnTo>
                      <a:pt x="17469" y="10780"/>
                    </a:lnTo>
                    <a:lnTo>
                      <a:pt x="16832" y="10125"/>
                    </a:lnTo>
                    <a:lnTo>
                      <a:pt x="16215" y="9529"/>
                    </a:lnTo>
                    <a:lnTo>
                      <a:pt x="15434" y="8854"/>
                    </a:lnTo>
                    <a:lnTo>
                      <a:pt x="14633" y="8179"/>
                    </a:lnTo>
                    <a:lnTo>
                      <a:pt x="12824" y="6591"/>
                    </a:lnTo>
                    <a:lnTo>
                      <a:pt x="12413" y="6214"/>
                    </a:lnTo>
                    <a:lnTo>
                      <a:pt x="11982" y="5777"/>
                    </a:lnTo>
                    <a:lnTo>
                      <a:pt x="11591" y="5340"/>
                    </a:lnTo>
                    <a:lnTo>
                      <a:pt x="11180" y="4884"/>
                    </a:lnTo>
                    <a:lnTo>
                      <a:pt x="10728" y="4387"/>
                    </a:lnTo>
                    <a:lnTo>
                      <a:pt x="10296" y="3871"/>
                    </a:lnTo>
                    <a:lnTo>
                      <a:pt x="9762" y="3276"/>
                    </a:lnTo>
                    <a:lnTo>
                      <a:pt x="9248" y="2680"/>
                    </a:lnTo>
                    <a:lnTo>
                      <a:pt x="9063" y="2482"/>
                    </a:lnTo>
                    <a:lnTo>
                      <a:pt x="8858" y="2303"/>
                    </a:lnTo>
                    <a:lnTo>
                      <a:pt x="8488" y="1946"/>
                    </a:lnTo>
                    <a:lnTo>
                      <a:pt x="8221" y="1608"/>
                    </a:lnTo>
                    <a:lnTo>
                      <a:pt x="7995" y="1330"/>
                    </a:lnTo>
                    <a:lnTo>
                      <a:pt x="7769" y="1072"/>
                    </a:lnTo>
                    <a:lnTo>
                      <a:pt x="7522" y="874"/>
                    </a:lnTo>
                    <a:lnTo>
                      <a:pt x="7296" y="655"/>
                    </a:lnTo>
                    <a:lnTo>
                      <a:pt x="7111" y="417"/>
                    </a:lnTo>
                    <a:lnTo>
                      <a:pt x="7748" y="0"/>
                    </a:lnTo>
                    <a:lnTo>
                      <a:pt x="7851" y="119"/>
                    </a:lnTo>
                    <a:lnTo>
                      <a:pt x="8899" y="1271"/>
                    </a:lnTo>
                    <a:lnTo>
                      <a:pt x="10194" y="2660"/>
                    </a:lnTo>
                    <a:lnTo>
                      <a:pt x="10831" y="3375"/>
                    </a:lnTo>
                    <a:lnTo>
                      <a:pt x="11468" y="4110"/>
                    </a:lnTo>
                    <a:lnTo>
                      <a:pt x="12023" y="4745"/>
                    </a:lnTo>
                    <a:lnTo>
                      <a:pt x="12619" y="5420"/>
                    </a:lnTo>
                    <a:lnTo>
                      <a:pt x="12968" y="5757"/>
                    </a:lnTo>
                    <a:lnTo>
                      <a:pt x="13297" y="6095"/>
                    </a:lnTo>
                    <a:lnTo>
                      <a:pt x="14037" y="6770"/>
                    </a:lnTo>
                    <a:lnTo>
                      <a:pt x="14982" y="7544"/>
                    </a:lnTo>
                    <a:lnTo>
                      <a:pt x="15722" y="8160"/>
                    </a:lnTo>
                    <a:lnTo>
                      <a:pt x="16462" y="8815"/>
                    </a:lnTo>
                    <a:lnTo>
                      <a:pt x="17181" y="9470"/>
                    </a:lnTo>
                    <a:lnTo>
                      <a:pt x="17860" y="10145"/>
                    </a:lnTo>
                    <a:lnTo>
                      <a:pt x="18497" y="10840"/>
                    </a:lnTo>
                    <a:lnTo>
                      <a:pt x="19113" y="11535"/>
                    </a:lnTo>
                    <a:lnTo>
                      <a:pt x="19442" y="11912"/>
                    </a:lnTo>
                    <a:lnTo>
                      <a:pt x="19771" y="12309"/>
                    </a:lnTo>
                    <a:lnTo>
                      <a:pt x="20141" y="12726"/>
                    </a:lnTo>
                    <a:lnTo>
                      <a:pt x="20511" y="13123"/>
                    </a:lnTo>
                    <a:lnTo>
                      <a:pt x="20922" y="13440"/>
                    </a:lnTo>
                    <a:lnTo>
                      <a:pt x="20942" y="13460"/>
                    </a:lnTo>
                    <a:lnTo>
                      <a:pt x="20963" y="13460"/>
                    </a:lnTo>
                    <a:lnTo>
                      <a:pt x="21066" y="13500"/>
                    </a:lnTo>
                    <a:lnTo>
                      <a:pt x="21148" y="13579"/>
                    </a:lnTo>
                    <a:lnTo>
                      <a:pt x="21148" y="13599"/>
                    </a:lnTo>
                    <a:lnTo>
                      <a:pt x="21168" y="13619"/>
                    </a:lnTo>
                    <a:lnTo>
                      <a:pt x="21210" y="13679"/>
                    </a:lnTo>
                    <a:lnTo>
                      <a:pt x="21271" y="13738"/>
                    </a:lnTo>
                    <a:lnTo>
                      <a:pt x="21312" y="13857"/>
                    </a:lnTo>
                    <a:lnTo>
                      <a:pt x="21312" y="13897"/>
                    </a:lnTo>
                    <a:lnTo>
                      <a:pt x="21394" y="14115"/>
                    </a:lnTo>
                    <a:lnTo>
                      <a:pt x="21477" y="14354"/>
                    </a:lnTo>
                    <a:lnTo>
                      <a:pt x="21518" y="14592"/>
                    </a:lnTo>
                    <a:lnTo>
                      <a:pt x="21559" y="14850"/>
                    </a:lnTo>
                    <a:lnTo>
                      <a:pt x="21600" y="15366"/>
                    </a:lnTo>
                    <a:lnTo>
                      <a:pt x="21600" y="15882"/>
                    </a:lnTo>
                    <a:lnTo>
                      <a:pt x="21579" y="16399"/>
                    </a:lnTo>
                    <a:lnTo>
                      <a:pt x="21518" y="16895"/>
                    </a:lnTo>
                    <a:lnTo>
                      <a:pt x="21456" y="17312"/>
                    </a:lnTo>
                    <a:lnTo>
                      <a:pt x="21374" y="17709"/>
                    </a:lnTo>
                    <a:lnTo>
                      <a:pt x="21312" y="18086"/>
                    </a:lnTo>
                    <a:lnTo>
                      <a:pt x="21271" y="18443"/>
                    </a:lnTo>
                    <a:lnTo>
                      <a:pt x="21168" y="19198"/>
                    </a:lnTo>
                    <a:lnTo>
                      <a:pt x="21168" y="19317"/>
                    </a:lnTo>
                    <a:lnTo>
                      <a:pt x="21148" y="19674"/>
                    </a:lnTo>
                    <a:lnTo>
                      <a:pt x="21148" y="20032"/>
                    </a:lnTo>
                    <a:lnTo>
                      <a:pt x="21127" y="20190"/>
                    </a:lnTo>
                    <a:lnTo>
                      <a:pt x="21045" y="20468"/>
                    </a:lnTo>
                    <a:lnTo>
                      <a:pt x="21025" y="20627"/>
                    </a:lnTo>
                    <a:lnTo>
                      <a:pt x="21025" y="21024"/>
                    </a:lnTo>
                    <a:lnTo>
                      <a:pt x="20983" y="21203"/>
                    </a:lnTo>
                    <a:lnTo>
                      <a:pt x="20942" y="21342"/>
                    </a:lnTo>
                    <a:lnTo>
                      <a:pt x="20819" y="21501"/>
                    </a:lnTo>
                    <a:lnTo>
                      <a:pt x="20757" y="21540"/>
                    </a:lnTo>
                    <a:lnTo>
                      <a:pt x="20716" y="21560"/>
                    </a:lnTo>
                    <a:lnTo>
                      <a:pt x="20593" y="21600"/>
                    </a:lnTo>
                    <a:lnTo>
                      <a:pt x="20511" y="21580"/>
                    </a:lnTo>
                    <a:lnTo>
                      <a:pt x="20470" y="21580"/>
                    </a:lnTo>
                    <a:lnTo>
                      <a:pt x="20387" y="21600"/>
                    </a:lnTo>
                    <a:lnTo>
                      <a:pt x="20367" y="21600"/>
                    </a:lnTo>
                    <a:close/>
                    <a:moveTo>
                      <a:pt x="20593" y="14512"/>
                    </a:moveTo>
                    <a:lnTo>
                      <a:pt x="19606" y="15108"/>
                    </a:lnTo>
                    <a:lnTo>
                      <a:pt x="18867" y="15565"/>
                    </a:lnTo>
                    <a:lnTo>
                      <a:pt x="18188" y="15942"/>
                    </a:lnTo>
                    <a:lnTo>
                      <a:pt x="17592" y="16299"/>
                    </a:lnTo>
                    <a:lnTo>
                      <a:pt x="17305" y="16478"/>
                    </a:lnTo>
                    <a:lnTo>
                      <a:pt x="17037" y="16657"/>
                    </a:lnTo>
                    <a:lnTo>
                      <a:pt x="16832" y="16815"/>
                    </a:lnTo>
                    <a:lnTo>
                      <a:pt x="15887" y="17490"/>
                    </a:lnTo>
                    <a:lnTo>
                      <a:pt x="14982" y="18205"/>
                    </a:lnTo>
                    <a:lnTo>
                      <a:pt x="14736" y="18364"/>
                    </a:lnTo>
                    <a:lnTo>
                      <a:pt x="14469" y="18582"/>
                    </a:lnTo>
                    <a:lnTo>
                      <a:pt x="13934" y="19059"/>
                    </a:lnTo>
                    <a:lnTo>
                      <a:pt x="13811" y="19198"/>
                    </a:lnTo>
                    <a:lnTo>
                      <a:pt x="13729" y="19337"/>
                    </a:lnTo>
                    <a:lnTo>
                      <a:pt x="13646" y="19456"/>
                    </a:lnTo>
                    <a:lnTo>
                      <a:pt x="13790" y="19496"/>
                    </a:lnTo>
                    <a:lnTo>
                      <a:pt x="14366" y="19674"/>
                    </a:lnTo>
                    <a:lnTo>
                      <a:pt x="14756" y="19774"/>
                    </a:lnTo>
                    <a:lnTo>
                      <a:pt x="15167" y="19912"/>
                    </a:lnTo>
                    <a:lnTo>
                      <a:pt x="15537" y="19992"/>
                    </a:lnTo>
                    <a:lnTo>
                      <a:pt x="15866" y="20051"/>
                    </a:lnTo>
                    <a:lnTo>
                      <a:pt x="16277" y="20131"/>
                    </a:lnTo>
                    <a:lnTo>
                      <a:pt x="16668" y="20210"/>
                    </a:lnTo>
                    <a:lnTo>
                      <a:pt x="17551" y="20409"/>
                    </a:lnTo>
                    <a:lnTo>
                      <a:pt x="18435" y="20627"/>
                    </a:lnTo>
                    <a:lnTo>
                      <a:pt x="19339" y="20766"/>
                    </a:lnTo>
                    <a:lnTo>
                      <a:pt x="19771" y="20826"/>
                    </a:lnTo>
                    <a:lnTo>
                      <a:pt x="20223" y="20865"/>
                    </a:lnTo>
                    <a:lnTo>
                      <a:pt x="20367" y="20885"/>
                    </a:lnTo>
                    <a:lnTo>
                      <a:pt x="20346" y="20746"/>
                    </a:lnTo>
                    <a:lnTo>
                      <a:pt x="20326" y="20627"/>
                    </a:lnTo>
                    <a:lnTo>
                      <a:pt x="20285" y="20488"/>
                    </a:lnTo>
                    <a:lnTo>
                      <a:pt x="20285" y="20389"/>
                    </a:lnTo>
                    <a:lnTo>
                      <a:pt x="20346" y="20210"/>
                    </a:lnTo>
                    <a:lnTo>
                      <a:pt x="20387" y="20012"/>
                    </a:lnTo>
                    <a:lnTo>
                      <a:pt x="20408" y="19615"/>
                    </a:lnTo>
                    <a:lnTo>
                      <a:pt x="20429" y="19337"/>
                    </a:lnTo>
                    <a:lnTo>
                      <a:pt x="20449" y="18999"/>
                    </a:lnTo>
                    <a:lnTo>
                      <a:pt x="20511" y="18364"/>
                    </a:lnTo>
                    <a:lnTo>
                      <a:pt x="20552" y="18066"/>
                    </a:lnTo>
                    <a:lnTo>
                      <a:pt x="20634" y="17729"/>
                    </a:lnTo>
                    <a:lnTo>
                      <a:pt x="20757" y="16994"/>
                    </a:lnTo>
                    <a:lnTo>
                      <a:pt x="20819" y="16577"/>
                    </a:lnTo>
                    <a:lnTo>
                      <a:pt x="20860" y="16140"/>
                    </a:lnTo>
                    <a:lnTo>
                      <a:pt x="20881" y="15743"/>
                    </a:lnTo>
                    <a:lnTo>
                      <a:pt x="20860" y="15326"/>
                    </a:lnTo>
                    <a:lnTo>
                      <a:pt x="20840" y="14949"/>
                    </a:lnTo>
                    <a:lnTo>
                      <a:pt x="20757" y="14572"/>
                    </a:lnTo>
                    <a:lnTo>
                      <a:pt x="20716" y="14413"/>
                    </a:lnTo>
                    <a:lnTo>
                      <a:pt x="20593" y="1451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2" name="chenying0907 207"/>
              <p:cNvSpPr/>
              <p:nvPr/>
            </p:nvSpPr>
            <p:spPr>
              <a:xfrm>
                <a:off x="59857" y="75724"/>
                <a:ext cx="216544" cy="1796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" y="21600"/>
                    </a:moveTo>
                    <a:lnTo>
                      <a:pt x="702" y="21600"/>
                    </a:lnTo>
                    <a:lnTo>
                      <a:pt x="527" y="21530"/>
                    </a:lnTo>
                    <a:lnTo>
                      <a:pt x="293" y="21319"/>
                    </a:lnTo>
                    <a:lnTo>
                      <a:pt x="117" y="20967"/>
                    </a:lnTo>
                    <a:lnTo>
                      <a:pt x="0" y="20615"/>
                    </a:lnTo>
                    <a:lnTo>
                      <a:pt x="0" y="20193"/>
                    </a:lnTo>
                    <a:lnTo>
                      <a:pt x="117" y="19771"/>
                    </a:lnTo>
                    <a:lnTo>
                      <a:pt x="234" y="19489"/>
                    </a:lnTo>
                    <a:lnTo>
                      <a:pt x="351" y="19349"/>
                    </a:lnTo>
                    <a:lnTo>
                      <a:pt x="527" y="19208"/>
                    </a:lnTo>
                    <a:lnTo>
                      <a:pt x="702" y="19137"/>
                    </a:lnTo>
                    <a:lnTo>
                      <a:pt x="1054" y="18926"/>
                    </a:lnTo>
                    <a:lnTo>
                      <a:pt x="1405" y="18645"/>
                    </a:lnTo>
                    <a:lnTo>
                      <a:pt x="2107" y="17801"/>
                    </a:lnTo>
                    <a:lnTo>
                      <a:pt x="2810" y="16745"/>
                    </a:lnTo>
                    <a:lnTo>
                      <a:pt x="3454" y="15620"/>
                    </a:lnTo>
                    <a:lnTo>
                      <a:pt x="3980" y="14775"/>
                    </a:lnTo>
                    <a:lnTo>
                      <a:pt x="4390" y="14142"/>
                    </a:lnTo>
                    <a:lnTo>
                      <a:pt x="5502" y="12664"/>
                    </a:lnTo>
                    <a:lnTo>
                      <a:pt x="6673" y="11398"/>
                    </a:lnTo>
                    <a:lnTo>
                      <a:pt x="7961" y="10061"/>
                    </a:lnTo>
                    <a:lnTo>
                      <a:pt x="9190" y="8865"/>
                    </a:lnTo>
                    <a:lnTo>
                      <a:pt x="9366" y="8724"/>
                    </a:lnTo>
                    <a:lnTo>
                      <a:pt x="10185" y="7880"/>
                    </a:lnTo>
                    <a:lnTo>
                      <a:pt x="11122" y="7177"/>
                    </a:lnTo>
                    <a:lnTo>
                      <a:pt x="13112" y="5840"/>
                    </a:lnTo>
                    <a:lnTo>
                      <a:pt x="14107" y="5136"/>
                    </a:lnTo>
                    <a:lnTo>
                      <a:pt x="15161" y="4433"/>
                    </a:lnTo>
                    <a:lnTo>
                      <a:pt x="16566" y="3307"/>
                    </a:lnTo>
                    <a:lnTo>
                      <a:pt x="17854" y="2251"/>
                    </a:lnTo>
                    <a:lnTo>
                      <a:pt x="20195" y="211"/>
                    </a:lnTo>
                    <a:lnTo>
                      <a:pt x="20488" y="70"/>
                    </a:lnTo>
                    <a:lnTo>
                      <a:pt x="20722" y="0"/>
                    </a:lnTo>
                    <a:lnTo>
                      <a:pt x="21015" y="70"/>
                    </a:lnTo>
                    <a:lnTo>
                      <a:pt x="21249" y="281"/>
                    </a:lnTo>
                    <a:lnTo>
                      <a:pt x="21424" y="563"/>
                    </a:lnTo>
                    <a:lnTo>
                      <a:pt x="21541" y="844"/>
                    </a:lnTo>
                    <a:lnTo>
                      <a:pt x="21600" y="1126"/>
                    </a:lnTo>
                    <a:lnTo>
                      <a:pt x="21600" y="1759"/>
                    </a:lnTo>
                    <a:lnTo>
                      <a:pt x="21483" y="2040"/>
                    </a:lnTo>
                    <a:lnTo>
                      <a:pt x="21366" y="2251"/>
                    </a:lnTo>
                    <a:lnTo>
                      <a:pt x="21190" y="2463"/>
                    </a:lnTo>
                    <a:lnTo>
                      <a:pt x="19844" y="3588"/>
                    </a:lnTo>
                    <a:lnTo>
                      <a:pt x="18556" y="4714"/>
                    </a:lnTo>
                    <a:lnTo>
                      <a:pt x="15805" y="6754"/>
                    </a:lnTo>
                    <a:lnTo>
                      <a:pt x="14049" y="8091"/>
                    </a:lnTo>
                    <a:lnTo>
                      <a:pt x="12293" y="9498"/>
                    </a:lnTo>
                    <a:lnTo>
                      <a:pt x="10537" y="11046"/>
                    </a:lnTo>
                    <a:lnTo>
                      <a:pt x="8839" y="12594"/>
                    </a:lnTo>
                    <a:lnTo>
                      <a:pt x="7668" y="13931"/>
                    </a:lnTo>
                    <a:lnTo>
                      <a:pt x="6380" y="15338"/>
                    </a:lnTo>
                    <a:lnTo>
                      <a:pt x="5151" y="16816"/>
                    </a:lnTo>
                    <a:lnTo>
                      <a:pt x="4566" y="17730"/>
                    </a:lnTo>
                    <a:lnTo>
                      <a:pt x="4039" y="18575"/>
                    </a:lnTo>
                    <a:lnTo>
                      <a:pt x="3454" y="19489"/>
                    </a:lnTo>
                    <a:lnTo>
                      <a:pt x="2751" y="20404"/>
                    </a:lnTo>
                    <a:lnTo>
                      <a:pt x="2459" y="20756"/>
                    </a:lnTo>
                    <a:lnTo>
                      <a:pt x="2049" y="21107"/>
                    </a:lnTo>
                    <a:lnTo>
                      <a:pt x="1698" y="21389"/>
                    </a:lnTo>
                    <a:lnTo>
                      <a:pt x="1229" y="21530"/>
                    </a:lnTo>
                    <a:lnTo>
                      <a:pt x="878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3" name="chenying0907 208"/>
              <p:cNvSpPr/>
              <p:nvPr/>
            </p:nvSpPr>
            <p:spPr>
              <a:xfrm>
                <a:off x="96828" y="110945"/>
                <a:ext cx="216544" cy="1901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878" y="21600"/>
                    </a:moveTo>
                    <a:lnTo>
                      <a:pt x="585" y="21533"/>
                    </a:lnTo>
                    <a:lnTo>
                      <a:pt x="351" y="21333"/>
                    </a:lnTo>
                    <a:lnTo>
                      <a:pt x="176" y="21065"/>
                    </a:lnTo>
                    <a:lnTo>
                      <a:pt x="0" y="20463"/>
                    </a:lnTo>
                    <a:lnTo>
                      <a:pt x="0" y="19861"/>
                    </a:lnTo>
                    <a:lnTo>
                      <a:pt x="117" y="19661"/>
                    </a:lnTo>
                    <a:lnTo>
                      <a:pt x="234" y="19393"/>
                    </a:lnTo>
                    <a:lnTo>
                      <a:pt x="644" y="18925"/>
                    </a:lnTo>
                    <a:lnTo>
                      <a:pt x="878" y="18524"/>
                    </a:lnTo>
                    <a:lnTo>
                      <a:pt x="1171" y="17788"/>
                    </a:lnTo>
                    <a:lnTo>
                      <a:pt x="1405" y="17320"/>
                    </a:lnTo>
                    <a:lnTo>
                      <a:pt x="1698" y="16919"/>
                    </a:lnTo>
                    <a:lnTo>
                      <a:pt x="2810" y="15381"/>
                    </a:lnTo>
                    <a:lnTo>
                      <a:pt x="3454" y="14779"/>
                    </a:lnTo>
                    <a:lnTo>
                      <a:pt x="3980" y="14110"/>
                    </a:lnTo>
                    <a:lnTo>
                      <a:pt x="5502" y="12706"/>
                    </a:lnTo>
                    <a:lnTo>
                      <a:pt x="7376" y="10833"/>
                    </a:lnTo>
                    <a:lnTo>
                      <a:pt x="9307" y="9028"/>
                    </a:lnTo>
                    <a:lnTo>
                      <a:pt x="10946" y="7423"/>
                    </a:lnTo>
                    <a:lnTo>
                      <a:pt x="12878" y="5684"/>
                    </a:lnTo>
                    <a:lnTo>
                      <a:pt x="13815" y="4882"/>
                    </a:lnTo>
                    <a:lnTo>
                      <a:pt x="14868" y="4079"/>
                    </a:lnTo>
                    <a:lnTo>
                      <a:pt x="16507" y="2742"/>
                    </a:lnTo>
                    <a:lnTo>
                      <a:pt x="18205" y="1538"/>
                    </a:lnTo>
                    <a:lnTo>
                      <a:pt x="20137" y="201"/>
                    </a:lnTo>
                    <a:lnTo>
                      <a:pt x="20371" y="67"/>
                    </a:lnTo>
                    <a:lnTo>
                      <a:pt x="20605" y="0"/>
                    </a:lnTo>
                    <a:lnTo>
                      <a:pt x="20956" y="134"/>
                    </a:lnTo>
                    <a:lnTo>
                      <a:pt x="21249" y="334"/>
                    </a:lnTo>
                    <a:lnTo>
                      <a:pt x="21424" y="602"/>
                    </a:lnTo>
                    <a:lnTo>
                      <a:pt x="21541" y="936"/>
                    </a:lnTo>
                    <a:lnTo>
                      <a:pt x="21600" y="1137"/>
                    </a:lnTo>
                    <a:lnTo>
                      <a:pt x="21600" y="1471"/>
                    </a:lnTo>
                    <a:lnTo>
                      <a:pt x="21541" y="1672"/>
                    </a:lnTo>
                    <a:lnTo>
                      <a:pt x="21424" y="1939"/>
                    </a:lnTo>
                    <a:lnTo>
                      <a:pt x="21307" y="2140"/>
                    </a:lnTo>
                    <a:lnTo>
                      <a:pt x="21132" y="2341"/>
                    </a:lnTo>
                    <a:lnTo>
                      <a:pt x="19024" y="3812"/>
                    </a:lnTo>
                    <a:lnTo>
                      <a:pt x="15863" y="6152"/>
                    </a:lnTo>
                    <a:lnTo>
                      <a:pt x="14634" y="7155"/>
                    </a:lnTo>
                    <a:lnTo>
                      <a:pt x="13405" y="8225"/>
                    </a:lnTo>
                    <a:lnTo>
                      <a:pt x="11122" y="10499"/>
                    </a:lnTo>
                    <a:lnTo>
                      <a:pt x="9600" y="11970"/>
                    </a:lnTo>
                    <a:lnTo>
                      <a:pt x="7844" y="13575"/>
                    </a:lnTo>
                    <a:lnTo>
                      <a:pt x="5034" y="16183"/>
                    </a:lnTo>
                    <a:lnTo>
                      <a:pt x="4215" y="17253"/>
                    </a:lnTo>
                    <a:lnTo>
                      <a:pt x="3863" y="17654"/>
                    </a:lnTo>
                    <a:lnTo>
                      <a:pt x="3571" y="18123"/>
                    </a:lnTo>
                    <a:lnTo>
                      <a:pt x="2985" y="19126"/>
                    </a:lnTo>
                    <a:lnTo>
                      <a:pt x="2693" y="19728"/>
                    </a:lnTo>
                    <a:lnTo>
                      <a:pt x="2341" y="20263"/>
                    </a:lnTo>
                    <a:lnTo>
                      <a:pt x="1932" y="20864"/>
                    </a:lnTo>
                    <a:lnTo>
                      <a:pt x="1405" y="21333"/>
                    </a:lnTo>
                    <a:lnTo>
                      <a:pt x="1112" y="21533"/>
                    </a:lnTo>
                    <a:lnTo>
                      <a:pt x="878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4" name="chenying0907 209"/>
              <p:cNvSpPr/>
              <p:nvPr/>
            </p:nvSpPr>
            <p:spPr>
              <a:xfrm>
                <a:off x="276400" y="181388"/>
                <a:ext cx="316893" cy="3416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1" y="21600"/>
                    </a:moveTo>
                    <a:lnTo>
                      <a:pt x="20762" y="21563"/>
                    </a:lnTo>
                    <a:lnTo>
                      <a:pt x="20562" y="21489"/>
                    </a:lnTo>
                    <a:lnTo>
                      <a:pt x="20003" y="21155"/>
                    </a:lnTo>
                    <a:lnTo>
                      <a:pt x="19484" y="20748"/>
                    </a:lnTo>
                    <a:lnTo>
                      <a:pt x="19005" y="20340"/>
                    </a:lnTo>
                    <a:lnTo>
                      <a:pt x="18446" y="19933"/>
                    </a:lnTo>
                    <a:lnTo>
                      <a:pt x="17448" y="19007"/>
                    </a:lnTo>
                    <a:lnTo>
                      <a:pt x="16529" y="18080"/>
                    </a:lnTo>
                    <a:lnTo>
                      <a:pt x="15491" y="17043"/>
                    </a:lnTo>
                    <a:lnTo>
                      <a:pt x="14573" y="16191"/>
                    </a:lnTo>
                    <a:lnTo>
                      <a:pt x="13535" y="15153"/>
                    </a:lnTo>
                    <a:lnTo>
                      <a:pt x="11978" y="13375"/>
                    </a:lnTo>
                    <a:lnTo>
                      <a:pt x="11499" y="12745"/>
                    </a:lnTo>
                    <a:lnTo>
                      <a:pt x="10700" y="11819"/>
                    </a:lnTo>
                    <a:lnTo>
                      <a:pt x="9822" y="10856"/>
                    </a:lnTo>
                    <a:lnTo>
                      <a:pt x="8065" y="9077"/>
                    </a:lnTo>
                    <a:lnTo>
                      <a:pt x="6668" y="7706"/>
                    </a:lnTo>
                    <a:lnTo>
                      <a:pt x="5989" y="7002"/>
                    </a:lnTo>
                    <a:lnTo>
                      <a:pt x="5350" y="6298"/>
                    </a:lnTo>
                    <a:lnTo>
                      <a:pt x="4831" y="5669"/>
                    </a:lnTo>
                    <a:lnTo>
                      <a:pt x="3793" y="4483"/>
                    </a:lnTo>
                    <a:lnTo>
                      <a:pt x="2755" y="3334"/>
                    </a:lnTo>
                    <a:lnTo>
                      <a:pt x="2156" y="2816"/>
                    </a:lnTo>
                    <a:lnTo>
                      <a:pt x="1597" y="2260"/>
                    </a:lnTo>
                    <a:lnTo>
                      <a:pt x="958" y="1778"/>
                    </a:lnTo>
                    <a:lnTo>
                      <a:pt x="319" y="1334"/>
                    </a:lnTo>
                    <a:lnTo>
                      <a:pt x="200" y="1186"/>
                    </a:lnTo>
                    <a:lnTo>
                      <a:pt x="120" y="1074"/>
                    </a:lnTo>
                    <a:lnTo>
                      <a:pt x="0" y="926"/>
                    </a:lnTo>
                    <a:lnTo>
                      <a:pt x="0" y="630"/>
                    </a:lnTo>
                    <a:lnTo>
                      <a:pt x="40" y="482"/>
                    </a:lnTo>
                    <a:lnTo>
                      <a:pt x="279" y="111"/>
                    </a:lnTo>
                    <a:lnTo>
                      <a:pt x="479" y="37"/>
                    </a:lnTo>
                    <a:lnTo>
                      <a:pt x="639" y="0"/>
                    </a:lnTo>
                    <a:lnTo>
                      <a:pt x="838" y="0"/>
                    </a:lnTo>
                    <a:lnTo>
                      <a:pt x="1637" y="556"/>
                    </a:lnTo>
                    <a:lnTo>
                      <a:pt x="2196" y="1037"/>
                    </a:lnTo>
                    <a:lnTo>
                      <a:pt x="2795" y="1519"/>
                    </a:lnTo>
                    <a:lnTo>
                      <a:pt x="3314" y="2038"/>
                    </a:lnTo>
                    <a:lnTo>
                      <a:pt x="4392" y="3112"/>
                    </a:lnTo>
                    <a:lnTo>
                      <a:pt x="5430" y="4261"/>
                    </a:lnTo>
                    <a:lnTo>
                      <a:pt x="6787" y="5780"/>
                    </a:lnTo>
                    <a:lnTo>
                      <a:pt x="8225" y="7336"/>
                    </a:lnTo>
                    <a:lnTo>
                      <a:pt x="9822" y="8966"/>
                    </a:lnTo>
                    <a:lnTo>
                      <a:pt x="11579" y="10781"/>
                    </a:lnTo>
                    <a:lnTo>
                      <a:pt x="12098" y="11337"/>
                    </a:lnTo>
                    <a:lnTo>
                      <a:pt x="12657" y="11930"/>
                    </a:lnTo>
                    <a:lnTo>
                      <a:pt x="13615" y="13079"/>
                    </a:lnTo>
                    <a:lnTo>
                      <a:pt x="14813" y="14449"/>
                    </a:lnTo>
                    <a:lnTo>
                      <a:pt x="15451" y="15079"/>
                    </a:lnTo>
                    <a:lnTo>
                      <a:pt x="16090" y="15746"/>
                    </a:lnTo>
                    <a:lnTo>
                      <a:pt x="17288" y="16932"/>
                    </a:lnTo>
                    <a:lnTo>
                      <a:pt x="19204" y="18784"/>
                    </a:lnTo>
                    <a:lnTo>
                      <a:pt x="19684" y="19192"/>
                    </a:lnTo>
                    <a:lnTo>
                      <a:pt x="20243" y="19599"/>
                    </a:lnTo>
                    <a:lnTo>
                      <a:pt x="20722" y="20007"/>
                    </a:lnTo>
                    <a:lnTo>
                      <a:pt x="21241" y="20340"/>
                    </a:lnTo>
                    <a:lnTo>
                      <a:pt x="21440" y="20451"/>
                    </a:lnTo>
                    <a:lnTo>
                      <a:pt x="21520" y="20526"/>
                    </a:lnTo>
                    <a:lnTo>
                      <a:pt x="21600" y="20748"/>
                    </a:lnTo>
                    <a:lnTo>
                      <a:pt x="21600" y="21118"/>
                    </a:lnTo>
                    <a:lnTo>
                      <a:pt x="21520" y="21304"/>
                    </a:lnTo>
                    <a:lnTo>
                      <a:pt x="21321" y="21452"/>
                    </a:lnTo>
                    <a:lnTo>
                      <a:pt x="21161" y="21563"/>
                    </a:lnTo>
                    <a:lnTo>
                      <a:pt x="21041" y="21600"/>
                    </a:lnTo>
                    <a:lnTo>
                      <a:pt x="20921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5" name="chenying0907 210"/>
              <p:cNvSpPr/>
              <p:nvPr/>
            </p:nvSpPr>
            <p:spPr>
              <a:xfrm>
                <a:off x="169009" y="280007"/>
                <a:ext cx="302808" cy="3205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929" y="21600"/>
                    </a:moveTo>
                    <a:lnTo>
                      <a:pt x="20677" y="21600"/>
                    </a:lnTo>
                    <a:lnTo>
                      <a:pt x="20258" y="21363"/>
                    </a:lnTo>
                    <a:lnTo>
                      <a:pt x="20174" y="21244"/>
                    </a:lnTo>
                    <a:lnTo>
                      <a:pt x="20132" y="21125"/>
                    </a:lnTo>
                    <a:lnTo>
                      <a:pt x="19922" y="20730"/>
                    </a:lnTo>
                    <a:lnTo>
                      <a:pt x="19713" y="20453"/>
                    </a:lnTo>
                    <a:lnTo>
                      <a:pt x="19419" y="20215"/>
                    </a:lnTo>
                    <a:lnTo>
                      <a:pt x="18874" y="19701"/>
                    </a:lnTo>
                    <a:lnTo>
                      <a:pt x="18622" y="19385"/>
                    </a:lnTo>
                    <a:lnTo>
                      <a:pt x="18287" y="18949"/>
                    </a:lnTo>
                    <a:lnTo>
                      <a:pt x="17825" y="18435"/>
                    </a:lnTo>
                    <a:lnTo>
                      <a:pt x="17574" y="18119"/>
                    </a:lnTo>
                    <a:lnTo>
                      <a:pt x="17238" y="17881"/>
                    </a:lnTo>
                    <a:lnTo>
                      <a:pt x="16861" y="17525"/>
                    </a:lnTo>
                    <a:lnTo>
                      <a:pt x="16567" y="17130"/>
                    </a:lnTo>
                    <a:lnTo>
                      <a:pt x="16231" y="16615"/>
                    </a:lnTo>
                    <a:lnTo>
                      <a:pt x="16022" y="16418"/>
                    </a:lnTo>
                    <a:lnTo>
                      <a:pt x="15770" y="16220"/>
                    </a:lnTo>
                    <a:lnTo>
                      <a:pt x="15393" y="15982"/>
                    </a:lnTo>
                    <a:lnTo>
                      <a:pt x="15099" y="15626"/>
                    </a:lnTo>
                    <a:lnTo>
                      <a:pt x="14470" y="14954"/>
                    </a:lnTo>
                    <a:lnTo>
                      <a:pt x="13967" y="14400"/>
                    </a:lnTo>
                    <a:lnTo>
                      <a:pt x="13463" y="13925"/>
                    </a:lnTo>
                    <a:lnTo>
                      <a:pt x="12541" y="13134"/>
                    </a:lnTo>
                    <a:lnTo>
                      <a:pt x="10569" y="11275"/>
                    </a:lnTo>
                    <a:lnTo>
                      <a:pt x="9437" y="10286"/>
                    </a:lnTo>
                    <a:lnTo>
                      <a:pt x="8388" y="9257"/>
                    </a:lnTo>
                    <a:lnTo>
                      <a:pt x="6333" y="7240"/>
                    </a:lnTo>
                    <a:lnTo>
                      <a:pt x="4446" y="5380"/>
                    </a:lnTo>
                    <a:lnTo>
                      <a:pt x="3649" y="4589"/>
                    </a:lnTo>
                    <a:lnTo>
                      <a:pt x="2684" y="3640"/>
                    </a:lnTo>
                    <a:lnTo>
                      <a:pt x="1678" y="2611"/>
                    </a:lnTo>
                    <a:lnTo>
                      <a:pt x="1384" y="2295"/>
                    </a:lnTo>
                    <a:lnTo>
                      <a:pt x="1007" y="1978"/>
                    </a:lnTo>
                    <a:lnTo>
                      <a:pt x="545" y="1543"/>
                    </a:lnTo>
                    <a:lnTo>
                      <a:pt x="336" y="1305"/>
                    </a:lnTo>
                    <a:lnTo>
                      <a:pt x="126" y="1029"/>
                    </a:lnTo>
                    <a:lnTo>
                      <a:pt x="42" y="870"/>
                    </a:lnTo>
                    <a:lnTo>
                      <a:pt x="0" y="712"/>
                    </a:lnTo>
                    <a:lnTo>
                      <a:pt x="0" y="554"/>
                    </a:lnTo>
                    <a:lnTo>
                      <a:pt x="84" y="396"/>
                    </a:lnTo>
                    <a:lnTo>
                      <a:pt x="210" y="237"/>
                    </a:lnTo>
                    <a:lnTo>
                      <a:pt x="377" y="119"/>
                    </a:lnTo>
                    <a:lnTo>
                      <a:pt x="587" y="40"/>
                    </a:lnTo>
                    <a:lnTo>
                      <a:pt x="797" y="0"/>
                    </a:lnTo>
                    <a:lnTo>
                      <a:pt x="923" y="40"/>
                    </a:lnTo>
                    <a:lnTo>
                      <a:pt x="1090" y="79"/>
                    </a:lnTo>
                    <a:lnTo>
                      <a:pt x="1300" y="158"/>
                    </a:lnTo>
                    <a:lnTo>
                      <a:pt x="1426" y="316"/>
                    </a:lnTo>
                    <a:lnTo>
                      <a:pt x="1762" y="712"/>
                    </a:lnTo>
                    <a:lnTo>
                      <a:pt x="2139" y="1147"/>
                    </a:lnTo>
                    <a:lnTo>
                      <a:pt x="3020" y="1859"/>
                    </a:lnTo>
                    <a:lnTo>
                      <a:pt x="3943" y="2651"/>
                    </a:lnTo>
                    <a:lnTo>
                      <a:pt x="5201" y="3956"/>
                    </a:lnTo>
                    <a:lnTo>
                      <a:pt x="6333" y="5262"/>
                    </a:lnTo>
                    <a:lnTo>
                      <a:pt x="6878" y="5776"/>
                    </a:lnTo>
                    <a:lnTo>
                      <a:pt x="8011" y="6963"/>
                    </a:lnTo>
                    <a:lnTo>
                      <a:pt x="9185" y="8110"/>
                    </a:lnTo>
                    <a:lnTo>
                      <a:pt x="10360" y="9178"/>
                    </a:lnTo>
                    <a:lnTo>
                      <a:pt x="11534" y="10286"/>
                    </a:lnTo>
                    <a:lnTo>
                      <a:pt x="13044" y="11591"/>
                    </a:lnTo>
                    <a:lnTo>
                      <a:pt x="14344" y="12699"/>
                    </a:lnTo>
                    <a:lnTo>
                      <a:pt x="15267" y="13569"/>
                    </a:lnTo>
                    <a:lnTo>
                      <a:pt x="16190" y="14360"/>
                    </a:lnTo>
                    <a:lnTo>
                      <a:pt x="16609" y="14835"/>
                    </a:lnTo>
                    <a:lnTo>
                      <a:pt x="17070" y="15310"/>
                    </a:lnTo>
                    <a:lnTo>
                      <a:pt x="17406" y="15745"/>
                    </a:lnTo>
                    <a:lnTo>
                      <a:pt x="17741" y="16259"/>
                    </a:lnTo>
                    <a:lnTo>
                      <a:pt x="17867" y="16457"/>
                    </a:lnTo>
                    <a:lnTo>
                      <a:pt x="18035" y="16655"/>
                    </a:lnTo>
                    <a:lnTo>
                      <a:pt x="18454" y="16971"/>
                    </a:lnTo>
                    <a:lnTo>
                      <a:pt x="18706" y="17209"/>
                    </a:lnTo>
                    <a:lnTo>
                      <a:pt x="18958" y="17407"/>
                    </a:lnTo>
                    <a:lnTo>
                      <a:pt x="19293" y="17881"/>
                    </a:lnTo>
                    <a:lnTo>
                      <a:pt x="19713" y="18435"/>
                    </a:lnTo>
                    <a:lnTo>
                      <a:pt x="19922" y="18673"/>
                    </a:lnTo>
                    <a:lnTo>
                      <a:pt x="20803" y="19503"/>
                    </a:lnTo>
                    <a:lnTo>
                      <a:pt x="21055" y="19820"/>
                    </a:lnTo>
                    <a:lnTo>
                      <a:pt x="21264" y="20136"/>
                    </a:lnTo>
                    <a:lnTo>
                      <a:pt x="21348" y="20215"/>
                    </a:lnTo>
                    <a:lnTo>
                      <a:pt x="21474" y="20295"/>
                    </a:lnTo>
                    <a:lnTo>
                      <a:pt x="21558" y="20413"/>
                    </a:lnTo>
                    <a:lnTo>
                      <a:pt x="21600" y="20571"/>
                    </a:lnTo>
                    <a:lnTo>
                      <a:pt x="21600" y="21086"/>
                    </a:lnTo>
                    <a:lnTo>
                      <a:pt x="21558" y="21244"/>
                    </a:lnTo>
                    <a:lnTo>
                      <a:pt x="21516" y="21363"/>
                    </a:lnTo>
                    <a:lnTo>
                      <a:pt x="21390" y="21442"/>
                    </a:lnTo>
                    <a:lnTo>
                      <a:pt x="21223" y="21560"/>
                    </a:lnTo>
                    <a:lnTo>
                      <a:pt x="20929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6" name="chenying0907 211"/>
              <p:cNvSpPr/>
              <p:nvPr/>
            </p:nvSpPr>
            <p:spPr>
              <a:xfrm>
                <a:off x="566884" y="618129"/>
                <a:ext cx="86266" cy="827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30" y="21600"/>
                    </a:moveTo>
                    <a:lnTo>
                      <a:pt x="16200" y="21600"/>
                    </a:lnTo>
                    <a:lnTo>
                      <a:pt x="14741" y="21296"/>
                    </a:lnTo>
                    <a:lnTo>
                      <a:pt x="13573" y="20687"/>
                    </a:lnTo>
                    <a:lnTo>
                      <a:pt x="13135" y="20687"/>
                    </a:lnTo>
                    <a:lnTo>
                      <a:pt x="12843" y="21144"/>
                    </a:lnTo>
                    <a:lnTo>
                      <a:pt x="12259" y="21448"/>
                    </a:lnTo>
                    <a:lnTo>
                      <a:pt x="11238" y="21448"/>
                    </a:lnTo>
                    <a:lnTo>
                      <a:pt x="9195" y="21144"/>
                    </a:lnTo>
                    <a:lnTo>
                      <a:pt x="7151" y="20687"/>
                    </a:lnTo>
                    <a:lnTo>
                      <a:pt x="6130" y="20383"/>
                    </a:lnTo>
                    <a:lnTo>
                      <a:pt x="5254" y="19775"/>
                    </a:lnTo>
                    <a:lnTo>
                      <a:pt x="4816" y="19318"/>
                    </a:lnTo>
                    <a:lnTo>
                      <a:pt x="4378" y="19623"/>
                    </a:lnTo>
                    <a:lnTo>
                      <a:pt x="3649" y="19775"/>
                    </a:lnTo>
                    <a:lnTo>
                      <a:pt x="3065" y="19927"/>
                    </a:lnTo>
                    <a:lnTo>
                      <a:pt x="2627" y="19775"/>
                    </a:lnTo>
                    <a:lnTo>
                      <a:pt x="1897" y="19623"/>
                    </a:lnTo>
                    <a:lnTo>
                      <a:pt x="1751" y="19318"/>
                    </a:lnTo>
                    <a:lnTo>
                      <a:pt x="1022" y="18558"/>
                    </a:lnTo>
                    <a:lnTo>
                      <a:pt x="876" y="18101"/>
                    </a:lnTo>
                    <a:lnTo>
                      <a:pt x="876" y="17797"/>
                    </a:lnTo>
                    <a:lnTo>
                      <a:pt x="730" y="17493"/>
                    </a:lnTo>
                    <a:lnTo>
                      <a:pt x="292" y="17037"/>
                    </a:lnTo>
                    <a:lnTo>
                      <a:pt x="0" y="15820"/>
                    </a:lnTo>
                    <a:lnTo>
                      <a:pt x="438" y="14451"/>
                    </a:lnTo>
                    <a:lnTo>
                      <a:pt x="1897" y="12625"/>
                    </a:lnTo>
                    <a:lnTo>
                      <a:pt x="3211" y="10952"/>
                    </a:lnTo>
                    <a:lnTo>
                      <a:pt x="4524" y="9431"/>
                    </a:lnTo>
                    <a:lnTo>
                      <a:pt x="6130" y="7910"/>
                    </a:lnTo>
                    <a:lnTo>
                      <a:pt x="9195" y="5172"/>
                    </a:lnTo>
                    <a:lnTo>
                      <a:pt x="12697" y="2586"/>
                    </a:lnTo>
                    <a:lnTo>
                      <a:pt x="13427" y="1977"/>
                    </a:lnTo>
                    <a:lnTo>
                      <a:pt x="14303" y="1217"/>
                    </a:lnTo>
                    <a:lnTo>
                      <a:pt x="15324" y="608"/>
                    </a:lnTo>
                    <a:lnTo>
                      <a:pt x="16492" y="152"/>
                    </a:lnTo>
                    <a:lnTo>
                      <a:pt x="17659" y="0"/>
                    </a:lnTo>
                    <a:lnTo>
                      <a:pt x="19119" y="304"/>
                    </a:lnTo>
                    <a:lnTo>
                      <a:pt x="19995" y="761"/>
                    </a:lnTo>
                    <a:lnTo>
                      <a:pt x="20578" y="1369"/>
                    </a:lnTo>
                    <a:lnTo>
                      <a:pt x="20870" y="2282"/>
                    </a:lnTo>
                    <a:lnTo>
                      <a:pt x="21162" y="3042"/>
                    </a:lnTo>
                    <a:lnTo>
                      <a:pt x="21454" y="4411"/>
                    </a:lnTo>
                    <a:lnTo>
                      <a:pt x="21600" y="5324"/>
                    </a:lnTo>
                    <a:lnTo>
                      <a:pt x="21454" y="8062"/>
                    </a:lnTo>
                    <a:lnTo>
                      <a:pt x="21454" y="12321"/>
                    </a:lnTo>
                    <a:lnTo>
                      <a:pt x="21600" y="12777"/>
                    </a:lnTo>
                    <a:lnTo>
                      <a:pt x="21600" y="15211"/>
                    </a:lnTo>
                    <a:lnTo>
                      <a:pt x="21308" y="17645"/>
                    </a:lnTo>
                    <a:lnTo>
                      <a:pt x="21162" y="19014"/>
                    </a:lnTo>
                    <a:lnTo>
                      <a:pt x="20870" y="19470"/>
                    </a:lnTo>
                    <a:lnTo>
                      <a:pt x="20578" y="20079"/>
                    </a:lnTo>
                    <a:lnTo>
                      <a:pt x="20286" y="20383"/>
                    </a:lnTo>
                    <a:lnTo>
                      <a:pt x="19849" y="20687"/>
                    </a:lnTo>
                    <a:lnTo>
                      <a:pt x="18681" y="21448"/>
                    </a:lnTo>
                    <a:lnTo>
                      <a:pt x="18389" y="21448"/>
                    </a:lnTo>
                    <a:lnTo>
                      <a:pt x="17659" y="21600"/>
                    </a:lnTo>
                    <a:lnTo>
                      <a:pt x="16930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07" name="chenying0907 212"/>
              <p:cNvSpPr/>
              <p:nvPr/>
            </p:nvSpPr>
            <p:spPr>
              <a:xfrm>
                <a:off x="0" y="-1"/>
                <a:ext cx="288724" cy="2712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829" y="21600"/>
                    </a:moveTo>
                    <a:lnTo>
                      <a:pt x="4478" y="21507"/>
                    </a:lnTo>
                    <a:lnTo>
                      <a:pt x="4302" y="21367"/>
                    </a:lnTo>
                    <a:lnTo>
                      <a:pt x="4215" y="21227"/>
                    </a:lnTo>
                    <a:lnTo>
                      <a:pt x="4127" y="21133"/>
                    </a:lnTo>
                    <a:lnTo>
                      <a:pt x="4127" y="21087"/>
                    </a:lnTo>
                    <a:lnTo>
                      <a:pt x="3995" y="20994"/>
                    </a:lnTo>
                    <a:lnTo>
                      <a:pt x="3732" y="20620"/>
                    </a:lnTo>
                    <a:lnTo>
                      <a:pt x="3512" y="20294"/>
                    </a:lnTo>
                    <a:lnTo>
                      <a:pt x="3337" y="20060"/>
                    </a:lnTo>
                    <a:lnTo>
                      <a:pt x="2854" y="19641"/>
                    </a:lnTo>
                    <a:lnTo>
                      <a:pt x="2327" y="19174"/>
                    </a:lnTo>
                    <a:lnTo>
                      <a:pt x="1932" y="18614"/>
                    </a:lnTo>
                    <a:lnTo>
                      <a:pt x="1537" y="18008"/>
                    </a:lnTo>
                    <a:lnTo>
                      <a:pt x="1185" y="17261"/>
                    </a:lnTo>
                    <a:lnTo>
                      <a:pt x="922" y="16562"/>
                    </a:lnTo>
                    <a:lnTo>
                      <a:pt x="659" y="15815"/>
                    </a:lnTo>
                    <a:lnTo>
                      <a:pt x="483" y="15162"/>
                    </a:lnTo>
                    <a:lnTo>
                      <a:pt x="220" y="13949"/>
                    </a:lnTo>
                    <a:lnTo>
                      <a:pt x="132" y="13296"/>
                    </a:lnTo>
                    <a:lnTo>
                      <a:pt x="0" y="12549"/>
                    </a:lnTo>
                    <a:lnTo>
                      <a:pt x="0" y="10170"/>
                    </a:lnTo>
                    <a:lnTo>
                      <a:pt x="132" y="9424"/>
                    </a:lnTo>
                    <a:lnTo>
                      <a:pt x="220" y="8677"/>
                    </a:lnTo>
                    <a:lnTo>
                      <a:pt x="351" y="8024"/>
                    </a:lnTo>
                    <a:lnTo>
                      <a:pt x="571" y="7184"/>
                    </a:lnTo>
                    <a:lnTo>
                      <a:pt x="790" y="6485"/>
                    </a:lnTo>
                    <a:lnTo>
                      <a:pt x="1054" y="5785"/>
                    </a:lnTo>
                    <a:lnTo>
                      <a:pt x="1361" y="5132"/>
                    </a:lnTo>
                    <a:lnTo>
                      <a:pt x="1712" y="4572"/>
                    </a:lnTo>
                    <a:lnTo>
                      <a:pt x="2107" y="3965"/>
                    </a:lnTo>
                    <a:lnTo>
                      <a:pt x="2502" y="3452"/>
                    </a:lnTo>
                    <a:lnTo>
                      <a:pt x="2985" y="2986"/>
                    </a:lnTo>
                    <a:lnTo>
                      <a:pt x="3732" y="2286"/>
                    </a:lnTo>
                    <a:lnTo>
                      <a:pt x="4610" y="1679"/>
                    </a:lnTo>
                    <a:lnTo>
                      <a:pt x="5444" y="1166"/>
                    </a:lnTo>
                    <a:lnTo>
                      <a:pt x="6410" y="746"/>
                    </a:lnTo>
                    <a:lnTo>
                      <a:pt x="7420" y="420"/>
                    </a:lnTo>
                    <a:lnTo>
                      <a:pt x="8473" y="187"/>
                    </a:lnTo>
                    <a:lnTo>
                      <a:pt x="9483" y="47"/>
                    </a:lnTo>
                    <a:lnTo>
                      <a:pt x="10580" y="0"/>
                    </a:lnTo>
                    <a:lnTo>
                      <a:pt x="12249" y="93"/>
                    </a:lnTo>
                    <a:lnTo>
                      <a:pt x="13083" y="233"/>
                    </a:lnTo>
                    <a:lnTo>
                      <a:pt x="13873" y="420"/>
                    </a:lnTo>
                    <a:lnTo>
                      <a:pt x="14663" y="653"/>
                    </a:lnTo>
                    <a:lnTo>
                      <a:pt x="15454" y="933"/>
                    </a:lnTo>
                    <a:lnTo>
                      <a:pt x="16156" y="1260"/>
                    </a:lnTo>
                    <a:lnTo>
                      <a:pt x="16902" y="1633"/>
                    </a:lnTo>
                    <a:lnTo>
                      <a:pt x="17605" y="2053"/>
                    </a:lnTo>
                    <a:lnTo>
                      <a:pt x="18263" y="2519"/>
                    </a:lnTo>
                    <a:lnTo>
                      <a:pt x="18878" y="3032"/>
                    </a:lnTo>
                    <a:lnTo>
                      <a:pt x="19537" y="3546"/>
                    </a:lnTo>
                    <a:lnTo>
                      <a:pt x="20063" y="4105"/>
                    </a:lnTo>
                    <a:lnTo>
                      <a:pt x="20590" y="4759"/>
                    </a:lnTo>
                    <a:lnTo>
                      <a:pt x="21073" y="5365"/>
                    </a:lnTo>
                    <a:lnTo>
                      <a:pt x="21512" y="6065"/>
                    </a:lnTo>
                    <a:lnTo>
                      <a:pt x="21600" y="6298"/>
                    </a:lnTo>
                    <a:lnTo>
                      <a:pt x="21600" y="6671"/>
                    </a:lnTo>
                    <a:lnTo>
                      <a:pt x="21556" y="6811"/>
                    </a:lnTo>
                    <a:lnTo>
                      <a:pt x="21380" y="6998"/>
                    </a:lnTo>
                    <a:lnTo>
                      <a:pt x="21205" y="7138"/>
                    </a:lnTo>
                    <a:lnTo>
                      <a:pt x="20766" y="7324"/>
                    </a:lnTo>
                    <a:lnTo>
                      <a:pt x="20590" y="7231"/>
                    </a:lnTo>
                    <a:lnTo>
                      <a:pt x="20415" y="7184"/>
                    </a:lnTo>
                    <a:lnTo>
                      <a:pt x="20107" y="6858"/>
                    </a:lnTo>
                    <a:lnTo>
                      <a:pt x="19756" y="6298"/>
                    </a:lnTo>
                    <a:lnTo>
                      <a:pt x="19273" y="5738"/>
                    </a:lnTo>
                    <a:lnTo>
                      <a:pt x="18834" y="5225"/>
                    </a:lnTo>
                    <a:lnTo>
                      <a:pt x="18395" y="4759"/>
                    </a:lnTo>
                    <a:lnTo>
                      <a:pt x="17868" y="4385"/>
                    </a:lnTo>
                    <a:lnTo>
                      <a:pt x="17341" y="3965"/>
                    </a:lnTo>
                    <a:lnTo>
                      <a:pt x="16815" y="3592"/>
                    </a:lnTo>
                    <a:lnTo>
                      <a:pt x="16200" y="3312"/>
                    </a:lnTo>
                    <a:lnTo>
                      <a:pt x="15629" y="3032"/>
                    </a:lnTo>
                    <a:lnTo>
                      <a:pt x="15015" y="2752"/>
                    </a:lnTo>
                    <a:lnTo>
                      <a:pt x="13873" y="2333"/>
                    </a:lnTo>
                    <a:lnTo>
                      <a:pt x="12688" y="1959"/>
                    </a:lnTo>
                    <a:lnTo>
                      <a:pt x="11546" y="1679"/>
                    </a:lnTo>
                    <a:lnTo>
                      <a:pt x="10844" y="1586"/>
                    </a:lnTo>
                    <a:lnTo>
                      <a:pt x="10185" y="1540"/>
                    </a:lnTo>
                    <a:lnTo>
                      <a:pt x="9615" y="1586"/>
                    </a:lnTo>
                    <a:lnTo>
                      <a:pt x="9088" y="1633"/>
                    </a:lnTo>
                    <a:lnTo>
                      <a:pt x="8561" y="1726"/>
                    </a:lnTo>
                    <a:lnTo>
                      <a:pt x="7990" y="1866"/>
                    </a:lnTo>
                    <a:lnTo>
                      <a:pt x="6849" y="2239"/>
                    </a:lnTo>
                    <a:lnTo>
                      <a:pt x="6322" y="2473"/>
                    </a:lnTo>
                    <a:lnTo>
                      <a:pt x="5839" y="2752"/>
                    </a:lnTo>
                    <a:lnTo>
                      <a:pt x="5268" y="3079"/>
                    </a:lnTo>
                    <a:lnTo>
                      <a:pt x="4785" y="3452"/>
                    </a:lnTo>
                    <a:lnTo>
                      <a:pt x="3907" y="4199"/>
                    </a:lnTo>
                    <a:lnTo>
                      <a:pt x="3512" y="4665"/>
                    </a:lnTo>
                    <a:lnTo>
                      <a:pt x="3161" y="5132"/>
                    </a:lnTo>
                    <a:lnTo>
                      <a:pt x="2898" y="5645"/>
                    </a:lnTo>
                    <a:lnTo>
                      <a:pt x="2590" y="6205"/>
                    </a:lnTo>
                    <a:lnTo>
                      <a:pt x="2327" y="6858"/>
                    </a:lnTo>
                    <a:lnTo>
                      <a:pt x="2107" y="7604"/>
                    </a:lnTo>
                    <a:lnTo>
                      <a:pt x="1932" y="8304"/>
                    </a:lnTo>
                    <a:lnTo>
                      <a:pt x="1800" y="9097"/>
                    </a:lnTo>
                    <a:lnTo>
                      <a:pt x="1712" y="9797"/>
                    </a:lnTo>
                    <a:lnTo>
                      <a:pt x="1668" y="10590"/>
                    </a:lnTo>
                    <a:lnTo>
                      <a:pt x="1624" y="11290"/>
                    </a:lnTo>
                    <a:lnTo>
                      <a:pt x="1668" y="12083"/>
                    </a:lnTo>
                    <a:lnTo>
                      <a:pt x="1712" y="12783"/>
                    </a:lnTo>
                    <a:lnTo>
                      <a:pt x="1844" y="13529"/>
                    </a:lnTo>
                    <a:lnTo>
                      <a:pt x="1976" y="14182"/>
                    </a:lnTo>
                    <a:lnTo>
                      <a:pt x="2151" y="14929"/>
                    </a:lnTo>
                    <a:lnTo>
                      <a:pt x="2371" y="15582"/>
                    </a:lnTo>
                    <a:lnTo>
                      <a:pt x="2634" y="16235"/>
                    </a:lnTo>
                    <a:lnTo>
                      <a:pt x="2985" y="16841"/>
                    </a:lnTo>
                    <a:lnTo>
                      <a:pt x="3337" y="17401"/>
                    </a:lnTo>
                    <a:lnTo>
                      <a:pt x="3820" y="18148"/>
                    </a:lnTo>
                    <a:lnTo>
                      <a:pt x="4434" y="18754"/>
                    </a:lnTo>
                    <a:lnTo>
                      <a:pt x="4917" y="19407"/>
                    </a:lnTo>
                    <a:lnTo>
                      <a:pt x="5312" y="19967"/>
                    </a:lnTo>
                    <a:lnTo>
                      <a:pt x="5400" y="20060"/>
                    </a:lnTo>
                    <a:lnTo>
                      <a:pt x="5488" y="20107"/>
                    </a:lnTo>
                    <a:lnTo>
                      <a:pt x="5620" y="20247"/>
                    </a:lnTo>
                    <a:lnTo>
                      <a:pt x="5707" y="20527"/>
                    </a:lnTo>
                    <a:lnTo>
                      <a:pt x="5751" y="20807"/>
                    </a:lnTo>
                    <a:lnTo>
                      <a:pt x="5707" y="21040"/>
                    </a:lnTo>
                    <a:lnTo>
                      <a:pt x="5663" y="21227"/>
                    </a:lnTo>
                    <a:lnTo>
                      <a:pt x="5488" y="21367"/>
                    </a:lnTo>
                    <a:lnTo>
                      <a:pt x="5312" y="21553"/>
                    </a:lnTo>
                    <a:lnTo>
                      <a:pt x="5137" y="21600"/>
                    </a:lnTo>
                    <a:lnTo>
                      <a:pt x="4829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010" name="椭圆 31"/>
          <p:cNvSpPr/>
          <p:nvPr/>
        </p:nvSpPr>
        <p:spPr>
          <a:xfrm rot="16200000">
            <a:off x="3653909" y="2024362"/>
            <a:ext cx="1296728" cy="1734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59" h="20222" extrusionOk="0">
                <a:moveTo>
                  <a:pt x="1635" y="650"/>
                </a:moveTo>
                <a:cubicBezTo>
                  <a:pt x="9001" y="260"/>
                  <a:pt x="18960" y="-818"/>
                  <a:pt x="19763" y="1133"/>
                </a:cubicBezTo>
                <a:cubicBezTo>
                  <a:pt x="20566" y="3084"/>
                  <a:pt x="21458" y="17486"/>
                  <a:pt x="19914" y="19134"/>
                </a:cubicBezTo>
                <a:cubicBezTo>
                  <a:pt x="18370" y="20782"/>
                  <a:pt x="1052" y="20725"/>
                  <a:pt x="401" y="17798"/>
                </a:cubicBezTo>
                <a:cubicBezTo>
                  <a:pt x="32" y="13516"/>
                  <a:pt x="-142" y="6791"/>
                  <a:pt x="139" y="2908"/>
                </a:cubicBezTo>
              </a:path>
            </a:pathLst>
          </a:custGeom>
          <a:ln w="254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1900">
                <a:solidFill>
                  <a:srgbClr val="605448"/>
                </a:solidFill>
                <a:latin typeface="方正静蕾简体"/>
                <a:ea typeface="方正静蕾简体"/>
                <a:cs typeface="方正静蕾简体"/>
                <a:sym typeface="方正静蕾简体"/>
              </a:defRPr>
            </a:pPr>
            <a:endParaRPr/>
          </a:p>
        </p:txBody>
      </p:sp>
      <p:grpSp>
        <p:nvGrpSpPr>
          <p:cNvPr id="1031" name="chenying0907 54"/>
          <p:cNvGrpSpPr/>
          <p:nvPr/>
        </p:nvGrpSpPr>
        <p:grpSpPr>
          <a:xfrm>
            <a:off x="3903819" y="2474515"/>
            <a:ext cx="723573" cy="739645"/>
            <a:chOff x="0" y="0"/>
            <a:chExt cx="723571" cy="739643"/>
          </a:xfrm>
        </p:grpSpPr>
        <p:sp>
          <p:nvSpPr>
            <p:cNvPr id="1011" name="chenying0907 719"/>
            <p:cNvSpPr/>
            <p:nvPr/>
          </p:nvSpPr>
          <p:spPr>
            <a:xfrm>
              <a:off x="95760" y="251831"/>
              <a:ext cx="12701" cy="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720" y="594"/>
                  </a:moveTo>
                  <a:lnTo>
                    <a:pt x="8640" y="198"/>
                  </a:lnTo>
                  <a:lnTo>
                    <a:pt x="7560" y="0"/>
                  </a:lnTo>
                  <a:lnTo>
                    <a:pt x="2160" y="0"/>
                  </a:lnTo>
                  <a:lnTo>
                    <a:pt x="0" y="396"/>
                  </a:lnTo>
                  <a:lnTo>
                    <a:pt x="0" y="991"/>
                  </a:lnTo>
                  <a:lnTo>
                    <a:pt x="4320" y="2972"/>
                  </a:lnTo>
                  <a:lnTo>
                    <a:pt x="7560" y="4954"/>
                  </a:lnTo>
                  <a:lnTo>
                    <a:pt x="9720" y="6936"/>
                  </a:lnTo>
                  <a:lnTo>
                    <a:pt x="11880" y="9116"/>
                  </a:lnTo>
                  <a:lnTo>
                    <a:pt x="11880" y="10503"/>
                  </a:lnTo>
                  <a:lnTo>
                    <a:pt x="9720" y="11890"/>
                  </a:lnTo>
                  <a:lnTo>
                    <a:pt x="6480" y="14862"/>
                  </a:lnTo>
                  <a:lnTo>
                    <a:pt x="2160" y="17637"/>
                  </a:lnTo>
                  <a:lnTo>
                    <a:pt x="1080" y="19024"/>
                  </a:lnTo>
                  <a:lnTo>
                    <a:pt x="0" y="20609"/>
                  </a:lnTo>
                  <a:lnTo>
                    <a:pt x="0" y="21006"/>
                  </a:lnTo>
                  <a:lnTo>
                    <a:pt x="1080" y="21402"/>
                  </a:lnTo>
                  <a:lnTo>
                    <a:pt x="3240" y="21402"/>
                  </a:lnTo>
                  <a:lnTo>
                    <a:pt x="5400" y="21600"/>
                  </a:lnTo>
                  <a:lnTo>
                    <a:pt x="6480" y="21402"/>
                  </a:lnTo>
                  <a:lnTo>
                    <a:pt x="8640" y="21402"/>
                  </a:lnTo>
                  <a:lnTo>
                    <a:pt x="9720" y="21006"/>
                  </a:lnTo>
                  <a:lnTo>
                    <a:pt x="9720" y="20609"/>
                  </a:lnTo>
                  <a:lnTo>
                    <a:pt x="12960" y="17637"/>
                  </a:lnTo>
                  <a:lnTo>
                    <a:pt x="16200" y="14862"/>
                  </a:lnTo>
                  <a:lnTo>
                    <a:pt x="19440" y="11890"/>
                  </a:lnTo>
                  <a:lnTo>
                    <a:pt x="21600" y="9116"/>
                  </a:lnTo>
                  <a:lnTo>
                    <a:pt x="21600" y="6936"/>
                  </a:lnTo>
                  <a:lnTo>
                    <a:pt x="19440" y="4756"/>
                  </a:lnTo>
                  <a:lnTo>
                    <a:pt x="15120" y="2576"/>
                  </a:lnTo>
                  <a:lnTo>
                    <a:pt x="9720" y="59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2" name="chenying0907 720"/>
            <p:cNvSpPr/>
            <p:nvPr/>
          </p:nvSpPr>
          <p:spPr>
            <a:xfrm>
              <a:off x="137320" y="267680"/>
              <a:ext cx="14085" cy="89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"/>
                  </a:moveTo>
                  <a:lnTo>
                    <a:pt x="21600" y="286"/>
                  </a:lnTo>
                  <a:lnTo>
                    <a:pt x="20736" y="143"/>
                  </a:lnTo>
                  <a:lnTo>
                    <a:pt x="19008" y="0"/>
                  </a:lnTo>
                  <a:lnTo>
                    <a:pt x="16416" y="0"/>
                  </a:lnTo>
                  <a:lnTo>
                    <a:pt x="14688" y="143"/>
                  </a:lnTo>
                  <a:lnTo>
                    <a:pt x="13824" y="286"/>
                  </a:lnTo>
                  <a:lnTo>
                    <a:pt x="13824" y="572"/>
                  </a:lnTo>
                  <a:lnTo>
                    <a:pt x="12096" y="3433"/>
                  </a:lnTo>
                  <a:lnTo>
                    <a:pt x="9504" y="6151"/>
                  </a:lnTo>
                  <a:lnTo>
                    <a:pt x="3456" y="11444"/>
                  </a:lnTo>
                  <a:lnTo>
                    <a:pt x="864" y="13732"/>
                  </a:lnTo>
                  <a:lnTo>
                    <a:pt x="0" y="16307"/>
                  </a:lnTo>
                  <a:lnTo>
                    <a:pt x="864" y="21028"/>
                  </a:lnTo>
                  <a:lnTo>
                    <a:pt x="864" y="21314"/>
                  </a:lnTo>
                  <a:lnTo>
                    <a:pt x="1728" y="21457"/>
                  </a:lnTo>
                  <a:lnTo>
                    <a:pt x="4320" y="21600"/>
                  </a:lnTo>
                  <a:lnTo>
                    <a:pt x="6912" y="21600"/>
                  </a:lnTo>
                  <a:lnTo>
                    <a:pt x="8640" y="21457"/>
                  </a:lnTo>
                  <a:lnTo>
                    <a:pt x="9504" y="21314"/>
                  </a:lnTo>
                  <a:lnTo>
                    <a:pt x="9504" y="15306"/>
                  </a:lnTo>
                  <a:lnTo>
                    <a:pt x="11232" y="12302"/>
                  </a:lnTo>
                  <a:lnTo>
                    <a:pt x="13824" y="9298"/>
                  </a:lnTo>
                  <a:lnTo>
                    <a:pt x="19008" y="5007"/>
                  </a:lnTo>
                  <a:lnTo>
                    <a:pt x="20736" y="2861"/>
                  </a:lnTo>
                  <a:lnTo>
                    <a:pt x="21600" y="5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3" name="chenying0907 721"/>
            <p:cNvSpPr/>
            <p:nvPr/>
          </p:nvSpPr>
          <p:spPr>
            <a:xfrm>
              <a:off x="169009" y="294096"/>
              <a:ext cx="21127" cy="9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268"/>
                  </a:moveTo>
                  <a:lnTo>
                    <a:pt x="12843" y="2147"/>
                  </a:lnTo>
                  <a:lnTo>
                    <a:pt x="10508" y="4025"/>
                  </a:lnTo>
                  <a:lnTo>
                    <a:pt x="8757" y="6171"/>
                  </a:lnTo>
                  <a:lnTo>
                    <a:pt x="7589" y="8184"/>
                  </a:lnTo>
                  <a:lnTo>
                    <a:pt x="4670" y="11404"/>
                  </a:lnTo>
                  <a:lnTo>
                    <a:pt x="2335" y="14624"/>
                  </a:lnTo>
                  <a:lnTo>
                    <a:pt x="584" y="17843"/>
                  </a:lnTo>
                  <a:lnTo>
                    <a:pt x="0" y="21063"/>
                  </a:lnTo>
                  <a:lnTo>
                    <a:pt x="0" y="21198"/>
                  </a:lnTo>
                  <a:lnTo>
                    <a:pt x="584" y="21466"/>
                  </a:lnTo>
                  <a:lnTo>
                    <a:pt x="1168" y="21600"/>
                  </a:lnTo>
                  <a:lnTo>
                    <a:pt x="3503" y="21600"/>
                  </a:lnTo>
                  <a:lnTo>
                    <a:pt x="4086" y="21466"/>
                  </a:lnTo>
                  <a:lnTo>
                    <a:pt x="4670" y="21198"/>
                  </a:lnTo>
                  <a:lnTo>
                    <a:pt x="5254" y="21063"/>
                  </a:lnTo>
                  <a:lnTo>
                    <a:pt x="5838" y="18380"/>
                  </a:lnTo>
                  <a:lnTo>
                    <a:pt x="8173" y="15697"/>
                  </a:lnTo>
                  <a:lnTo>
                    <a:pt x="11676" y="10465"/>
                  </a:lnTo>
                  <a:lnTo>
                    <a:pt x="12843" y="7916"/>
                  </a:lnTo>
                  <a:lnTo>
                    <a:pt x="14595" y="5635"/>
                  </a:lnTo>
                  <a:lnTo>
                    <a:pt x="17514" y="3220"/>
                  </a:lnTo>
                  <a:lnTo>
                    <a:pt x="19265" y="2012"/>
                  </a:lnTo>
                  <a:lnTo>
                    <a:pt x="21600" y="939"/>
                  </a:lnTo>
                  <a:lnTo>
                    <a:pt x="21600" y="402"/>
                  </a:lnTo>
                  <a:lnTo>
                    <a:pt x="20432" y="134"/>
                  </a:lnTo>
                  <a:lnTo>
                    <a:pt x="19265" y="0"/>
                  </a:lnTo>
                  <a:lnTo>
                    <a:pt x="18097" y="0"/>
                  </a:lnTo>
                  <a:lnTo>
                    <a:pt x="16930" y="26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4" name="chenying0907 722"/>
            <p:cNvSpPr/>
            <p:nvPr/>
          </p:nvSpPr>
          <p:spPr>
            <a:xfrm>
              <a:off x="213022" y="285290"/>
              <a:ext cx="24649" cy="139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71" y="454"/>
                  </a:moveTo>
                  <a:lnTo>
                    <a:pt x="15943" y="1452"/>
                  </a:lnTo>
                  <a:lnTo>
                    <a:pt x="14400" y="1906"/>
                  </a:lnTo>
                  <a:lnTo>
                    <a:pt x="12857" y="2269"/>
                  </a:lnTo>
                  <a:lnTo>
                    <a:pt x="11829" y="2904"/>
                  </a:lnTo>
                  <a:lnTo>
                    <a:pt x="8743" y="6081"/>
                  </a:lnTo>
                  <a:lnTo>
                    <a:pt x="6686" y="8713"/>
                  </a:lnTo>
                  <a:lnTo>
                    <a:pt x="5143" y="11254"/>
                  </a:lnTo>
                  <a:lnTo>
                    <a:pt x="3086" y="13795"/>
                  </a:lnTo>
                  <a:lnTo>
                    <a:pt x="1543" y="16245"/>
                  </a:lnTo>
                  <a:lnTo>
                    <a:pt x="514" y="18696"/>
                  </a:lnTo>
                  <a:lnTo>
                    <a:pt x="0" y="21055"/>
                  </a:lnTo>
                  <a:lnTo>
                    <a:pt x="0" y="21328"/>
                  </a:lnTo>
                  <a:lnTo>
                    <a:pt x="514" y="21509"/>
                  </a:lnTo>
                  <a:lnTo>
                    <a:pt x="1543" y="21509"/>
                  </a:lnTo>
                  <a:lnTo>
                    <a:pt x="2571" y="21600"/>
                  </a:lnTo>
                  <a:lnTo>
                    <a:pt x="3086" y="21509"/>
                  </a:lnTo>
                  <a:lnTo>
                    <a:pt x="4114" y="21509"/>
                  </a:lnTo>
                  <a:lnTo>
                    <a:pt x="4629" y="21328"/>
                  </a:lnTo>
                  <a:lnTo>
                    <a:pt x="4629" y="21055"/>
                  </a:lnTo>
                  <a:lnTo>
                    <a:pt x="5143" y="18242"/>
                  </a:lnTo>
                  <a:lnTo>
                    <a:pt x="6686" y="15429"/>
                  </a:lnTo>
                  <a:lnTo>
                    <a:pt x="8743" y="12797"/>
                  </a:lnTo>
                  <a:lnTo>
                    <a:pt x="10800" y="9983"/>
                  </a:lnTo>
                  <a:lnTo>
                    <a:pt x="12857" y="7351"/>
                  </a:lnTo>
                  <a:lnTo>
                    <a:pt x="13371" y="6081"/>
                  </a:lnTo>
                  <a:lnTo>
                    <a:pt x="15429" y="4810"/>
                  </a:lnTo>
                  <a:lnTo>
                    <a:pt x="16971" y="3630"/>
                  </a:lnTo>
                  <a:lnTo>
                    <a:pt x="18514" y="2632"/>
                  </a:lnTo>
                  <a:lnTo>
                    <a:pt x="20571" y="1634"/>
                  </a:lnTo>
                  <a:lnTo>
                    <a:pt x="21600" y="454"/>
                  </a:lnTo>
                  <a:lnTo>
                    <a:pt x="21600" y="272"/>
                  </a:lnTo>
                  <a:lnTo>
                    <a:pt x="20571" y="91"/>
                  </a:lnTo>
                  <a:lnTo>
                    <a:pt x="19543" y="0"/>
                  </a:lnTo>
                  <a:lnTo>
                    <a:pt x="18000" y="182"/>
                  </a:lnTo>
                  <a:lnTo>
                    <a:pt x="17486" y="272"/>
                  </a:lnTo>
                  <a:lnTo>
                    <a:pt x="16971" y="45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5" name="chenying0907 723"/>
            <p:cNvSpPr/>
            <p:nvPr/>
          </p:nvSpPr>
          <p:spPr>
            <a:xfrm>
              <a:off x="237670" y="227176"/>
              <a:ext cx="42253" cy="244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33" y="52"/>
                  </a:moveTo>
                  <a:lnTo>
                    <a:pt x="17753" y="466"/>
                  </a:lnTo>
                  <a:lnTo>
                    <a:pt x="16570" y="932"/>
                  </a:lnTo>
                  <a:lnTo>
                    <a:pt x="14795" y="1968"/>
                  </a:lnTo>
                  <a:lnTo>
                    <a:pt x="14499" y="3004"/>
                  </a:lnTo>
                  <a:lnTo>
                    <a:pt x="13611" y="4040"/>
                  </a:lnTo>
                  <a:lnTo>
                    <a:pt x="7397" y="11033"/>
                  </a:lnTo>
                  <a:lnTo>
                    <a:pt x="5326" y="12587"/>
                  </a:lnTo>
                  <a:lnTo>
                    <a:pt x="3847" y="14089"/>
                  </a:lnTo>
                  <a:lnTo>
                    <a:pt x="2367" y="15540"/>
                  </a:lnTo>
                  <a:lnTo>
                    <a:pt x="1184" y="17094"/>
                  </a:lnTo>
                  <a:lnTo>
                    <a:pt x="296" y="18803"/>
                  </a:lnTo>
                  <a:lnTo>
                    <a:pt x="0" y="19424"/>
                  </a:lnTo>
                  <a:lnTo>
                    <a:pt x="296" y="19994"/>
                  </a:lnTo>
                  <a:lnTo>
                    <a:pt x="888" y="20564"/>
                  </a:lnTo>
                  <a:lnTo>
                    <a:pt x="2071" y="21082"/>
                  </a:lnTo>
                  <a:lnTo>
                    <a:pt x="3847" y="21496"/>
                  </a:lnTo>
                  <a:lnTo>
                    <a:pt x="4142" y="21600"/>
                  </a:lnTo>
                  <a:lnTo>
                    <a:pt x="5326" y="21600"/>
                  </a:lnTo>
                  <a:lnTo>
                    <a:pt x="5622" y="21548"/>
                  </a:lnTo>
                  <a:lnTo>
                    <a:pt x="5918" y="21393"/>
                  </a:lnTo>
                  <a:lnTo>
                    <a:pt x="5918" y="21289"/>
                  </a:lnTo>
                  <a:lnTo>
                    <a:pt x="5622" y="21186"/>
                  </a:lnTo>
                  <a:lnTo>
                    <a:pt x="4438" y="20875"/>
                  </a:lnTo>
                  <a:lnTo>
                    <a:pt x="3847" y="20564"/>
                  </a:lnTo>
                  <a:lnTo>
                    <a:pt x="3255" y="20201"/>
                  </a:lnTo>
                  <a:lnTo>
                    <a:pt x="3255" y="19165"/>
                  </a:lnTo>
                  <a:lnTo>
                    <a:pt x="3551" y="18440"/>
                  </a:lnTo>
                  <a:lnTo>
                    <a:pt x="3551" y="17715"/>
                  </a:lnTo>
                  <a:lnTo>
                    <a:pt x="3847" y="16938"/>
                  </a:lnTo>
                  <a:lnTo>
                    <a:pt x="5030" y="15436"/>
                  </a:lnTo>
                  <a:lnTo>
                    <a:pt x="9468" y="11551"/>
                  </a:lnTo>
                  <a:lnTo>
                    <a:pt x="10652" y="10204"/>
                  </a:lnTo>
                  <a:lnTo>
                    <a:pt x="16274" y="4662"/>
                  </a:lnTo>
                  <a:lnTo>
                    <a:pt x="16866" y="3574"/>
                  </a:lnTo>
                  <a:lnTo>
                    <a:pt x="17753" y="1865"/>
                  </a:lnTo>
                  <a:lnTo>
                    <a:pt x="18641" y="1347"/>
                  </a:lnTo>
                  <a:lnTo>
                    <a:pt x="19825" y="829"/>
                  </a:lnTo>
                  <a:lnTo>
                    <a:pt x="21304" y="414"/>
                  </a:lnTo>
                  <a:lnTo>
                    <a:pt x="21600" y="311"/>
                  </a:lnTo>
                  <a:lnTo>
                    <a:pt x="21600" y="207"/>
                  </a:lnTo>
                  <a:lnTo>
                    <a:pt x="21008" y="52"/>
                  </a:lnTo>
                  <a:lnTo>
                    <a:pt x="20712" y="0"/>
                  </a:lnTo>
                  <a:lnTo>
                    <a:pt x="19825" y="0"/>
                  </a:lnTo>
                  <a:lnTo>
                    <a:pt x="19233" y="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6" name="chenying0907 724"/>
            <p:cNvSpPr/>
            <p:nvPr/>
          </p:nvSpPr>
          <p:spPr>
            <a:xfrm>
              <a:off x="274640" y="184911"/>
              <a:ext cx="51056" cy="297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28"/>
                  </a:moveTo>
                  <a:lnTo>
                    <a:pt x="16518" y="1321"/>
                  </a:lnTo>
                  <a:lnTo>
                    <a:pt x="15501" y="1875"/>
                  </a:lnTo>
                  <a:lnTo>
                    <a:pt x="14739" y="2471"/>
                  </a:lnTo>
                  <a:lnTo>
                    <a:pt x="14231" y="3067"/>
                  </a:lnTo>
                  <a:lnTo>
                    <a:pt x="14231" y="4729"/>
                  </a:lnTo>
                  <a:lnTo>
                    <a:pt x="13976" y="6178"/>
                  </a:lnTo>
                  <a:lnTo>
                    <a:pt x="13214" y="7669"/>
                  </a:lnTo>
                  <a:lnTo>
                    <a:pt x="11944" y="9117"/>
                  </a:lnTo>
                  <a:lnTo>
                    <a:pt x="10419" y="10608"/>
                  </a:lnTo>
                  <a:lnTo>
                    <a:pt x="8386" y="11929"/>
                  </a:lnTo>
                  <a:lnTo>
                    <a:pt x="6353" y="13292"/>
                  </a:lnTo>
                  <a:lnTo>
                    <a:pt x="4320" y="14613"/>
                  </a:lnTo>
                  <a:lnTo>
                    <a:pt x="2541" y="15976"/>
                  </a:lnTo>
                  <a:lnTo>
                    <a:pt x="1016" y="17382"/>
                  </a:lnTo>
                  <a:lnTo>
                    <a:pt x="508" y="18021"/>
                  </a:lnTo>
                  <a:lnTo>
                    <a:pt x="254" y="18746"/>
                  </a:lnTo>
                  <a:lnTo>
                    <a:pt x="0" y="19385"/>
                  </a:lnTo>
                  <a:lnTo>
                    <a:pt x="0" y="20109"/>
                  </a:lnTo>
                  <a:lnTo>
                    <a:pt x="254" y="20748"/>
                  </a:lnTo>
                  <a:lnTo>
                    <a:pt x="1016" y="21472"/>
                  </a:lnTo>
                  <a:lnTo>
                    <a:pt x="1016" y="21557"/>
                  </a:lnTo>
                  <a:lnTo>
                    <a:pt x="1525" y="21600"/>
                  </a:lnTo>
                  <a:lnTo>
                    <a:pt x="2287" y="21600"/>
                  </a:lnTo>
                  <a:lnTo>
                    <a:pt x="3049" y="21515"/>
                  </a:lnTo>
                  <a:lnTo>
                    <a:pt x="3049" y="21430"/>
                  </a:lnTo>
                  <a:lnTo>
                    <a:pt x="3304" y="21344"/>
                  </a:lnTo>
                  <a:lnTo>
                    <a:pt x="2541" y="20663"/>
                  </a:lnTo>
                  <a:lnTo>
                    <a:pt x="2287" y="19981"/>
                  </a:lnTo>
                  <a:lnTo>
                    <a:pt x="2287" y="19299"/>
                  </a:lnTo>
                  <a:lnTo>
                    <a:pt x="2541" y="18618"/>
                  </a:lnTo>
                  <a:lnTo>
                    <a:pt x="2795" y="17893"/>
                  </a:lnTo>
                  <a:lnTo>
                    <a:pt x="3304" y="17169"/>
                  </a:lnTo>
                  <a:lnTo>
                    <a:pt x="5082" y="15806"/>
                  </a:lnTo>
                  <a:lnTo>
                    <a:pt x="7115" y="14400"/>
                  </a:lnTo>
                  <a:lnTo>
                    <a:pt x="11181" y="11673"/>
                  </a:lnTo>
                  <a:lnTo>
                    <a:pt x="13214" y="10353"/>
                  </a:lnTo>
                  <a:lnTo>
                    <a:pt x="14485" y="9117"/>
                  </a:lnTo>
                  <a:lnTo>
                    <a:pt x="15501" y="7924"/>
                  </a:lnTo>
                  <a:lnTo>
                    <a:pt x="16518" y="5453"/>
                  </a:lnTo>
                  <a:lnTo>
                    <a:pt x="16518" y="4175"/>
                  </a:lnTo>
                  <a:lnTo>
                    <a:pt x="16772" y="2854"/>
                  </a:lnTo>
                  <a:lnTo>
                    <a:pt x="17026" y="2556"/>
                  </a:lnTo>
                  <a:lnTo>
                    <a:pt x="17280" y="2173"/>
                  </a:lnTo>
                  <a:lnTo>
                    <a:pt x="18551" y="1534"/>
                  </a:lnTo>
                  <a:lnTo>
                    <a:pt x="19821" y="852"/>
                  </a:lnTo>
                  <a:lnTo>
                    <a:pt x="21346" y="256"/>
                  </a:lnTo>
                  <a:lnTo>
                    <a:pt x="21600" y="170"/>
                  </a:lnTo>
                  <a:lnTo>
                    <a:pt x="21346" y="85"/>
                  </a:lnTo>
                  <a:lnTo>
                    <a:pt x="20838" y="0"/>
                  </a:lnTo>
                  <a:lnTo>
                    <a:pt x="19567" y="43"/>
                  </a:lnTo>
                  <a:lnTo>
                    <a:pt x="19059" y="12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7" name="chenying0907 725"/>
            <p:cNvSpPr/>
            <p:nvPr/>
          </p:nvSpPr>
          <p:spPr>
            <a:xfrm>
              <a:off x="308090" y="142645"/>
              <a:ext cx="66901" cy="417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880" y="152"/>
                  </a:moveTo>
                  <a:lnTo>
                    <a:pt x="19688" y="849"/>
                  </a:lnTo>
                  <a:lnTo>
                    <a:pt x="19306" y="1547"/>
                  </a:lnTo>
                  <a:lnTo>
                    <a:pt x="18733" y="2245"/>
                  </a:lnTo>
                  <a:lnTo>
                    <a:pt x="18159" y="2882"/>
                  </a:lnTo>
                  <a:lnTo>
                    <a:pt x="16439" y="4278"/>
                  </a:lnTo>
                  <a:lnTo>
                    <a:pt x="14910" y="5612"/>
                  </a:lnTo>
                  <a:lnTo>
                    <a:pt x="12234" y="8343"/>
                  </a:lnTo>
                  <a:lnTo>
                    <a:pt x="9175" y="11043"/>
                  </a:lnTo>
                  <a:lnTo>
                    <a:pt x="7455" y="12347"/>
                  </a:lnTo>
                  <a:lnTo>
                    <a:pt x="3632" y="15017"/>
                  </a:lnTo>
                  <a:lnTo>
                    <a:pt x="2103" y="16321"/>
                  </a:lnTo>
                  <a:lnTo>
                    <a:pt x="765" y="17596"/>
                  </a:lnTo>
                  <a:lnTo>
                    <a:pt x="191" y="18202"/>
                  </a:lnTo>
                  <a:lnTo>
                    <a:pt x="0" y="18839"/>
                  </a:lnTo>
                  <a:lnTo>
                    <a:pt x="0" y="21509"/>
                  </a:lnTo>
                  <a:lnTo>
                    <a:pt x="191" y="21539"/>
                  </a:lnTo>
                  <a:lnTo>
                    <a:pt x="956" y="21600"/>
                  </a:lnTo>
                  <a:lnTo>
                    <a:pt x="1147" y="21570"/>
                  </a:lnTo>
                  <a:lnTo>
                    <a:pt x="1529" y="21539"/>
                  </a:lnTo>
                  <a:lnTo>
                    <a:pt x="1720" y="21509"/>
                  </a:lnTo>
                  <a:lnTo>
                    <a:pt x="1720" y="18839"/>
                  </a:lnTo>
                  <a:lnTo>
                    <a:pt x="1912" y="18475"/>
                  </a:lnTo>
                  <a:lnTo>
                    <a:pt x="2103" y="18081"/>
                  </a:lnTo>
                  <a:lnTo>
                    <a:pt x="2676" y="17353"/>
                  </a:lnTo>
                  <a:lnTo>
                    <a:pt x="4205" y="15866"/>
                  </a:lnTo>
                  <a:lnTo>
                    <a:pt x="6117" y="14562"/>
                  </a:lnTo>
                  <a:lnTo>
                    <a:pt x="7837" y="13227"/>
                  </a:lnTo>
                  <a:lnTo>
                    <a:pt x="11660" y="10557"/>
                  </a:lnTo>
                  <a:lnTo>
                    <a:pt x="14527" y="7888"/>
                  </a:lnTo>
                  <a:lnTo>
                    <a:pt x="17395" y="5188"/>
                  </a:lnTo>
                  <a:lnTo>
                    <a:pt x="18733" y="3913"/>
                  </a:lnTo>
                  <a:lnTo>
                    <a:pt x="20071" y="2670"/>
                  </a:lnTo>
                  <a:lnTo>
                    <a:pt x="20644" y="2033"/>
                  </a:lnTo>
                  <a:lnTo>
                    <a:pt x="21218" y="1426"/>
                  </a:lnTo>
                  <a:lnTo>
                    <a:pt x="21600" y="152"/>
                  </a:lnTo>
                  <a:lnTo>
                    <a:pt x="21600" y="91"/>
                  </a:lnTo>
                  <a:lnTo>
                    <a:pt x="21409" y="30"/>
                  </a:lnTo>
                  <a:lnTo>
                    <a:pt x="21027" y="30"/>
                  </a:lnTo>
                  <a:lnTo>
                    <a:pt x="20835" y="0"/>
                  </a:lnTo>
                  <a:lnTo>
                    <a:pt x="20453" y="30"/>
                  </a:lnTo>
                  <a:lnTo>
                    <a:pt x="20071" y="30"/>
                  </a:lnTo>
                  <a:lnTo>
                    <a:pt x="19880" y="91"/>
                  </a:lnTo>
                  <a:lnTo>
                    <a:pt x="19880" y="15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8" name="chenying0907 726"/>
            <p:cNvSpPr/>
            <p:nvPr/>
          </p:nvSpPr>
          <p:spPr>
            <a:xfrm>
              <a:off x="341539" y="117991"/>
              <a:ext cx="68662" cy="461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0"/>
                  </a:moveTo>
                  <a:lnTo>
                    <a:pt x="21600" y="82"/>
                  </a:lnTo>
                  <a:lnTo>
                    <a:pt x="21418" y="27"/>
                  </a:lnTo>
                  <a:lnTo>
                    <a:pt x="21055" y="0"/>
                  </a:lnTo>
                  <a:lnTo>
                    <a:pt x="20874" y="0"/>
                  </a:lnTo>
                  <a:lnTo>
                    <a:pt x="20148" y="27"/>
                  </a:lnTo>
                  <a:lnTo>
                    <a:pt x="19966" y="82"/>
                  </a:lnTo>
                  <a:lnTo>
                    <a:pt x="19966" y="110"/>
                  </a:lnTo>
                  <a:lnTo>
                    <a:pt x="19603" y="357"/>
                  </a:lnTo>
                  <a:lnTo>
                    <a:pt x="19059" y="604"/>
                  </a:lnTo>
                  <a:lnTo>
                    <a:pt x="18514" y="823"/>
                  </a:lnTo>
                  <a:lnTo>
                    <a:pt x="18333" y="961"/>
                  </a:lnTo>
                  <a:lnTo>
                    <a:pt x="18151" y="1070"/>
                  </a:lnTo>
                  <a:lnTo>
                    <a:pt x="18151" y="1455"/>
                  </a:lnTo>
                  <a:lnTo>
                    <a:pt x="17970" y="1811"/>
                  </a:lnTo>
                  <a:lnTo>
                    <a:pt x="17062" y="2525"/>
                  </a:lnTo>
                  <a:lnTo>
                    <a:pt x="16336" y="3239"/>
                  </a:lnTo>
                  <a:lnTo>
                    <a:pt x="15610" y="3980"/>
                  </a:lnTo>
                  <a:lnTo>
                    <a:pt x="14703" y="4666"/>
                  </a:lnTo>
                  <a:lnTo>
                    <a:pt x="14158" y="5050"/>
                  </a:lnTo>
                  <a:lnTo>
                    <a:pt x="13432" y="5379"/>
                  </a:lnTo>
                  <a:lnTo>
                    <a:pt x="12524" y="5956"/>
                  </a:lnTo>
                  <a:lnTo>
                    <a:pt x="11435" y="6560"/>
                  </a:lnTo>
                  <a:lnTo>
                    <a:pt x="10891" y="7109"/>
                  </a:lnTo>
                  <a:lnTo>
                    <a:pt x="10346" y="7712"/>
                  </a:lnTo>
                  <a:lnTo>
                    <a:pt x="9076" y="9167"/>
                  </a:lnTo>
                  <a:lnTo>
                    <a:pt x="8531" y="9853"/>
                  </a:lnTo>
                  <a:lnTo>
                    <a:pt x="7987" y="10594"/>
                  </a:lnTo>
                  <a:lnTo>
                    <a:pt x="7079" y="11994"/>
                  </a:lnTo>
                  <a:lnTo>
                    <a:pt x="5445" y="13394"/>
                  </a:lnTo>
                  <a:lnTo>
                    <a:pt x="2723" y="16138"/>
                  </a:lnTo>
                  <a:lnTo>
                    <a:pt x="1452" y="17428"/>
                  </a:lnTo>
                  <a:lnTo>
                    <a:pt x="908" y="18059"/>
                  </a:lnTo>
                  <a:lnTo>
                    <a:pt x="726" y="18718"/>
                  </a:lnTo>
                  <a:lnTo>
                    <a:pt x="908" y="19322"/>
                  </a:lnTo>
                  <a:lnTo>
                    <a:pt x="1271" y="20584"/>
                  </a:lnTo>
                  <a:lnTo>
                    <a:pt x="1089" y="21216"/>
                  </a:lnTo>
                  <a:lnTo>
                    <a:pt x="726" y="21216"/>
                  </a:lnTo>
                  <a:lnTo>
                    <a:pt x="545" y="21243"/>
                  </a:lnTo>
                  <a:lnTo>
                    <a:pt x="363" y="21298"/>
                  </a:lnTo>
                  <a:lnTo>
                    <a:pt x="0" y="21353"/>
                  </a:lnTo>
                  <a:lnTo>
                    <a:pt x="0" y="21518"/>
                  </a:lnTo>
                  <a:lnTo>
                    <a:pt x="1089" y="21600"/>
                  </a:lnTo>
                  <a:lnTo>
                    <a:pt x="1815" y="21600"/>
                  </a:lnTo>
                  <a:lnTo>
                    <a:pt x="2178" y="21573"/>
                  </a:lnTo>
                  <a:lnTo>
                    <a:pt x="2360" y="21545"/>
                  </a:lnTo>
                  <a:lnTo>
                    <a:pt x="2723" y="21463"/>
                  </a:lnTo>
                  <a:lnTo>
                    <a:pt x="2904" y="20832"/>
                  </a:lnTo>
                  <a:lnTo>
                    <a:pt x="2904" y="20200"/>
                  </a:lnTo>
                  <a:lnTo>
                    <a:pt x="2541" y="18965"/>
                  </a:lnTo>
                  <a:lnTo>
                    <a:pt x="2541" y="18197"/>
                  </a:lnTo>
                  <a:lnTo>
                    <a:pt x="3086" y="17456"/>
                  </a:lnTo>
                  <a:lnTo>
                    <a:pt x="3812" y="16715"/>
                  </a:lnTo>
                  <a:lnTo>
                    <a:pt x="4538" y="16001"/>
                  </a:lnTo>
                  <a:lnTo>
                    <a:pt x="7442" y="13284"/>
                  </a:lnTo>
                  <a:lnTo>
                    <a:pt x="8713" y="11966"/>
                  </a:lnTo>
                  <a:lnTo>
                    <a:pt x="9257" y="11280"/>
                  </a:lnTo>
                  <a:lnTo>
                    <a:pt x="9620" y="10594"/>
                  </a:lnTo>
                  <a:lnTo>
                    <a:pt x="10165" y="9881"/>
                  </a:lnTo>
                  <a:lnTo>
                    <a:pt x="10709" y="9194"/>
                  </a:lnTo>
                  <a:lnTo>
                    <a:pt x="12343" y="7767"/>
                  </a:lnTo>
                  <a:lnTo>
                    <a:pt x="13976" y="6367"/>
                  </a:lnTo>
                  <a:lnTo>
                    <a:pt x="15792" y="4995"/>
                  </a:lnTo>
                  <a:lnTo>
                    <a:pt x="16881" y="4282"/>
                  </a:lnTo>
                  <a:lnTo>
                    <a:pt x="17788" y="3541"/>
                  </a:lnTo>
                  <a:lnTo>
                    <a:pt x="19603" y="2086"/>
                  </a:lnTo>
                  <a:lnTo>
                    <a:pt x="19966" y="1592"/>
                  </a:lnTo>
                  <a:lnTo>
                    <a:pt x="19966" y="961"/>
                  </a:lnTo>
                  <a:lnTo>
                    <a:pt x="20148" y="851"/>
                  </a:lnTo>
                  <a:lnTo>
                    <a:pt x="21237" y="357"/>
                  </a:lnTo>
                  <a:lnTo>
                    <a:pt x="21600" y="11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19" name="chenying0907 727"/>
            <p:cNvSpPr/>
            <p:nvPr/>
          </p:nvSpPr>
          <p:spPr>
            <a:xfrm>
              <a:off x="355623" y="17610"/>
              <a:ext cx="100351" cy="61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37" y="83"/>
                  </a:moveTo>
                  <a:lnTo>
                    <a:pt x="20337" y="808"/>
                  </a:lnTo>
                  <a:lnTo>
                    <a:pt x="20084" y="1513"/>
                  </a:lnTo>
                  <a:lnTo>
                    <a:pt x="19326" y="2923"/>
                  </a:lnTo>
                  <a:lnTo>
                    <a:pt x="18695" y="3628"/>
                  </a:lnTo>
                  <a:lnTo>
                    <a:pt x="17937" y="4312"/>
                  </a:lnTo>
                  <a:lnTo>
                    <a:pt x="17053" y="5017"/>
                  </a:lnTo>
                  <a:lnTo>
                    <a:pt x="15789" y="5721"/>
                  </a:lnTo>
                  <a:lnTo>
                    <a:pt x="13768" y="7048"/>
                  </a:lnTo>
                  <a:lnTo>
                    <a:pt x="11874" y="8375"/>
                  </a:lnTo>
                  <a:lnTo>
                    <a:pt x="10989" y="9038"/>
                  </a:lnTo>
                  <a:lnTo>
                    <a:pt x="10358" y="9743"/>
                  </a:lnTo>
                  <a:lnTo>
                    <a:pt x="9726" y="10427"/>
                  </a:lnTo>
                  <a:lnTo>
                    <a:pt x="9221" y="11111"/>
                  </a:lnTo>
                  <a:lnTo>
                    <a:pt x="8589" y="11774"/>
                  </a:lnTo>
                  <a:lnTo>
                    <a:pt x="7958" y="12417"/>
                  </a:lnTo>
                  <a:lnTo>
                    <a:pt x="6568" y="13744"/>
                  </a:lnTo>
                  <a:lnTo>
                    <a:pt x="5937" y="14407"/>
                  </a:lnTo>
                  <a:lnTo>
                    <a:pt x="4926" y="15734"/>
                  </a:lnTo>
                  <a:lnTo>
                    <a:pt x="4800" y="16397"/>
                  </a:lnTo>
                  <a:lnTo>
                    <a:pt x="4547" y="17081"/>
                  </a:lnTo>
                  <a:lnTo>
                    <a:pt x="4168" y="17744"/>
                  </a:lnTo>
                  <a:lnTo>
                    <a:pt x="3537" y="18408"/>
                  </a:lnTo>
                  <a:lnTo>
                    <a:pt x="2779" y="19071"/>
                  </a:lnTo>
                  <a:lnTo>
                    <a:pt x="1263" y="20170"/>
                  </a:lnTo>
                  <a:lnTo>
                    <a:pt x="505" y="20709"/>
                  </a:lnTo>
                  <a:lnTo>
                    <a:pt x="126" y="21248"/>
                  </a:lnTo>
                  <a:lnTo>
                    <a:pt x="0" y="21310"/>
                  </a:lnTo>
                  <a:lnTo>
                    <a:pt x="0" y="21559"/>
                  </a:lnTo>
                  <a:lnTo>
                    <a:pt x="126" y="21579"/>
                  </a:lnTo>
                  <a:lnTo>
                    <a:pt x="379" y="21600"/>
                  </a:lnTo>
                  <a:lnTo>
                    <a:pt x="758" y="21600"/>
                  </a:lnTo>
                  <a:lnTo>
                    <a:pt x="1137" y="21579"/>
                  </a:lnTo>
                  <a:lnTo>
                    <a:pt x="1263" y="21559"/>
                  </a:lnTo>
                  <a:lnTo>
                    <a:pt x="1263" y="21517"/>
                  </a:lnTo>
                  <a:lnTo>
                    <a:pt x="1389" y="21165"/>
                  </a:lnTo>
                  <a:lnTo>
                    <a:pt x="1642" y="20833"/>
                  </a:lnTo>
                  <a:lnTo>
                    <a:pt x="2021" y="20481"/>
                  </a:lnTo>
                  <a:lnTo>
                    <a:pt x="2400" y="20149"/>
                  </a:lnTo>
                  <a:lnTo>
                    <a:pt x="3411" y="19444"/>
                  </a:lnTo>
                  <a:lnTo>
                    <a:pt x="4295" y="18760"/>
                  </a:lnTo>
                  <a:lnTo>
                    <a:pt x="4926" y="18200"/>
                  </a:lnTo>
                  <a:lnTo>
                    <a:pt x="5558" y="17599"/>
                  </a:lnTo>
                  <a:lnTo>
                    <a:pt x="5937" y="16998"/>
                  </a:lnTo>
                  <a:lnTo>
                    <a:pt x="6063" y="16397"/>
                  </a:lnTo>
                  <a:lnTo>
                    <a:pt x="6189" y="15734"/>
                  </a:lnTo>
                  <a:lnTo>
                    <a:pt x="6568" y="15070"/>
                  </a:lnTo>
                  <a:lnTo>
                    <a:pt x="7832" y="13744"/>
                  </a:lnTo>
                  <a:lnTo>
                    <a:pt x="9347" y="12438"/>
                  </a:lnTo>
                  <a:lnTo>
                    <a:pt x="10358" y="11111"/>
                  </a:lnTo>
                  <a:lnTo>
                    <a:pt x="10863" y="10385"/>
                  </a:lnTo>
                  <a:lnTo>
                    <a:pt x="11495" y="9639"/>
                  </a:lnTo>
                  <a:lnTo>
                    <a:pt x="12253" y="8934"/>
                  </a:lnTo>
                  <a:lnTo>
                    <a:pt x="13263" y="8209"/>
                  </a:lnTo>
                  <a:lnTo>
                    <a:pt x="15284" y="6799"/>
                  </a:lnTo>
                  <a:lnTo>
                    <a:pt x="17684" y="5410"/>
                  </a:lnTo>
                  <a:lnTo>
                    <a:pt x="18695" y="4747"/>
                  </a:lnTo>
                  <a:lnTo>
                    <a:pt x="19453" y="4084"/>
                  </a:lnTo>
                  <a:lnTo>
                    <a:pt x="20211" y="3441"/>
                  </a:lnTo>
                  <a:lnTo>
                    <a:pt x="20716" y="2778"/>
                  </a:lnTo>
                  <a:lnTo>
                    <a:pt x="21221" y="2094"/>
                  </a:lnTo>
                  <a:lnTo>
                    <a:pt x="21474" y="1430"/>
                  </a:lnTo>
                  <a:lnTo>
                    <a:pt x="21600" y="767"/>
                  </a:lnTo>
                  <a:lnTo>
                    <a:pt x="21600" y="41"/>
                  </a:lnTo>
                  <a:lnTo>
                    <a:pt x="21474" y="21"/>
                  </a:lnTo>
                  <a:lnTo>
                    <a:pt x="21221" y="0"/>
                  </a:lnTo>
                  <a:lnTo>
                    <a:pt x="20716" y="0"/>
                  </a:lnTo>
                  <a:lnTo>
                    <a:pt x="20589" y="21"/>
                  </a:lnTo>
                  <a:lnTo>
                    <a:pt x="20337" y="41"/>
                  </a:lnTo>
                  <a:lnTo>
                    <a:pt x="20337" y="8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0" name="chenying0907 728"/>
            <p:cNvSpPr/>
            <p:nvPr/>
          </p:nvSpPr>
          <p:spPr>
            <a:xfrm>
              <a:off x="376750" y="42265"/>
              <a:ext cx="137321" cy="6040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041" y="21"/>
                  </a:moveTo>
                  <a:lnTo>
                    <a:pt x="20110" y="147"/>
                  </a:lnTo>
                  <a:lnTo>
                    <a:pt x="19459" y="294"/>
                  </a:lnTo>
                  <a:lnTo>
                    <a:pt x="18900" y="462"/>
                  </a:lnTo>
                  <a:lnTo>
                    <a:pt x="18434" y="630"/>
                  </a:lnTo>
                  <a:lnTo>
                    <a:pt x="17876" y="1008"/>
                  </a:lnTo>
                  <a:lnTo>
                    <a:pt x="17597" y="1238"/>
                  </a:lnTo>
                  <a:lnTo>
                    <a:pt x="17410" y="1448"/>
                  </a:lnTo>
                  <a:lnTo>
                    <a:pt x="16479" y="3044"/>
                  </a:lnTo>
                  <a:lnTo>
                    <a:pt x="15921" y="3820"/>
                  </a:lnTo>
                  <a:lnTo>
                    <a:pt x="15269" y="4597"/>
                  </a:lnTo>
                  <a:lnTo>
                    <a:pt x="14524" y="5332"/>
                  </a:lnTo>
                  <a:lnTo>
                    <a:pt x="14059" y="6045"/>
                  </a:lnTo>
                  <a:lnTo>
                    <a:pt x="13221" y="7494"/>
                  </a:lnTo>
                  <a:lnTo>
                    <a:pt x="12662" y="8229"/>
                  </a:lnTo>
                  <a:lnTo>
                    <a:pt x="12103" y="8984"/>
                  </a:lnTo>
                  <a:lnTo>
                    <a:pt x="10148" y="11188"/>
                  </a:lnTo>
                  <a:lnTo>
                    <a:pt x="9310" y="11923"/>
                  </a:lnTo>
                  <a:lnTo>
                    <a:pt x="7541" y="13371"/>
                  </a:lnTo>
                  <a:lnTo>
                    <a:pt x="6610" y="14106"/>
                  </a:lnTo>
                  <a:lnTo>
                    <a:pt x="5772" y="14841"/>
                  </a:lnTo>
                  <a:lnTo>
                    <a:pt x="5028" y="15597"/>
                  </a:lnTo>
                  <a:lnTo>
                    <a:pt x="4562" y="16352"/>
                  </a:lnTo>
                  <a:lnTo>
                    <a:pt x="4190" y="17066"/>
                  </a:lnTo>
                  <a:lnTo>
                    <a:pt x="4003" y="17780"/>
                  </a:lnTo>
                  <a:lnTo>
                    <a:pt x="3817" y="18094"/>
                  </a:lnTo>
                  <a:lnTo>
                    <a:pt x="3259" y="18766"/>
                  </a:lnTo>
                  <a:lnTo>
                    <a:pt x="3166" y="19102"/>
                  </a:lnTo>
                  <a:lnTo>
                    <a:pt x="2607" y="19690"/>
                  </a:lnTo>
                  <a:lnTo>
                    <a:pt x="2234" y="19963"/>
                  </a:lnTo>
                  <a:lnTo>
                    <a:pt x="1862" y="20257"/>
                  </a:lnTo>
                  <a:lnTo>
                    <a:pt x="1397" y="20718"/>
                  </a:lnTo>
                  <a:lnTo>
                    <a:pt x="1117" y="20970"/>
                  </a:lnTo>
                  <a:lnTo>
                    <a:pt x="745" y="21201"/>
                  </a:lnTo>
                  <a:lnTo>
                    <a:pt x="279" y="21201"/>
                  </a:lnTo>
                  <a:lnTo>
                    <a:pt x="0" y="21243"/>
                  </a:lnTo>
                  <a:lnTo>
                    <a:pt x="0" y="21495"/>
                  </a:lnTo>
                  <a:lnTo>
                    <a:pt x="93" y="21558"/>
                  </a:lnTo>
                  <a:lnTo>
                    <a:pt x="372" y="21600"/>
                  </a:lnTo>
                  <a:lnTo>
                    <a:pt x="652" y="21579"/>
                  </a:lnTo>
                  <a:lnTo>
                    <a:pt x="838" y="21558"/>
                  </a:lnTo>
                  <a:lnTo>
                    <a:pt x="1303" y="21348"/>
                  </a:lnTo>
                  <a:lnTo>
                    <a:pt x="1676" y="21138"/>
                  </a:lnTo>
                  <a:lnTo>
                    <a:pt x="1862" y="20949"/>
                  </a:lnTo>
                  <a:lnTo>
                    <a:pt x="2234" y="20718"/>
                  </a:lnTo>
                  <a:lnTo>
                    <a:pt x="2886" y="20236"/>
                  </a:lnTo>
                  <a:lnTo>
                    <a:pt x="3538" y="19732"/>
                  </a:lnTo>
                  <a:lnTo>
                    <a:pt x="3817" y="19438"/>
                  </a:lnTo>
                  <a:lnTo>
                    <a:pt x="3910" y="19144"/>
                  </a:lnTo>
                  <a:lnTo>
                    <a:pt x="4003" y="18871"/>
                  </a:lnTo>
                  <a:lnTo>
                    <a:pt x="4190" y="18556"/>
                  </a:lnTo>
                  <a:lnTo>
                    <a:pt x="4469" y="18241"/>
                  </a:lnTo>
                  <a:lnTo>
                    <a:pt x="4748" y="17906"/>
                  </a:lnTo>
                  <a:lnTo>
                    <a:pt x="5028" y="17255"/>
                  </a:lnTo>
                  <a:lnTo>
                    <a:pt x="5307" y="16499"/>
                  </a:lnTo>
                  <a:lnTo>
                    <a:pt x="5772" y="15743"/>
                  </a:lnTo>
                  <a:lnTo>
                    <a:pt x="6517" y="15009"/>
                  </a:lnTo>
                  <a:lnTo>
                    <a:pt x="6890" y="14631"/>
                  </a:lnTo>
                  <a:lnTo>
                    <a:pt x="7355" y="14274"/>
                  </a:lnTo>
                  <a:lnTo>
                    <a:pt x="9310" y="12742"/>
                  </a:lnTo>
                  <a:lnTo>
                    <a:pt x="10986" y="11209"/>
                  </a:lnTo>
                  <a:lnTo>
                    <a:pt x="11638" y="10517"/>
                  </a:lnTo>
                  <a:lnTo>
                    <a:pt x="12383" y="9803"/>
                  </a:lnTo>
                  <a:lnTo>
                    <a:pt x="12941" y="9089"/>
                  </a:lnTo>
                  <a:lnTo>
                    <a:pt x="15269" y="5521"/>
                  </a:lnTo>
                  <a:lnTo>
                    <a:pt x="15734" y="4786"/>
                  </a:lnTo>
                  <a:lnTo>
                    <a:pt x="16386" y="4072"/>
                  </a:lnTo>
                  <a:lnTo>
                    <a:pt x="17503" y="2645"/>
                  </a:lnTo>
                  <a:lnTo>
                    <a:pt x="17969" y="1973"/>
                  </a:lnTo>
                  <a:lnTo>
                    <a:pt x="18155" y="1616"/>
                  </a:lnTo>
                  <a:lnTo>
                    <a:pt x="18434" y="1280"/>
                  </a:lnTo>
                  <a:lnTo>
                    <a:pt x="18807" y="945"/>
                  </a:lnTo>
                  <a:lnTo>
                    <a:pt x="19086" y="798"/>
                  </a:lnTo>
                  <a:lnTo>
                    <a:pt x="19366" y="672"/>
                  </a:lnTo>
                  <a:lnTo>
                    <a:pt x="19831" y="525"/>
                  </a:lnTo>
                  <a:lnTo>
                    <a:pt x="20203" y="378"/>
                  </a:lnTo>
                  <a:lnTo>
                    <a:pt x="20855" y="273"/>
                  </a:lnTo>
                  <a:lnTo>
                    <a:pt x="21414" y="189"/>
                  </a:lnTo>
                  <a:lnTo>
                    <a:pt x="21600" y="147"/>
                  </a:lnTo>
                  <a:lnTo>
                    <a:pt x="21600" y="42"/>
                  </a:lnTo>
                  <a:lnTo>
                    <a:pt x="21507" y="21"/>
                  </a:lnTo>
                  <a:lnTo>
                    <a:pt x="21321" y="0"/>
                  </a:lnTo>
                  <a:lnTo>
                    <a:pt x="21228" y="0"/>
                  </a:lnTo>
                  <a:lnTo>
                    <a:pt x="21041" y="2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1" name="chenying0907 729"/>
            <p:cNvSpPr/>
            <p:nvPr/>
          </p:nvSpPr>
          <p:spPr>
            <a:xfrm>
              <a:off x="410200" y="533600"/>
              <a:ext cx="38732" cy="12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982" y="102"/>
                  </a:moveTo>
                  <a:lnTo>
                    <a:pt x="17018" y="1019"/>
                  </a:lnTo>
                  <a:lnTo>
                    <a:pt x="15709" y="2038"/>
                  </a:lnTo>
                  <a:lnTo>
                    <a:pt x="14400" y="3158"/>
                  </a:lnTo>
                  <a:lnTo>
                    <a:pt x="13418" y="4279"/>
                  </a:lnTo>
                  <a:lnTo>
                    <a:pt x="11782" y="6725"/>
                  </a:lnTo>
                  <a:lnTo>
                    <a:pt x="10473" y="8864"/>
                  </a:lnTo>
                  <a:lnTo>
                    <a:pt x="7855" y="11921"/>
                  </a:lnTo>
                  <a:lnTo>
                    <a:pt x="4909" y="14977"/>
                  </a:lnTo>
                  <a:lnTo>
                    <a:pt x="1964" y="17932"/>
                  </a:lnTo>
                  <a:lnTo>
                    <a:pt x="982" y="19562"/>
                  </a:lnTo>
                  <a:lnTo>
                    <a:pt x="0" y="21091"/>
                  </a:lnTo>
                  <a:lnTo>
                    <a:pt x="0" y="21294"/>
                  </a:lnTo>
                  <a:lnTo>
                    <a:pt x="327" y="21396"/>
                  </a:lnTo>
                  <a:lnTo>
                    <a:pt x="1309" y="21600"/>
                  </a:lnTo>
                  <a:lnTo>
                    <a:pt x="2618" y="21600"/>
                  </a:lnTo>
                  <a:lnTo>
                    <a:pt x="2945" y="21498"/>
                  </a:lnTo>
                  <a:lnTo>
                    <a:pt x="3273" y="21294"/>
                  </a:lnTo>
                  <a:lnTo>
                    <a:pt x="4582" y="18747"/>
                  </a:lnTo>
                  <a:lnTo>
                    <a:pt x="6873" y="16404"/>
                  </a:lnTo>
                  <a:lnTo>
                    <a:pt x="11455" y="11411"/>
                  </a:lnTo>
                  <a:lnTo>
                    <a:pt x="13745" y="9068"/>
                  </a:lnTo>
                  <a:lnTo>
                    <a:pt x="15382" y="6725"/>
                  </a:lnTo>
                  <a:lnTo>
                    <a:pt x="17345" y="3668"/>
                  </a:lnTo>
                  <a:lnTo>
                    <a:pt x="18000" y="2751"/>
                  </a:lnTo>
                  <a:lnTo>
                    <a:pt x="19964" y="1325"/>
                  </a:lnTo>
                  <a:lnTo>
                    <a:pt x="21273" y="815"/>
                  </a:lnTo>
                  <a:lnTo>
                    <a:pt x="21600" y="611"/>
                  </a:lnTo>
                  <a:lnTo>
                    <a:pt x="21600" y="408"/>
                  </a:lnTo>
                  <a:lnTo>
                    <a:pt x="20945" y="102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8982" y="1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2" name="chenying0907 730"/>
            <p:cNvSpPr/>
            <p:nvPr/>
          </p:nvSpPr>
          <p:spPr>
            <a:xfrm>
              <a:off x="438368" y="579387"/>
              <a:ext cx="28169" cy="8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04" y="608"/>
                  </a:moveTo>
                  <a:lnTo>
                    <a:pt x="16545" y="1825"/>
                  </a:lnTo>
                  <a:lnTo>
                    <a:pt x="16085" y="3194"/>
                  </a:lnTo>
                  <a:lnTo>
                    <a:pt x="13787" y="5324"/>
                  </a:lnTo>
                  <a:lnTo>
                    <a:pt x="11489" y="7758"/>
                  </a:lnTo>
                  <a:lnTo>
                    <a:pt x="9191" y="10039"/>
                  </a:lnTo>
                  <a:lnTo>
                    <a:pt x="6894" y="12777"/>
                  </a:lnTo>
                  <a:lnTo>
                    <a:pt x="4136" y="15363"/>
                  </a:lnTo>
                  <a:lnTo>
                    <a:pt x="1838" y="18101"/>
                  </a:lnTo>
                  <a:lnTo>
                    <a:pt x="0" y="20687"/>
                  </a:lnTo>
                  <a:lnTo>
                    <a:pt x="0" y="21144"/>
                  </a:lnTo>
                  <a:lnTo>
                    <a:pt x="460" y="21296"/>
                  </a:lnTo>
                  <a:lnTo>
                    <a:pt x="919" y="21600"/>
                  </a:lnTo>
                  <a:lnTo>
                    <a:pt x="3217" y="21600"/>
                  </a:lnTo>
                  <a:lnTo>
                    <a:pt x="3677" y="21448"/>
                  </a:lnTo>
                  <a:lnTo>
                    <a:pt x="4136" y="21144"/>
                  </a:lnTo>
                  <a:lnTo>
                    <a:pt x="5974" y="18406"/>
                  </a:lnTo>
                  <a:lnTo>
                    <a:pt x="8272" y="15668"/>
                  </a:lnTo>
                  <a:lnTo>
                    <a:pt x="13328" y="10496"/>
                  </a:lnTo>
                  <a:lnTo>
                    <a:pt x="15626" y="8062"/>
                  </a:lnTo>
                  <a:lnTo>
                    <a:pt x="18383" y="5628"/>
                  </a:lnTo>
                  <a:lnTo>
                    <a:pt x="20221" y="3194"/>
                  </a:lnTo>
                  <a:lnTo>
                    <a:pt x="21140" y="1825"/>
                  </a:lnTo>
                  <a:lnTo>
                    <a:pt x="21600" y="608"/>
                  </a:lnTo>
                  <a:lnTo>
                    <a:pt x="21140" y="304"/>
                  </a:lnTo>
                  <a:lnTo>
                    <a:pt x="20221" y="0"/>
                  </a:lnTo>
                  <a:lnTo>
                    <a:pt x="19302" y="0"/>
                  </a:lnTo>
                  <a:lnTo>
                    <a:pt x="17923" y="152"/>
                  </a:lnTo>
                  <a:lnTo>
                    <a:pt x="17464" y="304"/>
                  </a:lnTo>
                  <a:lnTo>
                    <a:pt x="17004" y="60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3" name="chenying0907 731"/>
            <p:cNvSpPr/>
            <p:nvPr/>
          </p:nvSpPr>
          <p:spPr>
            <a:xfrm>
              <a:off x="455973" y="621652"/>
              <a:ext cx="21127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053" y="363"/>
                  </a:moveTo>
                  <a:lnTo>
                    <a:pt x="14779" y="1634"/>
                  </a:lnTo>
                  <a:lnTo>
                    <a:pt x="12505" y="2723"/>
                  </a:lnTo>
                  <a:lnTo>
                    <a:pt x="9663" y="5082"/>
                  </a:lnTo>
                  <a:lnTo>
                    <a:pt x="7389" y="7624"/>
                  </a:lnTo>
                  <a:lnTo>
                    <a:pt x="6253" y="10165"/>
                  </a:lnTo>
                  <a:lnTo>
                    <a:pt x="3979" y="15610"/>
                  </a:lnTo>
                  <a:lnTo>
                    <a:pt x="2274" y="17970"/>
                  </a:lnTo>
                  <a:lnTo>
                    <a:pt x="0" y="20692"/>
                  </a:lnTo>
                  <a:lnTo>
                    <a:pt x="0" y="21055"/>
                  </a:lnTo>
                  <a:lnTo>
                    <a:pt x="1705" y="21600"/>
                  </a:lnTo>
                  <a:lnTo>
                    <a:pt x="3979" y="21600"/>
                  </a:lnTo>
                  <a:lnTo>
                    <a:pt x="4547" y="21418"/>
                  </a:lnTo>
                  <a:lnTo>
                    <a:pt x="5116" y="21055"/>
                  </a:lnTo>
                  <a:lnTo>
                    <a:pt x="7389" y="18877"/>
                  </a:lnTo>
                  <a:lnTo>
                    <a:pt x="8526" y="16155"/>
                  </a:lnTo>
                  <a:lnTo>
                    <a:pt x="11937" y="8531"/>
                  </a:lnTo>
                  <a:lnTo>
                    <a:pt x="13642" y="5990"/>
                  </a:lnTo>
                  <a:lnTo>
                    <a:pt x="18758" y="2723"/>
                  </a:lnTo>
                  <a:lnTo>
                    <a:pt x="21032" y="1815"/>
                  </a:lnTo>
                  <a:lnTo>
                    <a:pt x="21600" y="1452"/>
                  </a:lnTo>
                  <a:lnTo>
                    <a:pt x="21600" y="908"/>
                  </a:lnTo>
                  <a:lnTo>
                    <a:pt x="20463" y="363"/>
                  </a:lnTo>
                  <a:lnTo>
                    <a:pt x="19895" y="182"/>
                  </a:lnTo>
                  <a:lnTo>
                    <a:pt x="18758" y="0"/>
                  </a:lnTo>
                  <a:lnTo>
                    <a:pt x="18189" y="182"/>
                  </a:lnTo>
                  <a:lnTo>
                    <a:pt x="17053" y="363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4" name="chenying0907 732"/>
            <p:cNvSpPr/>
            <p:nvPr/>
          </p:nvSpPr>
          <p:spPr>
            <a:xfrm>
              <a:off x="471817" y="89814"/>
              <a:ext cx="70422" cy="383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80" y="132"/>
                  </a:moveTo>
                  <a:lnTo>
                    <a:pt x="18720" y="793"/>
                  </a:lnTo>
                  <a:lnTo>
                    <a:pt x="18000" y="1453"/>
                  </a:lnTo>
                  <a:lnTo>
                    <a:pt x="17280" y="2081"/>
                  </a:lnTo>
                  <a:lnTo>
                    <a:pt x="16380" y="2741"/>
                  </a:lnTo>
                  <a:lnTo>
                    <a:pt x="15480" y="4062"/>
                  </a:lnTo>
                  <a:lnTo>
                    <a:pt x="14580" y="5450"/>
                  </a:lnTo>
                  <a:lnTo>
                    <a:pt x="14040" y="6143"/>
                  </a:lnTo>
                  <a:lnTo>
                    <a:pt x="13320" y="6870"/>
                  </a:lnTo>
                  <a:lnTo>
                    <a:pt x="12420" y="7596"/>
                  </a:lnTo>
                  <a:lnTo>
                    <a:pt x="11520" y="8257"/>
                  </a:lnTo>
                  <a:lnTo>
                    <a:pt x="10800" y="8653"/>
                  </a:lnTo>
                  <a:lnTo>
                    <a:pt x="10440" y="8983"/>
                  </a:lnTo>
                  <a:lnTo>
                    <a:pt x="9720" y="9776"/>
                  </a:lnTo>
                  <a:lnTo>
                    <a:pt x="9180" y="10536"/>
                  </a:lnTo>
                  <a:lnTo>
                    <a:pt x="8460" y="11262"/>
                  </a:lnTo>
                  <a:lnTo>
                    <a:pt x="7020" y="12385"/>
                  </a:lnTo>
                  <a:lnTo>
                    <a:pt x="5760" y="13607"/>
                  </a:lnTo>
                  <a:lnTo>
                    <a:pt x="4500" y="14763"/>
                  </a:lnTo>
                  <a:lnTo>
                    <a:pt x="3600" y="15919"/>
                  </a:lnTo>
                  <a:lnTo>
                    <a:pt x="3060" y="16712"/>
                  </a:lnTo>
                  <a:lnTo>
                    <a:pt x="2160" y="17406"/>
                  </a:lnTo>
                  <a:lnTo>
                    <a:pt x="360" y="18925"/>
                  </a:lnTo>
                  <a:lnTo>
                    <a:pt x="0" y="19519"/>
                  </a:lnTo>
                  <a:lnTo>
                    <a:pt x="0" y="20180"/>
                  </a:lnTo>
                  <a:lnTo>
                    <a:pt x="180" y="20840"/>
                  </a:lnTo>
                  <a:lnTo>
                    <a:pt x="360" y="21468"/>
                  </a:lnTo>
                  <a:lnTo>
                    <a:pt x="360" y="21534"/>
                  </a:lnTo>
                  <a:lnTo>
                    <a:pt x="540" y="21567"/>
                  </a:lnTo>
                  <a:lnTo>
                    <a:pt x="900" y="21600"/>
                  </a:lnTo>
                  <a:lnTo>
                    <a:pt x="1440" y="21600"/>
                  </a:lnTo>
                  <a:lnTo>
                    <a:pt x="1800" y="21567"/>
                  </a:lnTo>
                  <a:lnTo>
                    <a:pt x="1980" y="21534"/>
                  </a:lnTo>
                  <a:lnTo>
                    <a:pt x="1980" y="21468"/>
                  </a:lnTo>
                  <a:lnTo>
                    <a:pt x="1800" y="20081"/>
                  </a:lnTo>
                  <a:lnTo>
                    <a:pt x="1800" y="19387"/>
                  </a:lnTo>
                  <a:lnTo>
                    <a:pt x="2160" y="18727"/>
                  </a:lnTo>
                  <a:lnTo>
                    <a:pt x="3060" y="18099"/>
                  </a:lnTo>
                  <a:lnTo>
                    <a:pt x="3960" y="17439"/>
                  </a:lnTo>
                  <a:lnTo>
                    <a:pt x="4860" y="16811"/>
                  </a:lnTo>
                  <a:lnTo>
                    <a:pt x="5040" y="16448"/>
                  </a:lnTo>
                  <a:lnTo>
                    <a:pt x="5220" y="16150"/>
                  </a:lnTo>
                  <a:lnTo>
                    <a:pt x="5760" y="15556"/>
                  </a:lnTo>
                  <a:lnTo>
                    <a:pt x="7380" y="13872"/>
                  </a:lnTo>
                  <a:lnTo>
                    <a:pt x="8460" y="12617"/>
                  </a:lnTo>
                  <a:lnTo>
                    <a:pt x="9180" y="11956"/>
                  </a:lnTo>
                  <a:lnTo>
                    <a:pt x="10080" y="11328"/>
                  </a:lnTo>
                  <a:lnTo>
                    <a:pt x="10800" y="10701"/>
                  </a:lnTo>
                  <a:lnTo>
                    <a:pt x="11700" y="10007"/>
                  </a:lnTo>
                  <a:lnTo>
                    <a:pt x="12780" y="8653"/>
                  </a:lnTo>
                  <a:lnTo>
                    <a:pt x="13500" y="7927"/>
                  </a:lnTo>
                  <a:lnTo>
                    <a:pt x="14400" y="7233"/>
                  </a:lnTo>
                  <a:lnTo>
                    <a:pt x="15120" y="6539"/>
                  </a:lnTo>
                  <a:lnTo>
                    <a:pt x="15840" y="5813"/>
                  </a:lnTo>
                  <a:lnTo>
                    <a:pt x="17100" y="4426"/>
                  </a:lnTo>
                  <a:lnTo>
                    <a:pt x="18000" y="2972"/>
                  </a:lnTo>
                  <a:lnTo>
                    <a:pt x="18720" y="2312"/>
                  </a:lnTo>
                  <a:lnTo>
                    <a:pt x="19440" y="1585"/>
                  </a:lnTo>
                  <a:lnTo>
                    <a:pt x="20340" y="892"/>
                  </a:lnTo>
                  <a:lnTo>
                    <a:pt x="21420" y="231"/>
                  </a:lnTo>
                  <a:lnTo>
                    <a:pt x="21600" y="165"/>
                  </a:lnTo>
                  <a:lnTo>
                    <a:pt x="21420" y="99"/>
                  </a:lnTo>
                  <a:lnTo>
                    <a:pt x="20880" y="0"/>
                  </a:lnTo>
                  <a:lnTo>
                    <a:pt x="20700" y="0"/>
                  </a:lnTo>
                  <a:lnTo>
                    <a:pt x="19980" y="13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5" name="chenying0907 733"/>
            <p:cNvSpPr/>
            <p:nvPr/>
          </p:nvSpPr>
          <p:spPr>
            <a:xfrm>
              <a:off x="529915" y="123273"/>
              <a:ext cx="51056" cy="28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313" y="88"/>
                  </a:moveTo>
                  <a:lnTo>
                    <a:pt x="18296" y="746"/>
                  </a:lnTo>
                  <a:lnTo>
                    <a:pt x="17788" y="1361"/>
                  </a:lnTo>
                  <a:lnTo>
                    <a:pt x="17534" y="2020"/>
                  </a:lnTo>
                  <a:lnTo>
                    <a:pt x="17534" y="2634"/>
                  </a:lnTo>
                  <a:lnTo>
                    <a:pt x="17788" y="3995"/>
                  </a:lnTo>
                  <a:lnTo>
                    <a:pt x="17788" y="5268"/>
                  </a:lnTo>
                  <a:lnTo>
                    <a:pt x="17280" y="5971"/>
                  </a:lnTo>
                  <a:lnTo>
                    <a:pt x="16518" y="6673"/>
                  </a:lnTo>
                  <a:lnTo>
                    <a:pt x="14739" y="8078"/>
                  </a:lnTo>
                  <a:lnTo>
                    <a:pt x="12706" y="9439"/>
                  </a:lnTo>
                  <a:lnTo>
                    <a:pt x="11944" y="10185"/>
                  </a:lnTo>
                  <a:lnTo>
                    <a:pt x="11181" y="10888"/>
                  </a:lnTo>
                  <a:lnTo>
                    <a:pt x="10165" y="12249"/>
                  </a:lnTo>
                  <a:lnTo>
                    <a:pt x="9148" y="13654"/>
                  </a:lnTo>
                  <a:lnTo>
                    <a:pt x="7624" y="15015"/>
                  </a:lnTo>
                  <a:lnTo>
                    <a:pt x="5336" y="16376"/>
                  </a:lnTo>
                  <a:lnTo>
                    <a:pt x="3558" y="17605"/>
                  </a:lnTo>
                  <a:lnTo>
                    <a:pt x="1779" y="18878"/>
                  </a:lnTo>
                  <a:lnTo>
                    <a:pt x="762" y="20151"/>
                  </a:lnTo>
                  <a:lnTo>
                    <a:pt x="254" y="20766"/>
                  </a:lnTo>
                  <a:lnTo>
                    <a:pt x="0" y="21424"/>
                  </a:lnTo>
                  <a:lnTo>
                    <a:pt x="254" y="21512"/>
                  </a:lnTo>
                  <a:lnTo>
                    <a:pt x="762" y="21600"/>
                  </a:lnTo>
                  <a:lnTo>
                    <a:pt x="1525" y="21600"/>
                  </a:lnTo>
                  <a:lnTo>
                    <a:pt x="2033" y="21556"/>
                  </a:lnTo>
                  <a:lnTo>
                    <a:pt x="2287" y="21512"/>
                  </a:lnTo>
                  <a:lnTo>
                    <a:pt x="2287" y="21424"/>
                  </a:lnTo>
                  <a:lnTo>
                    <a:pt x="2541" y="20722"/>
                  </a:lnTo>
                  <a:lnTo>
                    <a:pt x="3049" y="20107"/>
                  </a:lnTo>
                  <a:lnTo>
                    <a:pt x="4320" y="18790"/>
                  </a:lnTo>
                  <a:lnTo>
                    <a:pt x="6353" y="17473"/>
                  </a:lnTo>
                  <a:lnTo>
                    <a:pt x="8386" y="16200"/>
                  </a:lnTo>
                  <a:lnTo>
                    <a:pt x="10165" y="14971"/>
                  </a:lnTo>
                  <a:lnTo>
                    <a:pt x="11435" y="13741"/>
                  </a:lnTo>
                  <a:lnTo>
                    <a:pt x="12452" y="12468"/>
                  </a:lnTo>
                  <a:lnTo>
                    <a:pt x="13468" y="11239"/>
                  </a:lnTo>
                  <a:lnTo>
                    <a:pt x="13976" y="10537"/>
                  </a:lnTo>
                  <a:lnTo>
                    <a:pt x="14739" y="9834"/>
                  </a:lnTo>
                  <a:lnTo>
                    <a:pt x="16518" y="8429"/>
                  </a:lnTo>
                  <a:lnTo>
                    <a:pt x="18296" y="7068"/>
                  </a:lnTo>
                  <a:lnTo>
                    <a:pt x="19821" y="5663"/>
                  </a:lnTo>
                  <a:lnTo>
                    <a:pt x="20329" y="4522"/>
                  </a:lnTo>
                  <a:lnTo>
                    <a:pt x="20329" y="1756"/>
                  </a:lnTo>
                  <a:lnTo>
                    <a:pt x="20584" y="966"/>
                  </a:lnTo>
                  <a:lnTo>
                    <a:pt x="20838" y="615"/>
                  </a:lnTo>
                  <a:lnTo>
                    <a:pt x="21600" y="220"/>
                  </a:lnTo>
                  <a:lnTo>
                    <a:pt x="21600" y="132"/>
                  </a:lnTo>
                  <a:lnTo>
                    <a:pt x="21346" y="44"/>
                  </a:lnTo>
                  <a:lnTo>
                    <a:pt x="21092" y="0"/>
                  </a:lnTo>
                  <a:lnTo>
                    <a:pt x="19821" y="0"/>
                  </a:lnTo>
                  <a:lnTo>
                    <a:pt x="19313" y="88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6" name="chenying0907 734"/>
            <p:cNvSpPr/>
            <p:nvPr/>
          </p:nvSpPr>
          <p:spPr>
            <a:xfrm>
              <a:off x="566885" y="154972"/>
              <a:ext cx="38732" cy="218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55" y="231"/>
                  </a:moveTo>
                  <a:lnTo>
                    <a:pt x="18327" y="2945"/>
                  </a:lnTo>
                  <a:lnTo>
                    <a:pt x="17018" y="5544"/>
                  </a:lnTo>
                  <a:lnTo>
                    <a:pt x="15382" y="8143"/>
                  </a:lnTo>
                  <a:lnTo>
                    <a:pt x="13418" y="10800"/>
                  </a:lnTo>
                  <a:lnTo>
                    <a:pt x="12109" y="12128"/>
                  </a:lnTo>
                  <a:lnTo>
                    <a:pt x="10473" y="13399"/>
                  </a:lnTo>
                  <a:lnTo>
                    <a:pt x="6545" y="16056"/>
                  </a:lnTo>
                  <a:lnTo>
                    <a:pt x="2945" y="18597"/>
                  </a:lnTo>
                  <a:lnTo>
                    <a:pt x="1309" y="19925"/>
                  </a:lnTo>
                  <a:lnTo>
                    <a:pt x="0" y="21253"/>
                  </a:lnTo>
                  <a:lnTo>
                    <a:pt x="0" y="21369"/>
                  </a:lnTo>
                  <a:lnTo>
                    <a:pt x="327" y="21484"/>
                  </a:lnTo>
                  <a:lnTo>
                    <a:pt x="1309" y="21600"/>
                  </a:lnTo>
                  <a:lnTo>
                    <a:pt x="2291" y="21600"/>
                  </a:lnTo>
                  <a:lnTo>
                    <a:pt x="2618" y="21542"/>
                  </a:lnTo>
                  <a:lnTo>
                    <a:pt x="2945" y="21427"/>
                  </a:lnTo>
                  <a:lnTo>
                    <a:pt x="4255" y="20098"/>
                  </a:lnTo>
                  <a:lnTo>
                    <a:pt x="5891" y="18770"/>
                  </a:lnTo>
                  <a:lnTo>
                    <a:pt x="9818" y="16171"/>
                  </a:lnTo>
                  <a:lnTo>
                    <a:pt x="13418" y="13572"/>
                  </a:lnTo>
                  <a:lnTo>
                    <a:pt x="15055" y="12302"/>
                  </a:lnTo>
                  <a:lnTo>
                    <a:pt x="18982" y="8317"/>
                  </a:lnTo>
                  <a:lnTo>
                    <a:pt x="20291" y="5602"/>
                  </a:lnTo>
                  <a:lnTo>
                    <a:pt x="21273" y="2945"/>
                  </a:lnTo>
                  <a:lnTo>
                    <a:pt x="21600" y="231"/>
                  </a:lnTo>
                  <a:lnTo>
                    <a:pt x="21600" y="116"/>
                  </a:lnTo>
                  <a:lnTo>
                    <a:pt x="21273" y="58"/>
                  </a:lnTo>
                  <a:lnTo>
                    <a:pt x="20618" y="0"/>
                  </a:lnTo>
                  <a:lnTo>
                    <a:pt x="19636" y="0"/>
                  </a:lnTo>
                  <a:lnTo>
                    <a:pt x="18982" y="58"/>
                  </a:lnTo>
                  <a:lnTo>
                    <a:pt x="18655" y="116"/>
                  </a:lnTo>
                  <a:lnTo>
                    <a:pt x="18655" y="23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7" name="chenying0907 735"/>
            <p:cNvSpPr/>
            <p:nvPr/>
          </p:nvSpPr>
          <p:spPr>
            <a:xfrm>
              <a:off x="595053" y="179627"/>
              <a:ext cx="47536" cy="17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00" y="284"/>
                  </a:moveTo>
                  <a:lnTo>
                    <a:pt x="18133" y="3126"/>
                  </a:lnTo>
                  <a:lnTo>
                    <a:pt x="17333" y="4476"/>
                  </a:lnTo>
                  <a:lnTo>
                    <a:pt x="16267" y="5826"/>
                  </a:lnTo>
                  <a:lnTo>
                    <a:pt x="12533" y="11226"/>
                  </a:lnTo>
                  <a:lnTo>
                    <a:pt x="11467" y="12576"/>
                  </a:lnTo>
                  <a:lnTo>
                    <a:pt x="9600" y="13855"/>
                  </a:lnTo>
                  <a:lnTo>
                    <a:pt x="6400" y="16342"/>
                  </a:lnTo>
                  <a:lnTo>
                    <a:pt x="5333" y="17479"/>
                  </a:lnTo>
                  <a:lnTo>
                    <a:pt x="4267" y="18758"/>
                  </a:lnTo>
                  <a:lnTo>
                    <a:pt x="3733" y="19326"/>
                  </a:lnTo>
                  <a:lnTo>
                    <a:pt x="2933" y="19895"/>
                  </a:lnTo>
                  <a:lnTo>
                    <a:pt x="1600" y="20534"/>
                  </a:lnTo>
                  <a:lnTo>
                    <a:pt x="267" y="21032"/>
                  </a:lnTo>
                  <a:lnTo>
                    <a:pt x="0" y="21174"/>
                  </a:lnTo>
                  <a:lnTo>
                    <a:pt x="0" y="21245"/>
                  </a:lnTo>
                  <a:lnTo>
                    <a:pt x="533" y="21458"/>
                  </a:lnTo>
                  <a:lnTo>
                    <a:pt x="1067" y="21600"/>
                  </a:lnTo>
                  <a:lnTo>
                    <a:pt x="1600" y="21529"/>
                  </a:lnTo>
                  <a:lnTo>
                    <a:pt x="2400" y="21458"/>
                  </a:lnTo>
                  <a:lnTo>
                    <a:pt x="3467" y="21103"/>
                  </a:lnTo>
                  <a:lnTo>
                    <a:pt x="4267" y="20676"/>
                  </a:lnTo>
                  <a:lnTo>
                    <a:pt x="5600" y="19824"/>
                  </a:lnTo>
                  <a:lnTo>
                    <a:pt x="6400" y="18971"/>
                  </a:lnTo>
                  <a:lnTo>
                    <a:pt x="7200" y="17976"/>
                  </a:lnTo>
                  <a:lnTo>
                    <a:pt x="8533" y="16484"/>
                  </a:lnTo>
                  <a:lnTo>
                    <a:pt x="10400" y="14992"/>
                  </a:lnTo>
                  <a:lnTo>
                    <a:pt x="12800" y="13500"/>
                  </a:lnTo>
                  <a:lnTo>
                    <a:pt x="14400" y="12079"/>
                  </a:lnTo>
                  <a:lnTo>
                    <a:pt x="19200" y="6253"/>
                  </a:lnTo>
                  <a:lnTo>
                    <a:pt x="20267" y="4761"/>
                  </a:lnTo>
                  <a:lnTo>
                    <a:pt x="20800" y="3339"/>
                  </a:lnTo>
                  <a:lnTo>
                    <a:pt x="21333" y="1776"/>
                  </a:lnTo>
                  <a:lnTo>
                    <a:pt x="21600" y="284"/>
                  </a:lnTo>
                  <a:lnTo>
                    <a:pt x="21333" y="213"/>
                  </a:lnTo>
                  <a:lnTo>
                    <a:pt x="21067" y="71"/>
                  </a:lnTo>
                  <a:lnTo>
                    <a:pt x="20800" y="0"/>
                  </a:lnTo>
                  <a:lnTo>
                    <a:pt x="20000" y="0"/>
                  </a:lnTo>
                  <a:lnTo>
                    <a:pt x="19467" y="71"/>
                  </a:lnTo>
                  <a:lnTo>
                    <a:pt x="19200" y="213"/>
                  </a:lnTo>
                  <a:lnTo>
                    <a:pt x="19200" y="2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8" name="chenying0907 736"/>
            <p:cNvSpPr/>
            <p:nvPr/>
          </p:nvSpPr>
          <p:spPr>
            <a:xfrm>
              <a:off x="639067" y="207804"/>
              <a:ext cx="42253" cy="135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62" y="372"/>
                  </a:moveTo>
                  <a:lnTo>
                    <a:pt x="17949" y="3352"/>
                  </a:lnTo>
                  <a:lnTo>
                    <a:pt x="16732" y="6424"/>
                  </a:lnTo>
                  <a:lnTo>
                    <a:pt x="16124" y="8007"/>
                  </a:lnTo>
                  <a:lnTo>
                    <a:pt x="15211" y="9403"/>
                  </a:lnTo>
                  <a:lnTo>
                    <a:pt x="14299" y="10893"/>
                  </a:lnTo>
                  <a:lnTo>
                    <a:pt x="12777" y="12290"/>
                  </a:lnTo>
                  <a:lnTo>
                    <a:pt x="10952" y="13500"/>
                  </a:lnTo>
                  <a:lnTo>
                    <a:pt x="9127" y="14803"/>
                  </a:lnTo>
                  <a:lnTo>
                    <a:pt x="5172" y="17224"/>
                  </a:lnTo>
                  <a:lnTo>
                    <a:pt x="4868" y="17597"/>
                  </a:lnTo>
                  <a:lnTo>
                    <a:pt x="4563" y="18062"/>
                  </a:lnTo>
                  <a:lnTo>
                    <a:pt x="3651" y="19738"/>
                  </a:lnTo>
                  <a:lnTo>
                    <a:pt x="3042" y="20203"/>
                  </a:lnTo>
                  <a:lnTo>
                    <a:pt x="2130" y="20576"/>
                  </a:lnTo>
                  <a:lnTo>
                    <a:pt x="1217" y="20762"/>
                  </a:lnTo>
                  <a:lnTo>
                    <a:pt x="608" y="20855"/>
                  </a:lnTo>
                  <a:lnTo>
                    <a:pt x="304" y="20948"/>
                  </a:lnTo>
                  <a:lnTo>
                    <a:pt x="0" y="21134"/>
                  </a:lnTo>
                  <a:lnTo>
                    <a:pt x="304" y="21228"/>
                  </a:lnTo>
                  <a:lnTo>
                    <a:pt x="304" y="21414"/>
                  </a:lnTo>
                  <a:lnTo>
                    <a:pt x="608" y="21507"/>
                  </a:lnTo>
                  <a:lnTo>
                    <a:pt x="1217" y="21600"/>
                  </a:lnTo>
                  <a:lnTo>
                    <a:pt x="1825" y="21600"/>
                  </a:lnTo>
                  <a:lnTo>
                    <a:pt x="2738" y="21414"/>
                  </a:lnTo>
                  <a:lnTo>
                    <a:pt x="3651" y="21321"/>
                  </a:lnTo>
                  <a:lnTo>
                    <a:pt x="4563" y="20948"/>
                  </a:lnTo>
                  <a:lnTo>
                    <a:pt x="5476" y="20390"/>
                  </a:lnTo>
                  <a:lnTo>
                    <a:pt x="6085" y="19831"/>
                  </a:lnTo>
                  <a:lnTo>
                    <a:pt x="6693" y="19086"/>
                  </a:lnTo>
                  <a:lnTo>
                    <a:pt x="7301" y="18434"/>
                  </a:lnTo>
                  <a:lnTo>
                    <a:pt x="7606" y="17783"/>
                  </a:lnTo>
                  <a:lnTo>
                    <a:pt x="8823" y="17131"/>
                  </a:lnTo>
                  <a:lnTo>
                    <a:pt x="13386" y="13966"/>
                  </a:lnTo>
                  <a:lnTo>
                    <a:pt x="15515" y="12383"/>
                  </a:lnTo>
                  <a:lnTo>
                    <a:pt x="17037" y="10800"/>
                  </a:lnTo>
                  <a:lnTo>
                    <a:pt x="18558" y="9031"/>
                  </a:lnTo>
                  <a:lnTo>
                    <a:pt x="19166" y="7262"/>
                  </a:lnTo>
                  <a:lnTo>
                    <a:pt x="21600" y="372"/>
                  </a:lnTo>
                  <a:lnTo>
                    <a:pt x="21600" y="186"/>
                  </a:lnTo>
                  <a:lnTo>
                    <a:pt x="20992" y="0"/>
                  </a:lnTo>
                  <a:lnTo>
                    <a:pt x="20383" y="0"/>
                  </a:lnTo>
                  <a:lnTo>
                    <a:pt x="19470" y="93"/>
                  </a:lnTo>
                  <a:lnTo>
                    <a:pt x="19166" y="186"/>
                  </a:lnTo>
                  <a:lnTo>
                    <a:pt x="18862" y="37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29" name="chenying0907 737"/>
            <p:cNvSpPr/>
            <p:nvPr/>
          </p:nvSpPr>
          <p:spPr>
            <a:xfrm>
              <a:off x="17605" y="-1"/>
              <a:ext cx="705968" cy="7255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334" y="21600"/>
                  </a:moveTo>
                  <a:lnTo>
                    <a:pt x="14209" y="21600"/>
                  </a:lnTo>
                  <a:lnTo>
                    <a:pt x="14065" y="21583"/>
                  </a:lnTo>
                  <a:lnTo>
                    <a:pt x="13940" y="21548"/>
                  </a:lnTo>
                  <a:lnTo>
                    <a:pt x="13796" y="21513"/>
                  </a:lnTo>
                  <a:lnTo>
                    <a:pt x="13599" y="21425"/>
                  </a:lnTo>
                  <a:lnTo>
                    <a:pt x="13401" y="21320"/>
                  </a:lnTo>
                  <a:lnTo>
                    <a:pt x="13186" y="21216"/>
                  </a:lnTo>
                  <a:lnTo>
                    <a:pt x="12989" y="21093"/>
                  </a:lnTo>
                  <a:lnTo>
                    <a:pt x="12791" y="20953"/>
                  </a:lnTo>
                  <a:lnTo>
                    <a:pt x="12576" y="20814"/>
                  </a:lnTo>
                  <a:lnTo>
                    <a:pt x="12397" y="20621"/>
                  </a:lnTo>
                  <a:lnTo>
                    <a:pt x="12199" y="20447"/>
                  </a:lnTo>
                  <a:lnTo>
                    <a:pt x="11769" y="20045"/>
                  </a:lnTo>
                  <a:lnTo>
                    <a:pt x="11320" y="19643"/>
                  </a:lnTo>
                  <a:lnTo>
                    <a:pt x="10872" y="19276"/>
                  </a:lnTo>
                  <a:lnTo>
                    <a:pt x="10441" y="18874"/>
                  </a:lnTo>
                  <a:lnTo>
                    <a:pt x="9437" y="17860"/>
                  </a:lnTo>
                  <a:lnTo>
                    <a:pt x="8432" y="16829"/>
                  </a:lnTo>
                  <a:lnTo>
                    <a:pt x="7571" y="15990"/>
                  </a:lnTo>
                  <a:lnTo>
                    <a:pt x="6728" y="15117"/>
                  </a:lnTo>
                  <a:lnTo>
                    <a:pt x="5759" y="14138"/>
                  </a:lnTo>
                  <a:lnTo>
                    <a:pt x="4808" y="13142"/>
                  </a:lnTo>
                  <a:lnTo>
                    <a:pt x="3785" y="12076"/>
                  </a:lnTo>
                  <a:lnTo>
                    <a:pt x="3265" y="11534"/>
                  </a:lnTo>
                  <a:lnTo>
                    <a:pt x="2727" y="10992"/>
                  </a:lnTo>
                  <a:lnTo>
                    <a:pt x="1938" y="10258"/>
                  </a:lnTo>
                  <a:lnTo>
                    <a:pt x="1381" y="9751"/>
                  </a:lnTo>
                  <a:lnTo>
                    <a:pt x="861" y="9227"/>
                  </a:lnTo>
                  <a:lnTo>
                    <a:pt x="592" y="8930"/>
                  </a:lnTo>
                  <a:lnTo>
                    <a:pt x="466" y="8790"/>
                  </a:lnTo>
                  <a:lnTo>
                    <a:pt x="323" y="8616"/>
                  </a:lnTo>
                  <a:lnTo>
                    <a:pt x="215" y="8441"/>
                  </a:lnTo>
                  <a:lnTo>
                    <a:pt x="126" y="8283"/>
                  </a:lnTo>
                  <a:lnTo>
                    <a:pt x="54" y="8091"/>
                  </a:lnTo>
                  <a:lnTo>
                    <a:pt x="0" y="7917"/>
                  </a:lnTo>
                  <a:lnTo>
                    <a:pt x="0" y="7742"/>
                  </a:lnTo>
                  <a:lnTo>
                    <a:pt x="18" y="7637"/>
                  </a:lnTo>
                  <a:lnTo>
                    <a:pt x="36" y="7550"/>
                  </a:lnTo>
                  <a:lnTo>
                    <a:pt x="108" y="7375"/>
                  </a:lnTo>
                  <a:lnTo>
                    <a:pt x="233" y="7200"/>
                  </a:lnTo>
                  <a:lnTo>
                    <a:pt x="377" y="7025"/>
                  </a:lnTo>
                  <a:lnTo>
                    <a:pt x="520" y="6885"/>
                  </a:lnTo>
                  <a:lnTo>
                    <a:pt x="682" y="6763"/>
                  </a:lnTo>
                  <a:lnTo>
                    <a:pt x="843" y="6676"/>
                  </a:lnTo>
                  <a:lnTo>
                    <a:pt x="951" y="6623"/>
                  </a:lnTo>
                  <a:lnTo>
                    <a:pt x="1058" y="6588"/>
                  </a:lnTo>
                  <a:lnTo>
                    <a:pt x="1166" y="6571"/>
                  </a:lnTo>
                  <a:lnTo>
                    <a:pt x="1292" y="6536"/>
                  </a:lnTo>
                  <a:lnTo>
                    <a:pt x="1489" y="6571"/>
                  </a:lnTo>
                  <a:lnTo>
                    <a:pt x="1704" y="6606"/>
                  </a:lnTo>
                  <a:lnTo>
                    <a:pt x="1902" y="6676"/>
                  </a:lnTo>
                  <a:lnTo>
                    <a:pt x="2153" y="6763"/>
                  </a:lnTo>
                  <a:lnTo>
                    <a:pt x="2350" y="6850"/>
                  </a:lnTo>
                  <a:lnTo>
                    <a:pt x="2942" y="7217"/>
                  </a:lnTo>
                  <a:lnTo>
                    <a:pt x="3427" y="7497"/>
                  </a:lnTo>
                  <a:lnTo>
                    <a:pt x="3929" y="7742"/>
                  </a:lnTo>
                  <a:lnTo>
                    <a:pt x="4252" y="7882"/>
                  </a:lnTo>
                  <a:lnTo>
                    <a:pt x="4575" y="8056"/>
                  </a:lnTo>
                  <a:lnTo>
                    <a:pt x="4934" y="8249"/>
                  </a:lnTo>
                  <a:lnTo>
                    <a:pt x="5077" y="8353"/>
                  </a:lnTo>
                  <a:lnTo>
                    <a:pt x="5239" y="8476"/>
                  </a:lnTo>
                  <a:lnTo>
                    <a:pt x="5472" y="8633"/>
                  </a:lnTo>
                  <a:lnTo>
                    <a:pt x="5526" y="8685"/>
                  </a:lnTo>
                  <a:lnTo>
                    <a:pt x="5597" y="8633"/>
                  </a:lnTo>
                  <a:lnTo>
                    <a:pt x="7050" y="7200"/>
                  </a:lnTo>
                  <a:lnTo>
                    <a:pt x="8504" y="5732"/>
                  </a:lnTo>
                  <a:lnTo>
                    <a:pt x="9867" y="4351"/>
                  </a:lnTo>
                  <a:lnTo>
                    <a:pt x="11320" y="2936"/>
                  </a:lnTo>
                  <a:lnTo>
                    <a:pt x="11284" y="2866"/>
                  </a:lnTo>
                  <a:lnTo>
                    <a:pt x="11177" y="2639"/>
                  </a:lnTo>
                  <a:lnTo>
                    <a:pt x="11087" y="2394"/>
                  </a:lnTo>
                  <a:lnTo>
                    <a:pt x="11033" y="2132"/>
                  </a:lnTo>
                  <a:lnTo>
                    <a:pt x="11015" y="1887"/>
                  </a:lnTo>
                  <a:lnTo>
                    <a:pt x="11033" y="1608"/>
                  </a:lnTo>
                  <a:lnTo>
                    <a:pt x="11105" y="1363"/>
                  </a:lnTo>
                  <a:lnTo>
                    <a:pt x="11195" y="1118"/>
                  </a:lnTo>
                  <a:lnTo>
                    <a:pt x="11302" y="874"/>
                  </a:lnTo>
                  <a:lnTo>
                    <a:pt x="11589" y="489"/>
                  </a:lnTo>
                  <a:lnTo>
                    <a:pt x="11769" y="350"/>
                  </a:lnTo>
                  <a:lnTo>
                    <a:pt x="11966" y="227"/>
                  </a:lnTo>
                  <a:lnTo>
                    <a:pt x="12181" y="122"/>
                  </a:lnTo>
                  <a:lnTo>
                    <a:pt x="12379" y="52"/>
                  </a:lnTo>
                  <a:lnTo>
                    <a:pt x="12612" y="17"/>
                  </a:lnTo>
                  <a:lnTo>
                    <a:pt x="12845" y="0"/>
                  </a:lnTo>
                  <a:lnTo>
                    <a:pt x="13168" y="35"/>
                  </a:lnTo>
                  <a:lnTo>
                    <a:pt x="13365" y="70"/>
                  </a:lnTo>
                  <a:lnTo>
                    <a:pt x="13527" y="105"/>
                  </a:lnTo>
                  <a:lnTo>
                    <a:pt x="13688" y="157"/>
                  </a:lnTo>
                  <a:lnTo>
                    <a:pt x="13868" y="227"/>
                  </a:lnTo>
                  <a:lnTo>
                    <a:pt x="14155" y="367"/>
                  </a:lnTo>
                  <a:lnTo>
                    <a:pt x="14460" y="577"/>
                  </a:lnTo>
                  <a:lnTo>
                    <a:pt x="14711" y="769"/>
                  </a:lnTo>
                  <a:lnTo>
                    <a:pt x="14962" y="996"/>
                  </a:lnTo>
                  <a:lnTo>
                    <a:pt x="15482" y="1485"/>
                  </a:lnTo>
                  <a:lnTo>
                    <a:pt x="16200" y="2184"/>
                  </a:lnTo>
                  <a:lnTo>
                    <a:pt x="16846" y="2849"/>
                  </a:lnTo>
                  <a:lnTo>
                    <a:pt x="18173" y="4177"/>
                  </a:lnTo>
                  <a:lnTo>
                    <a:pt x="18891" y="4876"/>
                  </a:lnTo>
                  <a:lnTo>
                    <a:pt x="19465" y="5470"/>
                  </a:lnTo>
                  <a:lnTo>
                    <a:pt x="20039" y="6082"/>
                  </a:lnTo>
                  <a:lnTo>
                    <a:pt x="20577" y="6693"/>
                  </a:lnTo>
                  <a:lnTo>
                    <a:pt x="20721" y="6833"/>
                  </a:lnTo>
                  <a:lnTo>
                    <a:pt x="21062" y="7287"/>
                  </a:lnTo>
                  <a:lnTo>
                    <a:pt x="21241" y="7497"/>
                  </a:lnTo>
                  <a:lnTo>
                    <a:pt x="21385" y="7742"/>
                  </a:lnTo>
                  <a:lnTo>
                    <a:pt x="21492" y="7986"/>
                  </a:lnTo>
                  <a:lnTo>
                    <a:pt x="21564" y="8249"/>
                  </a:lnTo>
                  <a:lnTo>
                    <a:pt x="21582" y="8371"/>
                  </a:lnTo>
                  <a:lnTo>
                    <a:pt x="21600" y="8511"/>
                  </a:lnTo>
                  <a:lnTo>
                    <a:pt x="21582" y="8650"/>
                  </a:lnTo>
                  <a:lnTo>
                    <a:pt x="21582" y="8808"/>
                  </a:lnTo>
                  <a:lnTo>
                    <a:pt x="21546" y="8983"/>
                  </a:lnTo>
                  <a:lnTo>
                    <a:pt x="21492" y="9157"/>
                  </a:lnTo>
                  <a:lnTo>
                    <a:pt x="21439" y="9350"/>
                  </a:lnTo>
                  <a:lnTo>
                    <a:pt x="21367" y="9507"/>
                  </a:lnTo>
                  <a:lnTo>
                    <a:pt x="21187" y="9786"/>
                  </a:lnTo>
                  <a:lnTo>
                    <a:pt x="21062" y="9944"/>
                  </a:lnTo>
                  <a:lnTo>
                    <a:pt x="20811" y="10153"/>
                  </a:lnTo>
                  <a:lnTo>
                    <a:pt x="20685" y="10241"/>
                  </a:lnTo>
                  <a:lnTo>
                    <a:pt x="20524" y="10328"/>
                  </a:lnTo>
                  <a:lnTo>
                    <a:pt x="20380" y="10416"/>
                  </a:lnTo>
                  <a:lnTo>
                    <a:pt x="20219" y="10468"/>
                  </a:lnTo>
                  <a:lnTo>
                    <a:pt x="20039" y="10503"/>
                  </a:lnTo>
                  <a:lnTo>
                    <a:pt x="19878" y="10520"/>
                  </a:lnTo>
                  <a:lnTo>
                    <a:pt x="19698" y="10538"/>
                  </a:lnTo>
                  <a:lnTo>
                    <a:pt x="19465" y="10520"/>
                  </a:lnTo>
                  <a:lnTo>
                    <a:pt x="19250" y="10485"/>
                  </a:lnTo>
                  <a:lnTo>
                    <a:pt x="19035" y="10416"/>
                  </a:lnTo>
                  <a:lnTo>
                    <a:pt x="18801" y="10328"/>
                  </a:lnTo>
                  <a:lnTo>
                    <a:pt x="18748" y="10293"/>
                  </a:lnTo>
                  <a:lnTo>
                    <a:pt x="18694" y="10346"/>
                  </a:lnTo>
                  <a:lnTo>
                    <a:pt x="17815" y="11254"/>
                  </a:lnTo>
                  <a:lnTo>
                    <a:pt x="16936" y="12181"/>
                  </a:lnTo>
                  <a:lnTo>
                    <a:pt x="15482" y="13701"/>
                  </a:lnTo>
                  <a:lnTo>
                    <a:pt x="14998" y="14190"/>
                  </a:lnTo>
                  <a:lnTo>
                    <a:pt x="14460" y="14715"/>
                  </a:lnTo>
                  <a:lnTo>
                    <a:pt x="13957" y="15256"/>
                  </a:lnTo>
                  <a:lnTo>
                    <a:pt x="13114" y="16130"/>
                  </a:lnTo>
                  <a:lnTo>
                    <a:pt x="13060" y="16183"/>
                  </a:lnTo>
                  <a:lnTo>
                    <a:pt x="13096" y="16252"/>
                  </a:lnTo>
                  <a:lnTo>
                    <a:pt x="13527" y="16812"/>
                  </a:lnTo>
                  <a:lnTo>
                    <a:pt x="13760" y="17109"/>
                  </a:lnTo>
                  <a:lnTo>
                    <a:pt x="13832" y="17179"/>
                  </a:lnTo>
                  <a:lnTo>
                    <a:pt x="14173" y="17546"/>
                  </a:lnTo>
                  <a:lnTo>
                    <a:pt x="14316" y="17738"/>
                  </a:lnTo>
                  <a:lnTo>
                    <a:pt x="14442" y="17930"/>
                  </a:lnTo>
                  <a:lnTo>
                    <a:pt x="14657" y="18454"/>
                  </a:lnTo>
                  <a:lnTo>
                    <a:pt x="14854" y="18996"/>
                  </a:lnTo>
                  <a:lnTo>
                    <a:pt x="15034" y="19468"/>
                  </a:lnTo>
                  <a:lnTo>
                    <a:pt x="15213" y="19922"/>
                  </a:lnTo>
                  <a:lnTo>
                    <a:pt x="15321" y="20272"/>
                  </a:lnTo>
                  <a:lnTo>
                    <a:pt x="15357" y="20586"/>
                  </a:lnTo>
                  <a:lnTo>
                    <a:pt x="15339" y="20744"/>
                  </a:lnTo>
                  <a:lnTo>
                    <a:pt x="15303" y="20918"/>
                  </a:lnTo>
                  <a:lnTo>
                    <a:pt x="15249" y="21041"/>
                  </a:lnTo>
                  <a:lnTo>
                    <a:pt x="15177" y="21181"/>
                  </a:lnTo>
                  <a:lnTo>
                    <a:pt x="15106" y="21268"/>
                  </a:lnTo>
                  <a:lnTo>
                    <a:pt x="15016" y="21373"/>
                  </a:lnTo>
                  <a:lnTo>
                    <a:pt x="14908" y="21443"/>
                  </a:lnTo>
                  <a:lnTo>
                    <a:pt x="14819" y="21495"/>
                  </a:lnTo>
                  <a:lnTo>
                    <a:pt x="14711" y="21548"/>
                  </a:lnTo>
                  <a:lnTo>
                    <a:pt x="14585" y="21583"/>
                  </a:lnTo>
                  <a:lnTo>
                    <a:pt x="14478" y="21600"/>
                  </a:lnTo>
                  <a:lnTo>
                    <a:pt x="14334" y="21600"/>
                  </a:lnTo>
                  <a:close/>
                  <a:moveTo>
                    <a:pt x="1543" y="7410"/>
                  </a:moveTo>
                  <a:lnTo>
                    <a:pt x="1363" y="7410"/>
                  </a:lnTo>
                  <a:lnTo>
                    <a:pt x="1166" y="7462"/>
                  </a:lnTo>
                  <a:lnTo>
                    <a:pt x="987" y="7532"/>
                  </a:lnTo>
                  <a:lnTo>
                    <a:pt x="897" y="7584"/>
                  </a:lnTo>
                  <a:lnTo>
                    <a:pt x="843" y="7672"/>
                  </a:lnTo>
                  <a:lnTo>
                    <a:pt x="825" y="7724"/>
                  </a:lnTo>
                  <a:lnTo>
                    <a:pt x="807" y="7794"/>
                  </a:lnTo>
                  <a:lnTo>
                    <a:pt x="825" y="7847"/>
                  </a:lnTo>
                  <a:lnTo>
                    <a:pt x="861" y="7917"/>
                  </a:lnTo>
                  <a:lnTo>
                    <a:pt x="1076" y="8231"/>
                  </a:lnTo>
                  <a:lnTo>
                    <a:pt x="1310" y="8511"/>
                  </a:lnTo>
                  <a:lnTo>
                    <a:pt x="1579" y="8790"/>
                  </a:lnTo>
                  <a:lnTo>
                    <a:pt x="1866" y="9070"/>
                  </a:lnTo>
                  <a:lnTo>
                    <a:pt x="2314" y="9472"/>
                  </a:lnTo>
                  <a:lnTo>
                    <a:pt x="3588" y="10713"/>
                  </a:lnTo>
                  <a:lnTo>
                    <a:pt x="4431" y="11569"/>
                  </a:lnTo>
                  <a:lnTo>
                    <a:pt x="5221" y="12408"/>
                  </a:lnTo>
                  <a:lnTo>
                    <a:pt x="6261" y="13491"/>
                  </a:lnTo>
                  <a:lnTo>
                    <a:pt x="7302" y="14557"/>
                  </a:lnTo>
                  <a:lnTo>
                    <a:pt x="7948" y="15204"/>
                  </a:lnTo>
                  <a:lnTo>
                    <a:pt x="8575" y="15850"/>
                  </a:lnTo>
                  <a:lnTo>
                    <a:pt x="9293" y="16602"/>
                  </a:lnTo>
                  <a:lnTo>
                    <a:pt x="10674" y="17948"/>
                  </a:lnTo>
                  <a:lnTo>
                    <a:pt x="11320" y="18524"/>
                  </a:lnTo>
                  <a:lnTo>
                    <a:pt x="11948" y="19101"/>
                  </a:lnTo>
                  <a:lnTo>
                    <a:pt x="12576" y="19713"/>
                  </a:lnTo>
                  <a:lnTo>
                    <a:pt x="12863" y="19975"/>
                  </a:lnTo>
                  <a:lnTo>
                    <a:pt x="13204" y="20289"/>
                  </a:lnTo>
                  <a:lnTo>
                    <a:pt x="13419" y="20429"/>
                  </a:lnTo>
                  <a:lnTo>
                    <a:pt x="13599" y="20551"/>
                  </a:lnTo>
                  <a:lnTo>
                    <a:pt x="13796" y="20656"/>
                  </a:lnTo>
                  <a:lnTo>
                    <a:pt x="13993" y="20726"/>
                  </a:lnTo>
                  <a:lnTo>
                    <a:pt x="14101" y="20744"/>
                  </a:lnTo>
                  <a:lnTo>
                    <a:pt x="14191" y="20761"/>
                  </a:lnTo>
                  <a:lnTo>
                    <a:pt x="14280" y="20744"/>
                  </a:lnTo>
                  <a:lnTo>
                    <a:pt x="14352" y="20726"/>
                  </a:lnTo>
                  <a:lnTo>
                    <a:pt x="14388" y="20674"/>
                  </a:lnTo>
                  <a:lnTo>
                    <a:pt x="14442" y="20639"/>
                  </a:lnTo>
                  <a:lnTo>
                    <a:pt x="14478" y="20569"/>
                  </a:lnTo>
                  <a:lnTo>
                    <a:pt x="14496" y="20482"/>
                  </a:lnTo>
                  <a:lnTo>
                    <a:pt x="14496" y="20377"/>
                  </a:lnTo>
                  <a:lnTo>
                    <a:pt x="14478" y="20272"/>
                  </a:lnTo>
                  <a:lnTo>
                    <a:pt x="14370" y="20010"/>
                  </a:lnTo>
                  <a:lnTo>
                    <a:pt x="14262" y="19730"/>
                  </a:lnTo>
                  <a:lnTo>
                    <a:pt x="14191" y="19538"/>
                  </a:lnTo>
                  <a:lnTo>
                    <a:pt x="14047" y="19171"/>
                  </a:lnTo>
                  <a:lnTo>
                    <a:pt x="13886" y="18804"/>
                  </a:lnTo>
                  <a:lnTo>
                    <a:pt x="13688" y="18437"/>
                  </a:lnTo>
                  <a:lnTo>
                    <a:pt x="13491" y="18105"/>
                  </a:lnTo>
                  <a:lnTo>
                    <a:pt x="13240" y="17755"/>
                  </a:lnTo>
                  <a:lnTo>
                    <a:pt x="13007" y="17406"/>
                  </a:lnTo>
                  <a:lnTo>
                    <a:pt x="12720" y="17074"/>
                  </a:lnTo>
                  <a:lnTo>
                    <a:pt x="12450" y="16707"/>
                  </a:lnTo>
                  <a:lnTo>
                    <a:pt x="12397" y="16619"/>
                  </a:lnTo>
                  <a:lnTo>
                    <a:pt x="12361" y="16532"/>
                  </a:lnTo>
                  <a:lnTo>
                    <a:pt x="12343" y="16427"/>
                  </a:lnTo>
                  <a:lnTo>
                    <a:pt x="12361" y="16322"/>
                  </a:lnTo>
                  <a:lnTo>
                    <a:pt x="12379" y="16270"/>
                  </a:lnTo>
                  <a:lnTo>
                    <a:pt x="12343" y="16235"/>
                  </a:lnTo>
                  <a:lnTo>
                    <a:pt x="12289" y="16130"/>
                  </a:lnTo>
                  <a:lnTo>
                    <a:pt x="12271" y="16060"/>
                  </a:lnTo>
                  <a:lnTo>
                    <a:pt x="12271" y="15938"/>
                  </a:lnTo>
                  <a:lnTo>
                    <a:pt x="12289" y="15850"/>
                  </a:lnTo>
                  <a:lnTo>
                    <a:pt x="12325" y="15798"/>
                  </a:lnTo>
                  <a:lnTo>
                    <a:pt x="12379" y="15728"/>
                  </a:lnTo>
                  <a:lnTo>
                    <a:pt x="12935" y="15151"/>
                  </a:lnTo>
                  <a:lnTo>
                    <a:pt x="13491" y="14592"/>
                  </a:lnTo>
                  <a:lnTo>
                    <a:pt x="14047" y="13998"/>
                  </a:lnTo>
                  <a:lnTo>
                    <a:pt x="14639" y="13421"/>
                  </a:lnTo>
                  <a:lnTo>
                    <a:pt x="15106" y="12950"/>
                  </a:lnTo>
                  <a:lnTo>
                    <a:pt x="15572" y="12460"/>
                  </a:lnTo>
                  <a:lnTo>
                    <a:pt x="16469" y="11517"/>
                  </a:lnTo>
                  <a:lnTo>
                    <a:pt x="17276" y="10660"/>
                  </a:lnTo>
                  <a:lnTo>
                    <a:pt x="18084" y="9821"/>
                  </a:lnTo>
                  <a:lnTo>
                    <a:pt x="18120" y="9786"/>
                  </a:lnTo>
                  <a:lnTo>
                    <a:pt x="18120" y="9682"/>
                  </a:lnTo>
                  <a:lnTo>
                    <a:pt x="18138" y="9612"/>
                  </a:lnTo>
                  <a:lnTo>
                    <a:pt x="18173" y="9542"/>
                  </a:lnTo>
                  <a:lnTo>
                    <a:pt x="18299" y="9419"/>
                  </a:lnTo>
                  <a:lnTo>
                    <a:pt x="18389" y="9367"/>
                  </a:lnTo>
                  <a:lnTo>
                    <a:pt x="18568" y="9332"/>
                  </a:lnTo>
                  <a:lnTo>
                    <a:pt x="18712" y="9367"/>
                  </a:lnTo>
                  <a:lnTo>
                    <a:pt x="18765" y="9384"/>
                  </a:lnTo>
                  <a:lnTo>
                    <a:pt x="18837" y="9437"/>
                  </a:lnTo>
                  <a:lnTo>
                    <a:pt x="19035" y="9559"/>
                  </a:lnTo>
                  <a:lnTo>
                    <a:pt x="19268" y="9682"/>
                  </a:lnTo>
                  <a:lnTo>
                    <a:pt x="19393" y="9717"/>
                  </a:lnTo>
                  <a:lnTo>
                    <a:pt x="19537" y="9751"/>
                  </a:lnTo>
                  <a:lnTo>
                    <a:pt x="19788" y="9786"/>
                  </a:lnTo>
                  <a:lnTo>
                    <a:pt x="20039" y="9751"/>
                  </a:lnTo>
                  <a:lnTo>
                    <a:pt x="20147" y="9699"/>
                  </a:lnTo>
                  <a:lnTo>
                    <a:pt x="20237" y="9629"/>
                  </a:lnTo>
                  <a:lnTo>
                    <a:pt x="20380" y="9472"/>
                  </a:lnTo>
                  <a:lnTo>
                    <a:pt x="20506" y="9350"/>
                  </a:lnTo>
                  <a:lnTo>
                    <a:pt x="20631" y="9245"/>
                  </a:lnTo>
                  <a:lnTo>
                    <a:pt x="20703" y="9140"/>
                  </a:lnTo>
                  <a:lnTo>
                    <a:pt x="20757" y="9035"/>
                  </a:lnTo>
                  <a:lnTo>
                    <a:pt x="20793" y="8930"/>
                  </a:lnTo>
                  <a:lnTo>
                    <a:pt x="20811" y="8825"/>
                  </a:lnTo>
                  <a:lnTo>
                    <a:pt x="20811" y="8598"/>
                  </a:lnTo>
                  <a:lnTo>
                    <a:pt x="20703" y="8283"/>
                  </a:lnTo>
                  <a:lnTo>
                    <a:pt x="20577" y="8074"/>
                  </a:lnTo>
                  <a:lnTo>
                    <a:pt x="20470" y="7882"/>
                  </a:lnTo>
                  <a:lnTo>
                    <a:pt x="20344" y="7707"/>
                  </a:lnTo>
                  <a:lnTo>
                    <a:pt x="20272" y="7584"/>
                  </a:lnTo>
                  <a:lnTo>
                    <a:pt x="20129" y="7375"/>
                  </a:lnTo>
                  <a:lnTo>
                    <a:pt x="19932" y="7183"/>
                  </a:lnTo>
                  <a:lnTo>
                    <a:pt x="19573" y="6798"/>
                  </a:lnTo>
                  <a:lnTo>
                    <a:pt x="19304" y="6518"/>
                  </a:lnTo>
                  <a:lnTo>
                    <a:pt x="19070" y="6239"/>
                  </a:lnTo>
                  <a:lnTo>
                    <a:pt x="18765" y="5907"/>
                  </a:lnTo>
                  <a:lnTo>
                    <a:pt x="18478" y="5610"/>
                  </a:lnTo>
                  <a:lnTo>
                    <a:pt x="17868" y="4998"/>
                  </a:lnTo>
                  <a:lnTo>
                    <a:pt x="17599" y="4736"/>
                  </a:lnTo>
                  <a:lnTo>
                    <a:pt x="16882" y="4019"/>
                  </a:lnTo>
                  <a:lnTo>
                    <a:pt x="16182" y="3320"/>
                  </a:lnTo>
                  <a:lnTo>
                    <a:pt x="15464" y="2586"/>
                  </a:lnTo>
                  <a:lnTo>
                    <a:pt x="14334" y="1485"/>
                  </a:lnTo>
                  <a:lnTo>
                    <a:pt x="14155" y="1328"/>
                  </a:lnTo>
                  <a:lnTo>
                    <a:pt x="13993" y="1206"/>
                  </a:lnTo>
                  <a:lnTo>
                    <a:pt x="13599" y="961"/>
                  </a:lnTo>
                  <a:lnTo>
                    <a:pt x="13401" y="874"/>
                  </a:lnTo>
                  <a:lnTo>
                    <a:pt x="13168" y="821"/>
                  </a:lnTo>
                  <a:lnTo>
                    <a:pt x="12989" y="804"/>
                  </a:lnTo>
                  <a:lnTo>
                    <a:pt x="12809" y="821"/>
                  </a:lnTo>
                  <a:lnTo>
                    <a:pt x="12630" y="856"/>
                  </a:lnTo>
                  <a:lnTo>
                    <a:pt x="12486" y="909"/>
                  </a:lnTo>
                  <a:lnTo>
                    <a:pt x="12343" y="996"/>
                  </a:lnTo>
                  <a:lnTo>
                    <a:pt x="12199" y="1101"/>
                  </a:lnTo>
                  <a:lnTo>
                    <a:pt x="12074" y="1223"/>
                  </a:lnTo>
                  <a:lnTo>
                    <a:pt x="11966" y="1346"/>
                  </a:lnTo>
                  <a:lnTo>
                    <a:pt x="11894" y="1485"/>
                  </a:lnTo>
                  <a:lnTo>
                    <a:pt x="11841" y="1643"/>
                  </a:lnTo>
                  <a:lnTo>
                    <a:pt x="11805" y="1783"/>
                  </a:lnTo>
                  <a:lnTo>
                    <a:pt x="11805" y="1940"/>
                  </a:lnTo>
                  <a:lnTo>
                    <a:pt x="11823" y="2080"/>
                  </a:lnTo>
                  <a:lnTo>
                    <a:pt x="11858" y="2237"/>
                  </a:lnTo>
                  <a:lnTo>
                    <a:pt x="11912" y="2359"/>
                  </a:lnTo>
                  <a:lnTo>
                    <a:pt x="11984" y="2499"/>
                  </a:lnTo>
                  <a:lnTo>
                    <a:pt x="12074" y="2621"/>
                  </a:lnTo>
                  <a:lnTo>
                    <a:pt x="12146" y="2691"/>
                  </a:lnTo>
                  <a:lnTo>
                    <a:pt x="12181" y="2779"/>
                  </a:lnTo>
                  <a:lnTo>
                    <a:pt x="12199" y="2866"/>
                  </a:lnTo>
                  <a:lnTo>
                    <a:pt x="12199" y="2918"/>
                  </a:lnTo>
                  <a:lnTo>
                    <a:pt x="12181" y="3041"/>
                  </a:lnTo>
                  <a:lnTo>
                    <a:pt x="12110" y="3111"/>
                  </a:lnTo>
                  <a:lnTo>
                    <a:pt x="12110" y="3163"/>
                  </a:lnTo>
                  <a:lnTo>
                    <a:pt x="12092" y="3216"/>
                  </a:lnTo>
                  <a:lnTo>
                    <a:pt x="12074" y="3303"/>
                  </a:lnTo>
                  <a:lnTo>
                    <a:pt x="12038" y="3355"/>
                  </a:lnTo>
                  <a:lnTo>
                    <a:pt x="11984" y="3408"/>
                  </a:lnTo>
                  <a:lnTo>
                    <a:pt x="10531" y="4841"/>
                  </a:lnTo>
                  <a:lnTo>
                    <a:pt x="9078" y="6309"/>
                  </a:lnTo>
                  <a:lnTo>
                    <a:pt x="7625" y="7759"/>
                  </a:lnTo>
                  <a:lnTo>
                    <a:pt x="6100" y="9245"/>
                  </a:lnTo>
                  <a:lnTo>
                    <a:pt x="6046" y="9280"/>
                  </a:lnTo>
                  <a:lnTo>
                    <a:pt x="5956" y="9315"/>
                  </a:lnTo>
                  <a:lnTo>
                    <a:pt x="5884" y="9332"/>
                  </a:lnTo>
                  <a:lnTo>
                    <a:pt x="5813" y="9315"/>
                  </a:lnTo>
                  <a:lnTo>
                    <a:pt x="5759" y="9315"/>
                  </a:lnTo>
                  <a:lnTo>
                    <a:pt x="5723" y="9350"/>
                  </a:lnTo>
                  <a:lnTo>
                    <a:pt x="5651" y="9402"/>
                  </a:lnTo>
                  <a:lnTo>
                    <a:pt x="5579" y="9437"/>
                  </a:lnTo>
                  <a:lnTo>
                    <a:pt x="5490" y="9472"/>
                  </a:lnTo>
                  <a:lnTo>
                    <a:pt x="5310" y="9472"/>
                  </a:lnTo>
                  <a:lnTo>
                    <a:pt x="5239" y="9437"/>
                  </a:lnTo>
                  <a:lnTo>
                    <a:pt x="5059" y="9367"/>
                  </a:lnTo>
                  <a:lnTo>
                    <a:pt x="4898" y="9245"/>
                  </a:lnTo>
                  <a:lnTo>
                    <a:pt x="4539" y="9000"/>
                  </a:lnTo>
                  <a:lnTo>
                    <a:pt x="4216" y="8773"/>
                  </a:lnTo>
                  <a:lnTo>
                    <a:pt x="4037" y="8650"/>
                  </a:lnTo>
                  <a:lnTo>
                    <a:pt x="3857" y="8563"/>
                  </a:lnTo>
                  <a:lnTo>
                    <a:pt x="3570" y="8458"/>
                  </a:lnTo>
                  <a:lnTo>
                    <a:pt x="3319" y="8353"/>
                  </a:lnTo>
                  <a:lnTo>
                    <a:pt x="3193" y="8283"/>
                  </a:lnTo>
                  <a:lnTo>
                    <a:pt x="3050" y="8214"/>
                  </a:lnTo>
                  <a:lnTo>
                    <a:pt x="2888" y="8074"/>
                  </a:lnTo>
                  <a:lnTo>
                    <a:pt x="2655" y="7882"/>
                  </a:lnTo>
                  <a:lnTo>
                    <a:pt x="2494" y="7794"/>
                  </a:lnTo>
                  <a:lnTo>
                    <a:pt x="2368" y="7724"/>
                  </a:lnTo>
                  <a:lnTo>
                    <a:pt x="2081" y="7584"/>
                  </a:lnTo>
                  <a:lnTo>
                    <a:pt x="1650" y="7410"/>
                  </a:lnTo>
                  <a:lnTo>
                    <a:pt x="1543" y="741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030" name="chenying0907 738"/>
            <p:cNvSpPr/>
            <p:nvPr/>
          </p:nvSpPr>
          <p:spPr>
            <a:xfrm>
              <a:off x="0" y="449069"/>
              <a:ext cx="279923" cy="290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788" y="21600"/>
                  </a:moveTo>
                  <a:lnTo>
                    <a:pt x="3337" y="21600"/>
                  </a:lnTo>
                  <a:lnTo>
                    <a:pt x="2525" y="21425"/>
                  </a:lnTo>
                  <a:lnTo>
                    <a:pt x="2119" y="21249"/>
                  </a:lnTo>
                  <a:lnTo>
                    <a:pt x="1398" y="20811"/>
                  </a:lnTo>
                  <a:lnTo>
                    <a:pt x="1037" y="20548"/>
                  </a:lnTo>
                  <a:lnTo>
                    <a:pt x="631" y="20242"/>
                  </a:lnTo>
                  <a:lnTo>
                    <a:pt x="496" y="19979"/>
                  </a:lnTo>
                  <a:lnTo>
                    <a:pt x="361" y="19672"/>
                  </a:lnTo>
                  <a:lnTo>
                    <a:pt x="361" y="19628"/>
                  </a:lnTo>
                  <a:lnTo>
                    <a:pt x="180" y="19234"/>
                  </a:lnTo>
                  <a:lnTo>
                    <a:pt x="90" y="18840"/>
                  </a:lnTo>
                  <a:lnTo>
                    <a:pt x="0" y="18358"/>
                  </a:lnTo>
                  <a:lnTo>
                    <a:pt x="0" y="17482"/>
                  </a:lnTo>
                  <a:lnTo>
                    <a:pt x="90" y="17000"/>
                  </a:lnTo>
                  <a:lnTo>
                    <a:pt x="225" y="16518"/>
                  </a:lnTo>
                  <a:lnTo>
                    <a:pt x="406" y="16036"/>
                  </a:lnTo>
                  <a:lnTo>
                    <a:pt x="586" y="15510"/>
                  </a:lnTo>
                  <a:lnTo>
                    <a:pt x="902" y="14984"/>
                  </a:lnTo>
                  <a:lnTo>
                    <a:pt x="1218" y="14502"/>
                  </a:lnTo>
                  <a:lnTo>
                    <a:pt x="1578" y="13933"/>
                  </a:lnTo>
                  <a:lnTo>
                    <a:pt x="1984" y="13407"/>
                  </a:lnTo>
                  <a:lnTo>
                    <a:pt x="2525" y="12794"/>
                  </a:lnTo>
                  <a:lnTo>
                    <a:pt x="3021" y="12268"/>
                  </a:lnTo>
                  <a:lnTo>
                    <a:pt x="3562" y="11698"/>
                  </a:lnTo>
                  <a:lnTo>
                    <a:pt x="3923" y="11304"/>
                  </a:lnTo>
                  <a:lnTo>
                    <a:pt x="4239" y="10953"/>
                  </a:lnTo>
                  <a:lnTo>
                    <a:pt x="4735" y="10209"/>
                  </a:lnTo>
                  <a:lnTo>
                    <a:pt x="5186" y="9639"/>
                  </a:lnTo>
                  <a:lnTo>
                    <a:pt x="5637" y="9113"/>
                  </a:lnTo>
                  <a:lnTo>
                    <a:pt x="6494" y="8193"/>
                  </a:lnTo>
                  <a:lnTo>
                    <a:pt x="7395" y="7317"/>
                  </a:lnTo>
                  <a:lnTo>
                    <a:pt x="8342" y="6484"/>
                  </a:lnTo>
                  <a:lnTo>
                    <a:pt x="14656" y="307"/>
                  </a:lnTo>
                  <a:lnTo>
                    <a:pt x="14791" y="175"/>
                  </a:lnTo>
                  <a:lnTo>
                    <a:pt x="15016" y="88"/>
                  </a:lnTo>
                  <a:lnTo>
                    <a:pt x="15377" y="0"/>
                  </a:lnTo>
                  <a:lnTo>
                    <a:pt x="15648" y="44"/>
                  </a:lnTo>
                  <a:lnTo>
                    <a:pt x="15918" y="175"/>
                  </a:lnTo>
                  <a:lnTo>
                    <a:pt x="16144" y="394"/>
                  </a:lnTo>
                  <a:lnTo>
                    <a:pt x="16324" y="657"/>
                  </a:lnTo>
                  <a:lnTo>
                    <a:pt x="16414" y="920"/>
                  </a:lnTo>
                  <a:lnTo>
                    <a:pt x="16459" y="1139"/>
                  </a:lnTo>
                  <a:lnTo>
                    <a:pt x="16414" y="1271"/>
                  </a:lnTo>
                  <a:lnTo>
                    <a:pt x="16324" y="1402"/>
                  </a:lnTo>
                  <a:lnTo>
                    <a:pt x="16234" y="1577"/>
                  </a:lnTo>
                  <a:lnTo>
                    <a:pt x="16099" y="1709"/>
                  </a:lnTo>
                  <a:lnTo>
                    <a:pt x="13213" y="4425"/>
                  </a:lnTo>
                  <a:lnTo>
                    <a:pt x="11364" y="6090"/>
                  </a:lnTo>
                  <a:lnTo>
                    <a:pt x="9560" y="7843"/>
                  </a:lnTo>
                  <a:lnTo>
                    <a:pt x="8703" y="8719"/>
                  </a:lnTo>
                  <a:lnTo>
                    <a:pt x="7846" y="9639"/>
                  </a:lnTo>
                  <a:lnTo>
                    <a:pt x="7080" y="10603"/>
                  </a:lnTo>
                  <a:lnTo>
                    <a:pt x="6313" y="11523"/>
                  </a:lnTo>
                  <a:lnTo>
                    <a:pt x="5727" y="12312"/>
                  </a:lnTo>
                  <a:lnTo>
                    <a:pt x="5096" y="13144"/>
                  </a:lnTo>
                  <a:lnTo>
                    <a:pt x="4284" y="13976"/>
                  </a:lnTo>
                  <a:lnTo>
                    <a:pt x="3427" y="14853"/>
                  </a:lnTo>
                  <a:lnTo>
                    <a:pt x="3157" y="15159"/>
                  </a:lnTo>
                  <a:lnTo>
                    <a:pt x="2841" y="15554"/>
                  </a:lnTo>
                  <a:lnTo>
                    <a:pt x="2570" y="16080"/>
                  </a:lnTo>
                  <a:lnTo>
                    <a:pt x="2119" y="17131"/>
                  </a:lnTo>
                  <a:lnTo>
                    <a:pt x="2029" y="17744"/>
                  </a:lnTo>
                  <a:lnTo>
                    <a:pt x="2029" y="18226"/>
                  </a:lnTo>
                  <a:lnTo>
                    <a:pt x="2119" y="18665"/>
                  </a:lnTo>
                  <a:lnTo>
                    <a:pt x="2119" y="18708"/>
                  </a:lnTo>
                  <a:lnTo>
                    <a:pt x="2255" y="18796"/>
                  </a:lnTo>
                  <a:lnTo>
                    <a:pt x="2435" y="19059"/>
                  </a:lnTo>
                  <a:lnTo>
                    <a:pt x="2435" y="19103"/>
                  </a:lnTo>
                  <a:lnTo>
                    <a:pt x="2480" y="19103"/>
                  </a:lnTo>
                  <a:lnTo>
                    <a:pt x="2841" y="19322"/>
                  </a:lnTo>
                  <a:lnTo>
                    <a:pt x="3202" y="19497"/>
                  </a:lnTo>
                  <a:lnTo>
                    <a:pt x="3562" y="19585"/>
                  </a:lnTo>
                  <a:lnTo>
                    <a:pt x="4013" y="19628"/>
                  </a:lnTo>
                  <a:lnTo>
                    <a:pt x="4419" y="19585"/>
                  </a:lnTo>
                  <a:lnTo>
                    <a:pt x="4780" y="19497"/>
                  </a:lnTo>
                  <a:lnTo>
                    <a:pt x="5231" y="19366"/>
                  </a:lnTo>
                  <a:lnTo>
                    <a:pt x="6043" y="18927"/>
                  </a:lnTo>
                  <a:lnTo>
                    <a:pt x="6494" y="18665"/>
                  </a:lnTo>
                  <a:lnTo>
                    <a:pt x="7305" y="18007"/>
                  </a:lnTo>
                  <a:lnTo>
                    <a:pt x="8117" y="17306"/>
                  </a:lnTo>
                  <a:lnTo>
                    <a:pt x="8838" y="16518"/>
                  </a:lnTo>
                  <a:lnTo>
                    <a:pt x="10236" y="14940"/>
                  </a:lnTo>
                  <a:lnTo>
                    <a:pt x="10913" y="14196"/>
                  </a:lnTo>
                  <a:lnTo>
                    <a:pt x="11409" y="13626"/>
                  </a:lnTo>
                  <a:lnTo>
                    <a:pt x="13258" y="11873"/>
                  </a:lnTo>
                  <a:lnTo>
                    <a:pt x="15016" y="10209"/>
                  </a:lnTo>
                  <a:lnTo>
                    <a:pt x="16730" y="8500"/>
                  </a:lnTo>
                  <a:lnTo>
                    <a:pt x="18353" y="6791"/>
                  </a:lnTo>
                  <a:lnTo>
                    <a:pt x="19120" y="5871"/>
                  </a:lnTo>
                  <a:lnTo>
                    <a:pt x="19932" y="4995"/>
                  </a:lnTo>
                  <a:lnTo>
                    <a:pt x="20067" y="4863"/>
                  </a:lnTo>
                  <a:lnTo>
                    <a:pt x="20202" y="4688"/>
                  </a:lnTo>
                  <a:lnTo>
                    <a:pt x="20382" y="4644"/>
                  </a:lnTo>
                  <a:lnTo>
                    <a:pt x="20563" y="4644"/>
                  </a:lnTo>
                  <a:lnTo>
                    <a:pt x="20833" y="4688"/>
                  </a:lnTo>
                  <a:lnTo>
                    <a:pt x="21104" y="4863"/>
                  </a:lnTo>
                  <a:lnTo>
                    <a:pt x="21284" y="5039"/>
                  </a:lnTo>
                  <a:lnTo>
                    <a:pt x="21465" y="5301"/>
                  </a:lnTo>
                  <a:lnTo>
                    <a:pt x="21555" y="5477"/>
                  </a:lnTo>
                  <a:lnTo>
                    <a:pt x="21600" y="5740"/>
                  </a:lnTo>
                  <a:lnTo>
                    <a:pt x="21555" y="5915"/>
                  </a:lnTo>
                  <a:lnTo>
                    <a:pt x="21555" y="6046"/>
                  </a:lnTo>
                  <a:lnTo>
                    <a:pt x="21465" y="6265"/>
                  </a:lnTo>
                  <a:lnTo>
                    <a:pt x="21329" y="6441"/>
                  </a:lnTo>
                  <a:lnTo>
                    <a:pt x="20653" y="7229"/>
                  </a:lnTo>
                  <a:lnTo>
                    <a:pt x="19932" y="8062"/>
                  </a:lnTo>
                  <a:lnTo>
                    <a:pt x="18398" y="9639"/>
                  </a:lnTo>
                  <a:lnTo>
                    <a:pt x="16865" y="11172"/>
                  </a:lnTo>
                  <a:lnTo>
                    <a:pt x="15332" y="12662"/>
                  </a:lnTo>
                  <a:lnTo>
                    <a:pt x="12626" y="15247"/>
                  </a:lnTo>
                  <a:lnTo>
                    <a:pt x="11319" y="16605"/>
                  </a:lnTo>
                  <a:lnTo>
                    <a:pt x="10056" y="17963"/>
                  </a:lnTo>
                  <a:lnTo>
                    <a:pt x="9334" y="18796"/>
                  </a:lnTo>
                  <a:lnTo>
                    <a:pt x="8523" y="19497"/>
                  </a:lnTo>
                  <a:lnTo>
                    <a:pt x="7711" y="20154"/>
                  </a:lnTo>
                  <a:lnTo>
                    <a:pt x="6899" y="20636"/>
                  </a:lnTo>
                  <a:lnTo>
                    <a:pt x="6088" y="21030"/>
                  </a:lnTo>
                  <a:lnTo>
                    <a:pt x="5321" y="21381"/>
                  </a:lnTo>
                  <a:lnTo>
                    <a:pt x="4509" y="21556"/>
                  </a:lnTo>
                  <a:lnTo>
                    <a:pt x="4149" y="21600"/>
                  </a:lnTo>
                  <a:lnTo>
                    <a:pt x="3788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</p:grpSp>
      <p:grpSp>
        <p:nvGrpSpPr>
          <p:cNvPr id="1072" name="chenying0907 75"/>
          <p:cNvGrpSpPr/>
          <p:nvPr/>
        </p:nvGrpSpPr>
        <p:grpSpPr>
          <a:xfrm>
            <a:off x="5013904" y="2947060"/>
            <a:ext cx="1734700" cy="1296727"/>
            <a:chOff x="1" y="0"/>
            <a:chExt cx="1734699" cy="1296726"/>
          </a:xfrm>
        </p:grpSpPr>
        <p:sp>
          <p:nvSpPr>
            <p:cNvPr id="1032" name="椭圆 31"/>
            <p:cNvSpPr/>
            <p:nvPr/>
          </p:nvSpPr>
          <p:spPr>
            <a:xfrm rot="16200000">
              <a:off x="218987" y="-218988"/>
              <a:ext cx="1296728" cy="173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605448"/>
                  </a:solidFill>
                  <a:latin typeface="方正静蕾简体"/>
                  <a:ea typeface="方正静蕾简体"/>
                  <a:cs typeface="方正静蕾简体"/>
                  <a:sym typeface="方正静蕾简体"/>
                </a:defRPr>
              </a:pPr>
              <a:endParaRPr/>
            </a:p>
          </p:txBody>
        </p:sp>
        <p:grpSp>
          <p:nvGrpSpPr>
            <p:cNvPr id="1071" name="chenying0907 77"/>
            <p:cNvGrpSpPr/>
            <p:nvPr/>
          </p:nvGrpSpPr>
          <p:grpSpPr>
            <a:xfrm>
              <a:off x="532272" y="217028"/>
              <a:ext cx="742939" cy="751972"/>
              <a:chOff x="0" y="0"/>
              <a:chExt cx="742937" cy="751971"/>
            </a:xfrm>
          </p:grpSpPr>
          <p:sp>
            <p:nvSpPr>
              <p:cNvPr id="1033" name="chenying0907 867"/>
              <p:cNvSpPr/>
              <p:nvPr/>
            </p:nvSpPr>
            <p:spPr>
              <a:xfrm>
                <a:off x="26408" y="533600"/>
                <a:ext cx="58098" cy="12855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9" y="0"/>
                    </a:moveTo>
                    <a:lnTo>
                      <a:pt x="19200" y="99"/>
                    </a:lnTo>
                    <a:lnTo>
                      <a:pt x="18327" y="297"/>
                    </a:lnTo>
                    <a:lnTo>
                      <a:pt x="17018" y="694"/>
                    </a:lnTo>
                    <a:lnTo>
                      <a:pt x="15927" y="1387"/>
                    </a:lnTo>
                    <a:lnTo>
                      <a:pt x="15055" y="2180"/>
                    </a:lnTo>
                    <a:lnTo>
                      <a:pt x="13527" y="3666"/>
                    </a:lnTo>
                    <a:lnTo>
                      <a:pt x="12000" y="5251"/>
                    </a:lnTo>
                    <a:lnTo>
                      <a:pt x="9600" y="8224"/>
                    </a:lnTo>
                    <a:lnTo>
                      <a:pt x="3927" y="15160"/>
                    </a:lnTo>
                    <a:lnTo>
                      <a:pt x="1527" y="18132"/>
                    </a:lnTo>
                    <a:lnTo>
                      <a:pt x="655" y="19519"/>
                    </a:lnTo>
                    <a:lnTo>
                      <a:pt x="0" y="21204"/>
                    </a:lnTo>
                    <a:lnTo>
                      <a:pt x="0" y="21402"/>
                    </a:lnTo>
                    <a:lnTo>
                      <a:pt x="436" y="21600"/>
                    </a:lnTo>
                    <a:lnTo>
                      <a:pt x="873" y="21600"/>
                    </a:lnTo>
                    <a:lnTo>
                      <a:pt x="1527" y="21501"/>
                    </a:lnTo>
                    <a:lnTo>
                      <a:pt x="1964" y="21402"/>
                    </a:lnTo>
                    <a:lnTo>
                      <a:pt x="1964" y="21204"/>
                    </a:lnTo>
                    <a:lnTo>
                      <a:pt x="2400" y="19916"/>
                    </a:lnTo>
                    <a:lnTo>
                      <a:pt x="3055" y="18727"/>
                    </a:lnTo>
                    <a:lnTo>
                      <a:pt x="3927" y="17538"/>
                    </a:lnTo>
                    <a:lnTo>
                      <a:pt x="4800" y="16250"/>
                    </a:lnTo>
                    <a:lnTo>
                      <a:pt x="7200" y="13872"/>
                    </a:lnTo>
                    <a:lnTo>
                      <a:pt x="9164" y="11593"/>
                    </a:lnTo>
                    <a:lnTo>
                      <a:pt x="11345" y="8818"/>
                    </a:lnTo>
                    <a:lnTo>
                      <a:pt x="13745" y="6143"/>
                    </a:lnTo>
                    <a:lnTo>
                      <a:pt x="14836" y="4657"/>
                    </a:lnTo>
                    <a:lnTo>
                      <a:pt x="16145" y="3072"/>
                    </a:lnTo>
                    <a:lnTo>
                      <a:pt x="17018" y="2378"/>
                    </a:lnTo>
                    <a:lnTo>
                      <a:pt x="17891" y="1585"/>
                    </a:lnTo>
                    <a:lnTo>
                      <a:pt x="19200" y="1189"/>
                    </a:lnTo>
                    <a:lnTo>
                      <a:pt x="20073" y="991"/>
                    </a:lnTo>
                    <a:lnTo>
                      <a:pt x="20945" y="892"/>
                    </a:lnTo>
                    <a:lnTo>
                      <a:pt x="21382" y="892"/>
                    </a:lnTo>
                    <a:lnTo>
                      <a:pt x="21600" y="694"/>
                    </a:lnTo>
                    <a:lnTo>
                      <a:pt x="21600" y="396"/>
                    </a:lnTo>
                    <a:lnTo>
                      <a:pt x="21164" y="99"/>
                    </a:lnTo>
                    <a:lnTo>
                      <a:pt x="20945" y="99"/>
                    </a:lnTo>
                    <a:lnTo>
                      <a:pt x="20509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4" name="chenying0907 868"/>
              <p:cNvSpPr/>
              <p:nvPr/>
            </p:nvSpPr>
            <p:spPr>
              <a:xfrm>
                <a:off x="38731" y="523033"/>
                <a:ext cx="100351" cy="1761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217"/>
                    </a:moveTo>
                    <a:lnTo>
                      <a:pt x="19832" y="939"/>
                    </a:lnTo>
                    <a:lnTo>
                      <a:pt x="19200" y="1517"/>
                    </a:lnTo>
                    <a:lnTo>
                      <a:pt x="18442" y="2023"/>
                    </a:lnTo>
                    <a:lnTo>
                      <a:pt x="17558" y="2456"/>
                    </a:lnTo>
                    <a:lnTo>
                      <a:pt x="17053" y="2962"/>
                    </a:lnTo>
                    <a:lnTo>
                      <a:pt x="16547" y="3540"/>
                    </a:lnTo>
                    <a:lnTo>
                      <a:pt x="15411" y="4551"/>
                    </a:lnTo>
                    <a:lnTo>
                      <a:pt x="10232" y="9680"/>
                    </a:lnTo>
                    <a:lnTo>
                      <a:pt x="7453" y="12425"/>
                    </a:lnTo>
                    <a:lnTo>
                      <a:pt x="4926" y="15315"/>
                    </a:lnTo>
                    <a:lnTo>
                      <a:pt x="2526" y="18132"/>
                    </a:lnTo>
                    <a:lnTo>
                      <a:pt x="126" y="21094"/>
                    </a:lnTo>
                    <a:lnTo>
                      <a:pt x="0" y="21239"/>
                    </a:lnTo>
                    <a:lnTo>
                      <a:pt x="0" y="21383"/>
                    </a:lnTo>
                    <a:lnTo>
                      <a:pt x="379" y="21600"/>
                    </a:lnTo>
                    <a:lnTo>
                      <a:pt x="884" y="21600"/>
                    </a:lnTo>
                    <a:lnTo>
                      <a:pt x="1137" y="21456"/>
                    </a:lnTo>
                    <a:lnTo>
                      <a:pt x="3537" y="18566"/>
                    </a:lnTo>
                    <a:lnTo>
                      <a:pt x="5937" y="15604"/>
                    </a:lnTo>
                    <a:lnTo>
                      <a:pt x="11242" y="9969"/>
                    </a:lnTo>
                    <a:lnTo>
                      <a:pt x="16547" y="4985"/>
                    </a:lnTo>
                    <a:lnTo>
                      <a:pt x="17811" y="3829"/>
                    </a:lnTo>
                    <a:lnTo>
                      <a:pt x="20589" y="1662"/>
                    </a:lnTo>
                    <a:lnTo>
                      <a:pt x="21600" y="506"/>
                    </a:lnTo>
                    <a:lnTo>
                      <a:pt x="21600" y="144"/>
                    </a:lnTo>
                    <a:lnTo>
                      <a:pt x="21474" y="72"/>
                    </a:lnTo>
                    <a:lnTo>
                      <a:pt x="21221" y="0"/>
                    </a:lnTo>
                    <a:lnTo>
                      <a:pt x="20842" y="72"/>
                    </a:lnTo>
                    <a:lnTo>
                      <a:pt x="20589" y="144"/>
                    </a:lnTo>
                    <a:lnTo>
                      <a:pt x="20463" y="2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5" name="chenying0907 869"/>
              <p:cNvSpPr/>
              <p:nvPr/>
            </p:nvSpPr>
            <p:spPr>
              <a:xfrm>
                <a:off x="75702" y="545927"/>
                <a:ext cx="95069" cy="163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7" y="155"/>
                    </a:moveTo>
                    <a:lnTo>
                      <a:pt x="17733" y="3030"/>
                    </a:lnTo>
                    <a:lnTo>
                      <a:pt x="14933" y="5905"/>
                    </a:lnTo>
                    <a:lnTo>
                      <a:pt x="12267" y="8780"/>
                    </a:lnTo>
                    <a:lnTo>
                      <a:pt x="9867" y="11655"/>
                    </a:lnTo>
                    <a:lnTo>
                      <a:pt x="9200" y="12432"/>
                    </a:lnTo>
                    <a:lnTo>
                      <a:pt x="8533" y="12976"/>
                    </a:lnTo>
                    <a:lnTo>
                      <a:pt x="7067" y="14219"/>
                    </a:lnTo>
                    <a:lnTo>
                      <a:pt x="5600" y="15384"/>
                    </a:lnTo>
                    <a:lnTo>
                      <a:pt x="4000" y="16550"/>
                    </a:lnTo>
                    <a:lnTo>
                      <a:pt x="2800" y="17715"/>
                    </a:lnTo>
                    <a:lnTo>
                      <a:pt x="1867" y="18803"/>
                    </a:lnTo>
                    <a:lnTo>
                      <a:pt x="933" y="20046"/>
                    </a:lnTo>
                    <a:lnTo>
                      <a:pt x="0" y="21212"/>
                    </a:lnTo>
                    <a:lnTo>
                      <a:pt x="0" y="21445"/>
                    </a:lnTo>
                    <a:lnTo>
                      <a:pt x="133" y="21522"/>
                    </a:lnTo>
                    <a:lnTo>
                      <a:pt x="400" y="21600"/>
                    </a:lnTo>
                    <a:lnTo>
                      <a:pt x="933" y="21600"/>
                    </a:lnTo>
                    <a:lnTo>
                      <a:pt x="1200" y="21522"/>
                    </a:lnTo>
                    <a:lnTo>
                      <a:pt x="1333" y="21367"/>
                    </a:lnTo>
                    <a:lnTo>
                      <a:pt x="2133" y="20124"/>
                    </a:lnTo>
                    <a:lnTo>
                      <a:pt x="3200" y="18881"/>
                    </a:lnTo>
                    <a:lnTo>
                      <a:pt x="4267" y="17793"/>
                    </a:lnTo>
                    <a:lnTo>
                      <a:pt x="5733" y="16627"/>
                    </a:lnTo>
                    <a:lnTo>
                      <a:pt x="8267" y="14452"/>
                    </a:lnTo>
                    <a:lnTo>
                      <a:pt x="9733" y="13286"/>
                    </a:lnTo>
                    <a:lnTo>
                      <a:pt x="16133" y="6294"/>
                    </a:lnTo>
                    <a:lnTo>
                      <a:pt x="18800" y="3419"/>
                    </a:lnTo>
                    <a:lnTo>
                      <a:pt x="21333" y="544"/>
                    </a:lnTo>
                    <a:lnTo>
                      <a:pt x="21600" y="388"/>
                    </a:lnTo>
                    <a:lnTo>
                      <a:pt x="21333" y="233"/>
                    </a:lnTo>
                    <a:lnTo>
                      <a:pt x="21200" y="78"/>
                    </a:lnTo>
                    <a:lnTo>
                      <a:pt x="21067" y="0"/>
                    </a:lnTo>
                    <a:lnTo>
                      <a:pt x="20400" y="0"/>
                    </a:lnTo>
                    <a:lnTo>
                      <a:pt x="20267" y="1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6" name="chenying0907 870"/>
              <p:cNvSpPr/>
              <p:nvPr/>
            </p:nvSpPr>
            <p:spPr>
              <a:xfrm>
                <a:off x="114433" y="574103"/>
                <a:ext cx="79225" cy="149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27" y="254"/>
                    </a:moveTo>
                    <a:lnTo>
                      <a:pt x="19021" y="1355"/>
                    </a:lnTo>
                    <a:lnTo>
                      <a:pt x="17893" y="2287"/>
                    </a:lnTo>
                    <a:lnTo>
                      <a:pt x="16925" y="3219"/>
                    </a:lnTo>
                    <a:lnTo>
                      <a:pt x="16119" y="4320"/>
                    </a:lnTo>
                    <a:lnTo>
                      <a:pt x="14991" y="5760"/>
                    </a:lnTo>
                    <a:lnTo>
                      <a:pt x="13863" y="7369"/>
                    </a:lnTo>
                    <a:lnTo>
                      <a:pt x="11606" y="10334"/>
                    </a:lnTo>
                    <a:lnTo>
                      <a:pt x="10478" y="11774"/>
                    </a:lnTo>
                    <a:lnTo>
                      <a:pt x="9027" y="13045"/>
                    </a:lnTo>
                    <a:lnTo>
                      <a:pt x="6125" y="15755"/>
                    </a:lnTo>
                    <a:lnTo>
                      <a:pt x="2901" y="18381"/>
                    </a:lnTo>
                    <a:lnTo>
                      <a:pt x="0" y="21092"/>
                    </a:lnTo>
                    <a:lnTo>
                      <a:pt x="0" y="21346"/>
                    </a:lnTo>
                    <a:lnTo>
                      <a:pt x="645" y="21600"/>
                    </a:lnTo>
                    <a:lnTo>
                      <a:pt x="1290" y="21600"/>
                    </a:lnTo>
                    <a:lnTo>
                      <a:pt x="1451" y="21431"/>
                    </a:lnTo>
                    <a:lnTo>
                      <a:pt x="4030" y="18889"/>
                    </a:lnTo>
                    <a:lnTo>
                      <a:pt x="11284" y="12536"/>
                    </a:lnTo>
                    <a:lnTo>
                      <a:pt x="12412" y="11181"/>
                    </a:lnTo>
                    <a:lnTo>
                      <a:pt x="14507" y="8555"/>
                    </a:lnTo>
                    <a:lnTo>
                      <a:pt x="16603" y="5845"/>
                    </a:lnTo>
                    <a:lnTo>
                      <a:pt x="17731" y="4489"/>
                    </a:lnTo>
                    <a:lnTo>
                      <a:pt x="19021" y="3134"/>
                    </a:lnTo>
                    <a:lnTo>
                      <a:pt x="20149" y="1864"/>
                    </a:lnTo>
                    <a:lnTo>
                      <a:pt x="21439" y="424"/>
                    </a:lnTo>
                    <a:lnTo>
                      <a:pt x="21600" y="254"/>
                    </a:lnTo>
                    <a:lnTo>
                      <a:pt x="21278" y="85"/>
                    </a:lnTo>
                    <a:lnTo>
                      <a:pt x="20955" y="0"/>
                    </a:lnTo>
                    <a:lnTo>
                      <a:pt x="20310" y="0"/>
                    </a:lnTo>
                    <a:lnTo>
                      <a:pt x="19988" y="85"/>
                    </a:lnTo>
                    <a:lnTo>
                      <a:pt x="19827" y="25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7" name="chenying0907 871"/>
              <p:cNvSpPr/>
              <p:nvPr/>
            </p:nvSpPr>
            <p:spPr>
              <a:xfrm>
                <a:off x="45773" y="255353"/>
                <a:ext cx="54577" cy="98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1" y="0"/>
                    </a:moveTo>
                    <a:lnTo>
                      <a:pt x="19532" y="260"/>
                    </a:lnTo>
                    <a:lnTo>
                      <a:pt x="17464" y="1431"/>
                    </a:lnTo>
                    <a:lnTo>
                      <a:pt x="15626" y="3253"/>
                    </a:lnTo>
                    <a:lnTo>
                      <a:pt x="11949" y="7027"/>
                    </a:lnTo>
                    <a:lnTo>
                      <a:pt x="8502" y="10540"/>
                    </a:lnTo>
                    <a:lnTo>
                      <a:pt x="5515" y="13923"/>
                    </a:lnTo>
                    <a:lnTo>
                      <a:pt x="3906" y="15614"/>
                    </a:lnTo>
                    <a:lnTo>
                      <a:pt x="2298" y="17176"/>
                    </a:lnTo>
                    <a:lnTo>
                      <a:pt x="1149" y="18087"/>
                    </a:lnTo>
                    <a:lnTo>
                      <a:pt x="460" y="19128"/>
                    </a:lnTo>
                    <a:lnTo>
                      <a:pt x="0" y="20039"/>
                    </a:lnTo>
                    <a:lnTo>
                      <a:pt x="0" y="21210"/>
                    </a:lnTo>
                    <a:lnTo>
                      <a:pt x="460" y="21470"/>
                    </a:lnTo>
                    <a:lnTo>
                      <a:pt x="919" y="21600"/>
                    </a:lnTo>
                    <a:lnTo>
                      <a:pt x="1379" y="21600"/>
                    </a:lnTo>
                    <a:lnTo>
                      <a:pt x="1609" y="21470"/>
                    </a:lnTo>
                    <a:lnTo>
                      <a:pt x="2068" y="21340"/>
                    </a:lnTo>
                    <a:lnTo>
                      <a:pt x="2068" y="19648"/>
                    </a:lnTo>
                    <a:lnTo>
                      <a:pt x="2528" y="19258"/>
                    </a:lnTo>
                    <a:lnTo>
                      <a:pt x="2987" y="18607"/>
                    </a:lnTo>
                    <a:lnTo>
                      <a:pt x="4136" y="17827"/>
                    </a:lnTo>
                    <a:lnTo>
                      <a:pt x="5055" y="17046"/>
                    </a:lnTo>
                    <a:lnTo>
                      <a:pt x="7813" y="14053"/>
                    </a:lnTo>
                    <a:lnTo>
                      <a:pt x="10340" y="11320"/>
                    </a:lnTo>
                    <a:lnTo>
                      <a:pt x="13098" y="8458"/>
                    </a:lnTo>
                    <a:lnTo>
                      <a:pt x="15626" y="5725"/>
                    </a:lnTo>
                    <a:lnTo>
                      <a:pt x="17923" y="3253"/>
                    </a:lnTo>
                    <a:lnTo>
                      <a:pt x="19302" y="1952"/>
                    </a:lnTo>
                    <a:lnTo>
                      <a:pt x="19991" y="1561"/>
                    </a:lnTo>
                    <a:lnTo>
                      <a:pt x="21140" y="1171"/>
                    </a:lnTo>
                    <a:lnTo>
                      <a:pt x="21600" y="911"/>
                    </a:lnTo>
                    <a:lnTo>
                      <a:pt x="21600" y="260"/>
                    </a:lnTo>
                    <a:lnTo>
                      <a:pt x="21370" y="130"/>
                    </a:lnTo>
                    <a:lnTo>
                      <a:pt x="20911" y="0"/>
                    </a:lnTo>
                    <a:lnTo>
                      <a:pt x="20451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8" name="chenying0907 872"/>
              <p:cNvSpPr/>
              <p:nvPr/>
            </p:nvSpPr>
            <p:spPr>
              <a:xfrm>
                <a:off x="89786" y="267680"/>
                <a:ext cx="72183" cy="11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1" y="0"/>
                    </a:moveTo>
                    <a:lnTo>
                      <a:pt x="18465" y="953"/>
                    </a:lnTo>
                    <a:lnTo>
                      <a:pt x="16897" y="1906"/>
                    </a:lnTo>
                    <a:lnTo>
                      <a:pt x="15503" y="2859"/>
                    </a:lnTo>
                    <a:lnTo>
                      <a:pt x="14284" y="4129"/>
                    </a:lnTo>
                    <a:lnTo>
                      <a:pt x="12890" y="5294"/>
                    </a:lnTo>
                    <a:lnTo>
                      <a:pt x="11845" y="6459"/>
                    </a:lnTo>
                    <a:lnTo>
                      <a:pt x="10103" y="8894"/>
                    </a:lnTo>
                    <a:lnTo>
                      <a:pt x="5400" y="15035"/>
                    </a:lnTo>
                    <a:lnTo>
                      <a:pt x="3135" y="18000"/>
                    </a:lnTo>
                    <a:lnTo>
                      <a:pt x="1568" y="19376"/>
                    </a:lnTo>
                    <a:lnTo>
                      <a:pt x="174" y="20859"/>
                    </a:lnTo>
                    <a:lnTo>
                      <a:pt x="0" y="21071"/>
                    </a:lnTo>
                    <a:lnTo>
                      <a:pt x="174" y="21282"/>
                    </a:lnTo>
                    <a:lnTo>
                      <a:pt x="174" y="21388"/>
                    </a:lnTo>
                    <a:lnTo>
                      <a:pt x="523" y="21494"/>
                    </a:lnTo>
                    <a:lnTo>
                      <a:pt x="697" y="21600"/>
                    </a:lnTo>
                    <a:lnTo>
                      <a:pt x="1045" y="21600"/>
                    </a:lnTo>
                    <a:lnTo>
                      <a:pt x="1394" y="21494"/>
                    </a:lnTo>
                    <a:lnTo>
                      <a:pt x="1568" y="21388"/>
                    </a:lnTo>
                    <a:lnTo>
                      <a:pt x="4006" y="19059"/>
                    </a:lnTo>
                    <a:lnTo>
                      <a:pt x="6271" y="16624"/>
                    </a:lnTo>
                    <a:lnTo>
                      <a:pt x="8361" y="14188"/>
                    </a:lnTo>
                    <a:lnTo>
                      <a:pt x="9929" y="11647"/>
                    </a:lnTo>
                    <a:lnTo>
                      <a:pt x="11845" y="8788"/>
                    </a:lnTo>
                    <a:lnTo>
                      <a:pt x="12890" y="7306"/>
                    </a:lnTo>
                    <a:lnTo>
                      <a:pt x="14284" y="5718"/>
                    </a:lnTo>
                    <a:lnTo>
                      <a:pt x="15677" y="4341"/>
                    </a:lnTo>
                    <a:lnTo>
                      <a:pt x="17419" y="2965"/>
                    </a:lnTo>
                    <a:lnTo>
                      <a:pt x="19335" y="1906"/>
                    </a:lnTo>
                    <a:lnTo>
                      <a:pt x="21252" y="953"/>
                    </a:lnTo>
                    <a:lnTo>
                      <a:pt x="21426" y="847"/>
                    </a:lnTo>
                    <a:lnTo>
                      <a:pt x="21600" y="635"/>
                    </a:lnTo>
                    <a:lnTo>
                      <a:pt x="21600" y="424"/>
                    </a:lnTo>
                    <a:lnTo>
                      <a:pt x="20903" y="0"/>
                    </a:lnTo>
                    <a:lnTo>
                      <a:pt x="20381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39" name="chenying0907 873"/>
              <p:cNvSpPr/>
              <p:nvPr/>
            </p:nvSpPr>
            <p:spPr>
              <a:xfrm>
                <a:off x="137320" y="281768"/>
                <a:ext cx="82745" cy="1162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21" y="324"/>
                    </a:moveTo>
                    <a:lnTo>
                      <a:pt x="19915" y="864"/>
                    </a:lnTo>
                    <a:lnTo>
                      <a:pt x="19455" y="1512"/>
                    </a:lnTo>
                    <a:lnTo>
                      <a:pt x="18843" y="2052"/>
                    </a:lnTo>
                    <a:lnTo>
                      <a:pt x="18077" y="2484"/>
                    </a:lnTo>
                    <a:lnTo>
                      <a:pt x="16545" y="3456"/>
                    </a:lnTo>
                    <a:lnTo>
                      <a:pt x="15319" y="4536"/>
                    </a:lnTo>
                    <a:lnTo>
                      <a:pt x="13021" y="6696"/>
                    </a:lnTo>
                    <a:lnTo>
                      <a:pt x="10877" y="8964"/>
                    </a:lnTo>
                    <a:lnTo>
                      <a:pt x="5515" y="14364"/>
                    </a:lnTo>
                    <a:lnTo>
                      <a:pt x="4289" y="15984"/>
                    </a:lnTo>
                    <a:lnTo>
                      <a:pt x="2911" y="17604"/>
                    </a:lnTo>
                    <a:lnTo>
                      <a:pt x="1685" y="19224"/>
                    </a:lnTo>
                    <a:lnTo>
                      <a:pt x="919" y="19872"/>
                    </a:lnTo>
                    <a:lnTo>
                      <a:pt x="153" y="20628"/>
                    </a:lnTo>
                    <a:lnTo>
                      <a:pt x="0" y="20736"/>
                    </a:lnTo>
                    <a:lnTo>
                      <a:pt x="0" y="21168"/>
                    </a:lnTo>
                    <a:lnTo>
                      <a:pt x="153" y="21384"/>
                    </a:lnTo>
                    <a:lnTo>
                      <a:pt x="460" y="21492"/>
                    </a:lnTo>
                    <a:lnTo>
                      <a:pt x="613" y="21600"/>
                    </a:lnTo>
                    <a:lnTo>
                      <a:pt x="919" y="21492"/>
                    </a:lnTo>
                    <a:lnTo>
                      <a:pt x="1072" y="21384"/>
                    </a:lnTo>
                    <a:lnTo>
                      <a:pt x="2298" y="20196"/>
                    </a:lnTo>
                    <a:lnTo>
                      <a:pt x="3370" y="19008"/>
                    </a:lnTo>
                    <a:lnTo>
                      <a:pt x="5362" y="16524"/>
                    </a:lnTo>
                    <a:lnTo>
                      <a:pt x="6740" y="15012"/>
                    </a:lnTo>
                    <a:lnTo>
                      <a:pt x="8272" y="13392"/>
                    </a:lnTo>
                    <a:lnTo>
                      <a:pt x="11336" y="10260"/>
                    </a:lnTo>
                    <a:lnTo>
                      <a:pt x="16545" y="4968"/>
                    </a:lnTo>
                    <a:lnTo>
                      <a:pt x="17157" y="4428"/>
                    </a:lnTo>
                    <a:lnTo>
                      <a:pt x="17923" y="3888"/>
                    </a:lnTo>
                    <a:lnTo>
                      <a:pt x="19455" y="2916"/>
                    </a:lnTo>
                    <a:lnTo>
                      <a:pt x="20221" y="2484"/>
                    </a:lnTo>
                    <a:lnTo>
                      <a:pt x="20834" y="1944"/>
                    </a:lnTo>
                    <a:lnTo>
                      <a:pt x="21294" y="1296"/>
                    </a:lnTo>
                    <a:lnTo>
                      <a:pt x="21600" y="540"/>
                    </a:lnTo>
                    <a:lnTo>
                      <a:pt x="21600" y="324"/>
                    </a:lnTo>
                    <a:lnTo>
                      <a:pt x="21140" y="0"/>
                    </a:lnTo>
                    <a:lnTo>
                      <a:pt x="20528" y="0"/>
                    </a:lnTo>
                    <a:lnTo>
                      <a:pt x="20374" y="108"/>
                    </a:lnTo>
                    <a:lnTo>
                      <a:pt x="20221" y="32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0" name="chenying0907 874"/>
              <p:cNvSpPr/>
              <p:nvPr/>
            </p:nvSpPr>
            <p:spPr>
              <a:xfrm>
                <a:off x="191896" y="306423"/>
                <a:ext cx="59858" cy="102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2"/>
                    </a:moveTo>
                    <a:lnTo>
                      <a:pt x="21168" y="124"/>
                    </a:lnTo>
                    <a:lnTo>
                      <a:pt x="20736" y="0"/>
                    </a:lnTo>
                    <a:lnTo>
                      <a:pt x="20304" y="0"/>
                    </a:lnTo>
                    <a:lnTo>
                      <a:pt x="19872" y="124"/>
                    </a:lnTo>
                    <a:lnTo>
                      <a:pt x="18576" y="745"/>
                    </a:lnTo>
                    <a:lnTo>
                      <a:pt x="18360" y="993"/>
                    </a:lnTo>
                    <a:lnTo>
                      <a:pt x="18576" y="1366"/>
                    </a:lnTo>
                    <a:lnTo>
                      <a:pt x="18792" y="1614"/>
                    </a:lnTo>
                    <a:lnTo>
                      <a:pt x="19656" y="1738"/>
                    </a:lnTo>
                    <a:lnTo>
                      <a:pt x="19224" y="2607"/>
                    </a:lnTo>
                    <a:lnTo>
                      <a:pt x="18360" y="3848"/>
                    </a:lnTo>
                    <a:lnTo>
                      <a:pt x="16632" y="5834"/>
                    </a:lnTo>
                    <a:lnTo>
                      <a:pt x="14472" y="7945"/>
                    </a:lnTo>
                    <a:lnTo>
                      <a:pt x="12528" y="9559"/>
                    </a:lnTo>
                    <a:lnTo>
                      <a:pt x="9504" y="12290"/>
                    </a:lnTo>
                    <a:lnTo>
                      <a:pt x="6696" y="14772"/>
                    </a:lnTo>
                    <a:lnTo>
                      <a:pt x="3888" y="17503"/>
                    </a:lnTo>
                    <a:lnTo>
                      <a:pt x="864" y="20234"/>
                    </a:lnTo>
                    <a:lnTo>
                      <a:pt x="432" y="20483"/>
                    </a:lnTo>
                    <a:lnTo>
                      <a:pt x="216" y="20979"/>
                    </a:lnTo>
                    <a:lnTo>
                      <a:pt x="0" y="21228"/>
                    </a:lnTo>
                    <a:lnTo>
                      <a:pt x="648" y="21600"/>
                    </a:lnTo>
                    <a:lnTo>
                      <a:pt x="1728" y="21600"/>
                    </a:lnTo>
                    <a:lnTo>
                      <a:pt x="1944" y="21352"/>
                    </a:lnTo>
                    <a:lnTo>
                      <a:pt x="2376" y="21103"/>
                    </a:lnTo>
                    <a:lnTo>
                      <a:pt x="2808" y="20979"/>
                    </a:lnTo>
                    <a:lnTo>
                      <a:pt x="3024" y="20855"/>
                    </a:lnTo>
                    <a:lnTo>
                      <a:pt x="3024" y="20483"/>
                    </a:lnTo>
                    <a:lnTo>
                      <a:pt x="6480" y="17503"/>
                    </a:lnTo>
                    <a:lnTo>
                      <a:pt x="9504" y="14400"/>
                    </a:lnTo>
                    <a:lnTo>
                      <a:pt x="12960" y="11545"/>
                    </a:lnTo>
                    <a:lnTo>
                      <a:pt x="16200" y="8566"/>
                    </a:lnTo>
                    <a:lnTo>
                      <a:pt x="18144" y="6703"/>
                    </a:lnTo>
                    <a:lnTo>
                      <a:pt x="20088" y="4593"/>
                    </a:lnTo>
                    <a:lnTo>
                      <a:pt x="20736" y="3600"/>
                    </a:lnTo>
                    <a:lnTo>
                      <a:pt x="21384" y="2359"/>
                    </a:lnTo>
                    <a:lnTo>
                      <a:pt x="21600" y="1366"/>
                    </a:lnTo>
                    <a:lnTo>
                      <a:pt x="21600" y="37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1" name="chenying0907 875"/>
              <p:cNvSpPr/>
              <p:nvPr/>
            </p:nvSpPr>
            <p:spPr>
              <a:xfrm>
                <a:off x="220064" y="331078"/>
                <a:ext cx="66901" cy="1144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4" y="334"/>
                    </a:moveTo>
                    <a:lnTo>
                      <a:pt x="14968" y="5678"/>
                    </a:lnTo>
                    <a:lnTo>
                      <a:pt x="12316" y="8239"/>
                    </a:lnTo>
                    <a:lnTo>
                      <a:pt x="9474" y="10911"/>
                    </a:lnTo>
                    <a:lnTo>
                      <a:pt x="6821" y="13361"/>
                    </a:lnTo>
                    <a:lnTo>
                      <a:pt x="4358" y="15699"/>
                    </a:lnTo>
                    <a:lnTo>
                      <a:pt x="2084" y="18260"/>
                    </a:lnTo>
                    <a:lnTo>
                      <a:pt x="947" y="19707"/>
                    </a:lnTo>
                    <a:lnTo>
                      <a:pt x="0" y="21043"/>
                    </a:lnTo>
                    <a:lnTo>
                      <a:pt x="0" y="21266"/>
                    </a:lnTo>
                    <a:lnTo>
                      <a:pt x="568" y="21600"/>
                    </a:lnTo>
                    <a:lnTo>
                      <a:pt x="1326" y="21600"/>
                    </a:lnTo>
                    <a:lnTo>
                      <a:pt x="1895" y="21266"/>
                    </a:lnTo>
                    <a:lnTo>
                      <a:pt x="2842" y="19930"/>
                    </a:lnTo>
                    <a:lnTo>
                      <a:pt x="3979" y="18482"/>
                    </a:lnTo>
                    <a:lnTo>
                      <a:pt x="6253" y="15810"/>
                    </a:lnTo>
                    <a:lnTo>
                      <a:pt x="11937" y="10689"/>
                    </a:lnTo>
                    <a:lnTo>
                      <a:pt x="14589" y="8239"/>
                    </a:lnTo>
                    <a:lnTo>
                      <a:pt x="16863" y="5901"/>
                    </a:lnTo>
                    <a:lnTo>
                      <a:pt x="21600" y="779"/>
                    </a:lnTo>
                    <a:lnTo>
                      <a:pt x="21600" y="445"/>
                    </a:lnTo>
                    <a:lnTo>
                      <a:pt x="21411" y="223"/>
                    </a:lnTo>
                    <a:lnTo>
                      <a:pt x="21221" y="111"/>
                    </a:lnTo>
                    <a:lnTo>
                      <a:pt x="20842" y="0"/>
                    </a:lnTo>
                    <a:lnTo>
                      <a:pt x="20653" y="0"/>
                    </a:lnTo>
                    <a:lnTo>
                      <a:pt x="20274" y="111"/>
                    </a:lnTo>
                    <a:lnTo>
                      <a:pt x="20084" y="33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2" name="chenying0907 876"/>
              <p:cNvSpPr/>
              <p:nvPr/>
            </p:nvSpPr>
            <p:spPr>
              <a:xfrm>
                <a:off x="253513" y="355733"/>
                <a:ext cx="66901" cy="10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0" y="120"/>
                    </a:moveTo>
                    <a:lnTo>
                      <a:pt x="18595" y="1200"/>
                    </a:lnTo>
                    <a:lnTo>
                      <a:pt x="17468" y="2160"/>
                    </a:lnTo>
                    <a:lnTo>
                      <a:pt x="16341" y="3240"/>
                    </a:lnTo>
                    <a:lnTo>
                      <a:pt x="15402" y="4200"/>
                    </a:lnTo>
                    <a:lnTo>
                      <a:pt x="13523" y="6480"/>
                    </a:lnTo>
                    <a:lnTo>
                      <a:pt x="11833" y="8880"/>
                    </a:lnTo>
                    <a:lnTo>
                      <a:pt x="6198" y="14760"/>
                    </a:lnTo>
                    <a:lnTo>
                      <a:pt x="3381" y="17760"/>
                    </a:lnTo>
                    <a:lnTo>
                      <a:pt x="188" y="20760"/>
                    </a:lnTo>
                    <a:lnTo>
                      <a:pt x="0" y="21000"/>
                    </a:lnTo>
                    <a:lnTo>
                      <a:pt x="0" y="21240"/>
                    </a:lnTo>
                    <a:lnTo>
                      <a:pt x="376" y="21480"/>
                    </a:lnTo>
                    <a:lnTo>
                      <a:pt x="1127" y="21600"/>
                    </a:lnTo>
                    <a:lnTo>
                      <a:pt x="1315" y="21480"/>
                    </a:lnTo>
                    <a:lnTo>
                      <a:pt x="1690" y="21360"/>
                    </a:lnTo>
                    <a:lnTo>
                      <a:pt x="4696" y="18600"/>
                    </a:lnTo>
                    <a:lnTo>
                      <a:pt x="7325" y="15960"/>
                    </a:lnTo>
                    <a:lnTo>
                      <a:pt x="12397" y="10320"/>
                    </a:lnTo>
                    <a:lnTo>
                      <a:pt x="14463" y="7800"/>
                    </a:lnTo>
                    <a:lnTo>
                      <a:pt x="16341" y="5400"/>
                    </a:lnTo>
                    <a:lnTo>
                      <a:pt x="17468" y="4200"/>
                    </a:lnTo>
                    <a:lnTo>
                      <a:pt x="18407" y="3120"/>
                    </a:lnTo>
                    <a:lnTo>
                      <a:pt x="19722" y="2040"/>
                    </a:lnTo>
                    <a:lnTo>
                      <a:pt x="21224" y="960"/>
                    </a:lnTo>
                    <a:lnTo>
                      <a:pt x="21412" y="840"/>
                    </a:lnTo>
                    <a:lnTo>
                      <a:pt x="21600" y="480"/>
                    </a:lnTo>
                    <a:lnTo>
                      <a:pt x="21412" y="240"/>
                    </a:lnTo>
                    <a:lnTo>
                      <a:pt x="21037" y="0"/>
                    </a:lnTo>
                    <a:lnTo>
                      <a:pt x="20097" y="0"/>
                    </a:lnTo>
                    <a:lnTo>
                      <a:pt x="19910" y="12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3" name="chenying0907 877"/>
              <p:cNvSpPr/>
              <p:nvPr/>
            </p:nvSpPr>
            <p:spPr>
              <a:xfrm>
                <a:off x="285203" y="382149"/>
                <a:ext cx="65140" cy="1074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0" y="234"/>
                    </a:moveTo>
                    <a:lnTo>
                      <a:pt x="19115" y="934"/>
                    </a:lnTo>
                    <a:lnTo>
                      <a:pt x="17968" y="1635"/>
                    </a:lnTo>
                    <a:lnTo>
                      <a:pt x="17012" y="2335"/>
                    </a:lnTo>
                    <a:lnTo>
                      <a:pt x="16439" y="2685"/>
                    </a:lnTo>
                    <a:lnTo>
                      <a:pt x="16248" y="3152"/>
                    </a:lnTo>
                    <a:lnTo>
                      <a:pt x="15292" y="4787"/>
                    </a:lnTo>
                    <a:lnTo>
                      <a:pt x="13954" y="6305"/>
                    </a:lnTo>
                    <a:lnTo>
                      <a:pt x="11087" y="9224"/>
                    </a:lnTo>
                    <a:lnTo>
                      <a:pt x="5543" y="14945"/>
                    </a:lnTo>
                    <a:lnTo>
                      <a:pt x="2676" y="17864"/>
                    </a:lnTo>
                    <a:lnTo>
                      <a:pt x="0" y="20666"/>
                    </a:lnTo>
                    <a:lnTo>
                      <a:pt x="0" y="21133"/>
                    </a:lnTo>
                    <a:lnTo>
                      <a:pt x="191" y="21366"/>
                    </a:lnTo>
                    <a:lnTo>
                      <a:pt x="382" y="21483"/>
                    </a:lnTo>
                    <a:lnTo>
                      <a:pt x="956" y="21600"/>
                    </a:lnTo>
                    <a:lnTo>
                      <a:pt x="1338" y="21483"/>
                    </a:lnTo>
                    <a:lnTo>
                      <a:pt x="1529" y="21366"/>
                    </a:lnTo>
                    <a:lnTo>
                      <a:pt x="2103" y="20783"/>
                    </a:lnTo>
                    <a:lnTo>
                      <a:pt x="2867" y="20432"/>
                    </a:lnTo>
                    <a:lnTo>
                      <a:pt x="3250" y="20199"/>
                    </a:lnTo>
                    <a:lnTo>
                      <a:pt x="3441" y="19965"/>
                    </a:lnTo>
                    <a:lnTo>
                      <a:pt x="3441" y="19615"/>
                    </a:lnTo>
                    <a:lnTo>
                      <a:pt x="3250" y="19498"/>
                    </a:lnTo>
                    <a:lnTo>
                      <a:pt x="7455" y="15062"/>
                    </a:lnTo>
                    <a:lnTo>
                      <a:pt x="12042" y="10625"/>
                    </a:lnTo>
                    <a:lnTo>
                      <a:pt x="14527" y="8056"/>
                    </a:lnTo>
                    <a:lnTo>
                      <a:pt x="15674" y="6772"/>
                    </a:lnTo>
                    <a:lnTo>
                      <a:pt x="17012" y="5254"/>
                    </a:lnTo>
                    <a:lnTo>
                      <a:pt x="17968" y="4086"/>
                    </a:lnTo>
                    <a:lnTo>
                      <a:pt x="19115" y="2919"/>
                    </a:lnTo>
                    <a:lnTo>
                      <a:pt x="21409" y="817"/>
                    </a:lnTo>
                    <a:lnTo>
                      <a:pt x="21600" y="584"/>
                    </a:lnTo>
                    <a:lnTo>
                      <a:pt x="21600" y="350"/>
                    </a:lnTo>
                    <a:lnTo>
                      <a:pt x="21218" y="117"/>
                    </a:lnTo>
                    <a:lnTo>
                      <a:pt x="20835" y="0"/>
                    </a:lnTo>
                    <a:lnTo>
                      <a:pt x="20453" y="0"/>
                    </a:lnTo>
                    <a:lnTo>
                      <a:pt x="20262" y="117"/>
                    </a:lnTo>
                    <a:lnTo>
                      <a:pt x="19880" y="23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4" name="chenying0907 878"/>
              <p:cNvSpPr/>
              <p:nvPr/>
            </p:nvSpPr>
            <p:spPr>
              <a:xfrm>
                <a:off x="309850" y="413848"/>
                <a:ext cx="73942" cy="112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1" y="455"/>
                    </a:moveTo>
                    <a:lnTo>
                      <a:pt x="19912" y="1023"/>
                    </a:lnTo>
                    <a:lnTo>
                      <a:pt x="19575" y="1478"/>
                    </a:lnTo>
                    <a:lnTo>
                      <a:pt x="18731" y="2501"/>
                    </a:lnTo>
                    <a:lnTo>
                      <a:pt x="16706" y="4547"/>
                    </a:lnTo>
                    <a:lnTo>
                      <a:pt x="15356" y="5798"/>
                    </a:lnTo>
                    <a:lnTo>
                      <a:pt x="14006" y="6935"/>
                    </a:lnTo>
                    <a:lnTo>
                      <a:pt x="12487" y="8299"/>
                    </a:lnTo>
                    <a:lnTo>
                      <a:pt x="11306" y="9549"/>
                    </a:lnTo>
                    <a:lnTo>
                      <a:pt x="5737" y="15234"/>
                    </a:lnTo>
                    <a:lnTo>
                      <a:pt x="3038" y="18076"/>
                    </a:lnTo>
                    <a:lnTo>
                      <a:pt x="169" y="20804"/>
                    </a:lnTo>
                    <a:lnTo>
                      <a:pt x="0" y="20918"/>
                    </a:lnTo>
                    <a:lnTo>
                      <a:pt x="0" y="21145"/>
                    </a:lnTo>
                    <a:lnTo>
                      <a:pt x="338" y="21600"/>
                    </a:lnTo>
                    <a:lnTo>
                      <a:pt x="1181" y="21600"/>
                    </a:lnTo>
                    <a:lnTo>
                      <a:pt x="1519" y="21259"/>
                    </a:lnTo>
                    <a:lnTo>
                      <a:pt x="4556" y="18303"/>
                    </a:lnTo>
                    <a:lnTo>
                      <a:pt x="7425" y="15347"/>
                    </a:lnTo>
                    <a:lnTo>
                      <a:pt x="13669" y="9208"/>
                    </a:lnTo>
                    <a:lnTo>
                      <a:pt x="14850" y="8072"/>
                    </a:lnTo>
                    <a:lnTo>
                      <a:pt x="16200" y="6707"/>
                    </a:lnTo>
                    <a:lnTo>
                      <a:pt x="17381" y="5571"/>
                    </a:lnTo>
                    <a:lnTo>
                      <a:pt x="18731" y="4320"/>
                    </a:lnTo>
                    <a:lnTo>
                      <a:pt x="20419" y="2615"/>
                    </a:lnTo>
                    <a:lnTo>
                      <a:pt x="21094" y="1705"/>
                    </a:lnTo>
                    <a:lnTo>
                      <a:pt x="21600" y="796"/>
                    </a:lnTo>
                    <a:lnTo>
                      <a:pt x="21600" y="568"/>
                    </a:lnTo>
                    <a:lnTo>
                      <a:pt x="21431" y="341"/>
                    </a:lnTo>
                    <a:lnTo>
                      <a:pt x="20925" y="0"/>
                    </a:lnTo>
                    <a:lnTo>
                      <a:pt x="20419" y="0"/>
                    </a:lnTo>
                    <a:lnTo>
                      <a:pt x="20250" y="341"/>
                    </a:lnTo>
                    <a:lnTo>
                      <a:pt x="20081" y="4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5" name="chenying0907 879"/>
              <p:cNvSpPr/>
              <p:nvPr/>
            </p:nvSpPr>
            <p:spPr>
              <a:xfrm>
                <a:off x="339779" y="445547"/>
                <a:ext cx="84506" cy="1197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1" y="212"/>
                    </a:moveTo>
                    <a:lnTo>
                      <a:pt x="17645" y="2435"/>
                    </a:lnTo>
                    <a:lnTo>
                      <a:pt x="15211" y="4765"/>
                    </a:lnTo>
                    <a:lnTo>
                      <a:pt x="12321" y="7412"/>
                    </a:lnTo>
                    <a:lnTo>
                      <a:pt x="10952" y="8894"/>
                    </a:lnTo>
                    <a:lnTo>
                      <a:pt x="9583" y="10165"/>
                    </a:lnTo>
                    <a:lnTo>
                      <a:pt x="8062" y="11329"/>
                    </a:lnTo>
                    <a:lnTo>
                      <a:pt x="6693" y="12600"/>
                    </a:lnTo>
                    <a:lnTo>
                      <a:pt x="5476" y="13871"/>
                    </a:lnTo>
                    <a:lnTo>
                      <a:pt x="4411" y="15247"/>
                    </a:lnTo>
                    <a:lnTo>
                      <a:pt x="0" y="20753"/>
                    </a:lnTo>
                    <a:lnTo>
                      <a:pt x="0" y="21282"/>
                    </a:lnTo>
                    <a:lnTo>
                      <a:pt x="304" y="21494"/>
                    </a:lnTo>
                    <a:lnTo>
                      <a:pt x="608" y="21600"/>
                    </a:lnTo>
                    <a:lnTo>
                      <a:pt x="761" y="21600"/>
                    </a:lnTo>
                    <a:lnTo>
                      <a:pt x="1065" y="21494"/>
                    </a:lnTo>
                    <a:lnTo>
                      <a:pt x="1217" y="21388"/>
                    </a:lnTo>
                    <a:lnTo>
                      <a:pt x="3803" y="18318"/>
                    </a:lnTo>
                    <a:lnTo>
                      <a:pt x="6237" y="15353"/>
                    </a:lnTo>
                    <a:lnTo>
                      <a:pt x="9127" y="12388"/>
                    </a:lnTo>
                    <a:lnTo>
                      <a:pt x="12017" y="9635"/>
                    </a:lnTo>
                    <a:lnTo>
                      <a:pt x="13082" y="8576"/>
                    </a:lnTo>
                    <a:lnTo>
                      <a:pt x="14299" y="7412"/>
                    </a:lnTo>
                    <a:lnTo>
                      <a:pt x="16428" y="5294"/>
                    </a:lnTo>
                    <a:lnTo>
                      <a:pt x="19014" y="2965"/>
                    </a:lnTo>
                    <a:lnTo>
                      <a:pt x="21448" y="635"/>
                    </a:lnTo>
                    <a:lnTo>
                      <a:pt x="21600" y="529"/>
                    </a:lnTo>
                    <a:lnTo>
                      <a:pt x="21448" y="318"/>
                    </a:lnTo>
                    <a:lnTo>
                      <a:pt x="21448" y="106"/>
                    </a:lnTo>
                    <a:lnTo>
                      <a:pt x="21144" y="0"/>
                    </a:lnTo>
                    <a:lnTo>
                      <a:pt x="20383" y="0"/>
                    </a:lnTo>
                    <a:lnTo>
                      <a:pt x="20231" y="21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6" name="chenying0907 880"/>
              <p:cNvSpPr/>
              <p:nvPr/>
            </p:nvSpPr>
            <p:spPr>
              <a:xfrm>
                <a:off x="350342" y="484290"/>
                <a:ext cx="89788" cy="13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1" y="182"/>
                    </a:moveTo>
                    <a:lnTo>
                      <a:pt x="10942" y="10390"/>
                    </a:lnTo>
                    <a:lnTo>
                      <a:pt x="142" y="20962"/>
                    </a:lnTo>
                    <a:lnTo>
                      <a:pt x="0" y="21144"/>
                    </a:lnTo>
                    <a:lnTo>
                      <a:pt x="0" y="21327"/>
                    </a:lnTo>
                    <a:lnTo>
                      <a:pt x="284" y="21509"/>
                    </a:lnTo>
                    <a:lnTo>
                      <a:pt x="568" y="21600"/>
                    </a:lnTo>
                    <a:lnTo>
                      <a:pt x="995" y="21600"/>
                    </a:lnTo>
                    <a:lnTo>
                      <a:pt x="1137" y="21509"/>
                    </a:lnTo>
                    <a:lnTo>
                      <a:pt x="1421" y="21418"/>
                    </a:lnTo>
                    <a:lnTo>
                      <a:pt x="6253" y="16405"/>
                    </a:lnTo>
                    <a:lnTo>
                      <a:pt x="8811" y="13853"/>
                    </a:lnTo>
                    <a:lnTo>
                      <a:pt x="11368" y="11392"/>
                    </a:lnTo>
                    <a:lnTo>
                      <a:pt x="14068" y="8749"/>
                    </a:lnTo>
                    <a:lnTo>
                      <a:pt x="16626" y="6106"/>
                    </a:lnTo>
                    <a:lnTo>
                      <a:pt x="19042" y="3281"/>
                    </a:lnTo>
                    <a:lnTo>
                      <a:pt x="21458" y="729"/>
                    </a:lnTo>
                    <a:lnTo>
                      <a:pt x="21600" y="456"/>
                    </a:lnTo>
                    <a:lnTo>
                      <a:pt x="21600" y="273"/>
                    </a:lnTo>
                    <a:lnTo>
                      <a:pt x="21316" y="91"/>
                    </a:lnTo>
                    <a:lnTo>
                      <a:pt x="21032" y="0"/>
                    </a:lnTo>
                    <a:lnTo>
                      <a:pt x="20747" y="0"/>
                    </a:lnTo>
                    <a:lnTo>
                      <a:pt x="20605" y="91"/>
                    </a:lnTo>
                    <a:lnTo>
                      <a:pt x="20321" y="18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7" name="chenying0907 881"/>
              <p:cNvSpPr/>
              <p:nvPr/>
            </p:nvSpPr>
            <p:spPr>
              <a:xfrm>
                <a:off x="367947" y="542404"/>
                <a:ext cx="80985" cy="1285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6" y="198"/>
                    </a:moveTo>
                    <a:lnTo>
                      <a:pt x="17404" y="2873"/>
                    </a:lnTo>
                    <a:lnTo>
                      <a:pt x="14607" y="5549"/>
                    </a:lnTo>
                    <a:lnTo>
                      <a:pt x="12121" y="8323"/>
                    </a:lnTo>
                    <a:lnTo>
                      <a:pt x="9790" y="11097"/>
                    </a:lnTo>
                    <a:lnTo>
                      <a:pt x="8391" y="12782"/>
                    </a:lnTo>
                    <a:lnTo>
                      <a:pt x="6993" y="14268"/>
                    </a:lnTo>
                    <a:lnTo>
                      <a:pt x="3885" y="17339"/>
                    </a:lnTo>
                    <a:lnTo>
                      <a:pt x="2953" y="18231"/>
                    </a:lnTo>
                    <a:lnTo>
                      <a:pt x="1865" y="19222"/>
                    </a:lnTo>
                    <a:lnTo>
                      <a:pt x="932" y="20015"/>
                    </a:lnTo>
                    <a:lnTo>
                      <a:pt x="0" y="21204"/>
                    </a:lnTo>
                    <a:lnTo>
                      <a:pt x="155" y="21402"/>
                    </a:lnTo>
                    <a:lnTo>
                      <a:pt x="311" y="21501"/>
                    </a:lnTo>
                    <a:lnTo>
                      <a:pt x="622" y="21600"/>
                    </a:lnTo>
                    <a:lnTo>
                      <a:pt x="1088" y="21600"/>
                    </a:lnTo>
                    <a:lnTo>
                      <a:pt x="1399" y="21501"/>
                    </a:lnTo>
                    <a:lnTo>
                      <a:pt x="1709" y="21303"/>
                    </a:lnTo>
                    <a:lnTo>
                      <a:pt x="2020" y="20708"/>
                    </a:lnTo>
                    <a:lnTo>
                      <a:pt x="2486" y="20213"/>
                    </a:lnTo>
                    <a:lnTo>
                      <a:pt x="3574" y="19222"/>
                    </a:lnTo>
                    <a:lnTo>
                      <a:pt x="4817" y="18033"/>
                    </a:lnTo>
                    <a:lnTo>
                      <a:pt x="5905" y="17042"/>
                    </a:lnTo>
                    <a:lnTo>
                      <a:pt x="11033" y="11593"/>
                    </a:lnTo>
                    <a:lnTo>
                      <a:pt x="16006" y="6044"/>
                    </a:lnTo>
                    <a:lnTo>
                      <a:pt x="18647" y="3468"/>
                    </a:lnTo>
                    <a:lnTo>
                      <a:pt x="21445" y="793"/>
                    </a:lnTo>
                    <a:lnTo>
                      <a:pt x="21600" y="594"/>
                    </a:lnTo>
                    <a:lnTo>
                      <a:pt x="21600" y="495"/>
                    </a:lnTo>
                    <a:lnTo>
                      <a:pt x="21445" y="198"/>
                    </a:lnTo>
                    <a:lnTo>
                      <a:pt x="21289" y="99"/>
                    </a:lnTo>
                    <a:lnTo>
                      <a:pt x="20512" y="0"/>
                    </a:lnTo>
                    <a:lnTo>
                      <a:pt x="20357" y="99"/>
                    </a:lnTo>
                    <a:lnTo>
                      <a:pt x="20046" y="19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8" name="chenying0907 882"/>
              <p:cNvSpPr/>
              <p:nvPr/>
            </p:nvSpPr>
            <p:spPr>
              <a:xfrm>
                <a:off x="392595" y="593476"/>
                <a:ext cx="63379" cy="10038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00" y="253"/>
                    </a:moveTo>
                    <a:lnTo>
                      <a:pt x="18800" y="1516"/>
                    </a:lnTo>
                    <a:lnTo>
                      <a:pt x="17000" y="2526"/>
                    </a:lnTo>
                    <a:lnTo>
                      <a:pt x="15800" y="3537"/>
                    </a:lnTo>
                    <a:lnTo>
                      <a:pt x="14600" y="4674"/>
                    </a:lnTo>
                    <a:lnTo>
                      <a:pt x="12600" y="7326"/>
                    </a:lnTo>
                    <a:lnTo>
                      <a:pt x="10200" y="9979"/>
                    </a:lnTo>
                    <a:lnTo>
                      <a:pt x="5200" y="15411"/>
                    </a:lnTo>
                    <a:lnTo>
                      <a:pt x="2800" y="18063"/>
                    </a:lnTo>
                    <a:lnTo>
                      <a:pt x="0" y="20589"/>
                    </a:lnTo>
                    <a:lnTo>
                      <a:pt x="0" y="20968"/>
                    </a:lnTo>
                    <a:lnTo>
                      <a:pt x="200" y="21347"/>
                    </a:lnTo>
                    <a:lnTo>
                      <a:pt x="400" y="21474"/>
                    </a:lnTo>
                    <a:lnTo>
                      <a:pt x="1000" y="21600"/>
                    </a:lnTo>
                    <a:lnTo>
                      <a:pt x="1400" y="21474"/>
                    </a:lnTo>
                    <a:lnTo>
                      <a:pt x="1600" y="21347"/>
                    </a:lnTo>
                    <a:lnTo>
                      <a:pt x="6400" y="16295"/>
                    </a:lnTo>
                    <a:lnTo>
                      <a:pt x="8600" y="13895"/>
                    </a:lnTo>
                    <a:lnTo>
                      <a:pt x="11000" y="11495"/>
                    </a:lnTo>
                    <a:lnTo>
                      <a:pt x="12400" y="10232"/>
                    </a:lnTo>
                    <a:lnTo>
                      <a:pt x="13600" y="8842"/>
                    </a:lnTo>
                    <a:lnTo>
                      <a:pt x="15600" y="6189"/>
                    </a:lnTo>
                    <a:lnTo>
                      <a:pt x="16800" y="4674"/>
                    </a:lnTo>
                    <a:lnTo>
                      <a:pt x="18600" y="3411"/>
                    </a:lnTo>
                    <a:lnTo>
                      <a:pt x="20200" y="2274"/>
                    </a:lnTo>
                    <a:lnTo>
                      <a:pt x="21600" y="884"/>
                    </a:lnTo>
                    <a:lnTo>
                      <a:pt x="21600" y="379"/>
                    </a:lnTo>
                    <a:lnTo>
                      <a:pt x="21400" y="253"/>
                    </a:lnTo>
                    <a:lnTo>
                      <a:pt x="21200" y="0"/>
                    </a:lnTo>
                    <a:lnTo>
                      <a:pt x="20600" y="0"/>
                    </a:lnTo>
                    <a:lnTo>
                      <a:pt x="20200" y="126"/>
                    </a:lnTo>
                    <a:lnTo>
                      <a:pt x="20000" y="25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49" name="chenying0907 883"/>
              <p:cNvSpPr/>
              <p:nvPr/>
            </p:nvSpPr>
            <p:spPr>
              <a:xfrm>
                <a:off x="422523" y="642785"/>
                <a:ext cx="33451" cy="528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"/>
                    </a:moveTo>
                    <a:lnTo>
                      <a:pt x="21600" y="720"/>
                    </a:lnTo>
                    <a:lnTo>
                      <a:pt x="21221" y="240"/>
                    </a:lnTo>
                    <a:lnTo>
                      <a:pt x="20463" y="0"/>
                    </a:lnTo>
                    <a:lnTo>
                      <a:pt x="19326" y="0"/>
                    </a:lnTo>
                    <a:lnTo>
                      <a:pt x="18568" y="240"/>
                    </a:lnTo>
                    <a:lnTo>
                      <a:pt x="15537" y="2640"/>
                    </a:lnTo>
                    <a:lnTo>
                      <a:pt x="12884" y="5520"/>
                    </a:lnTo>
                    <a:lnTo>
                      <a:pt x="10232" y="9120"/>
                    </a:lnTo>
                    <a:lnTo>
                      <a:pt x="7200" y="12960"/>
                    </a:lnTo>
                    <a:lnTo>
                      <a:pt x="379" y="20160"/>
                    </a:lnTo>
                    <a:lnTo>
                      <a:pt x="0" y="20640"/>
                    </a:lnTo>
                    <a:lnTo>
                      <a:pt x="0" y="20880"/>
                    </a:lnTo>
                    <a:lnTo>
                      <a:pt x="379" y="21360"/>
                    </a:lnTo>
                    <a:lnTo>
                      <a:pt x="1137" y="21600"/>
                    </a:lnTo>
                    <a:lnTo>
                      <a:pt x="3032" y="21600"/>
                    </a:lnTo>
                    <a:lnTo>
                      <a:pt x="3789" y="21120"/>
                    </a:lnTo>
                    <a:lnTo>
                      <a:pt x="9474" y="14640"/>
                    </a:lnTo>
                    <a:lnTo>
                      <a:pt x="15537" y="7920"/>
                    </a:lnTo>
                    <a:lnTo>
                      <a:pt x="17811" y="5040"/>
                    </a:lnTo>
                    <a:lnTo>
                      <a:pt x="18947" y="3360"/>
                    </a:lnTo>
                    <a:lnTo>
                      <a:pt x="20463" y="2160"/>
                    </a:lnTo>
                    <a:lnTo>
                      <a:pt x="21600" y="1680"/>
                    </a:lnTo>
                    <a:lnTo>
                      <a:pt x="21600" y="96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0" name="chenying0907 884"/>
              <p:cNvSpPr/>
              <p:nvPr/>
            </p:nvSpPr>
            <p:spPr>
              <a:xfrm>
                <a:off x="70420" y="31698"/>
                <a:ext cx="38732" cy="91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6" y="554"/>
                    </a:moveTo>
                    <a:lnTo>
                      <a:pt x="18054" y="1662"/>
                    </a:lnTo>
                    <a:lnTo>
                      <a:pt x="17087" y="2908"/>
                    </a:lnTo>
                    <a:lnTo>
                      <a:pt x="14507" y="5400"/>
                    </a:lnTo>
                    <a:lnTo>
                      <a:pt x="11928" y="7754"/>
                    </a:lnTo>
                    <a:lnTo>
                      <a:pt x="9672" y="9969"/>
                    </a:lnTo>
                    <a:lnTo>
                      <a:pt x="7737" y="12323"/>
                    </a:lnTo>
                    <a:lnTo>
                      <a:pt x="5803" y="14815"/>
                    </a:lnTo>
                    <a:lnTo>
                      <a:pt x="3546" y="17308"/>
                    </a:lnTo>
                    <a:lnTo>
                      <a:pt x="1290" y="19662"/>
                    </a:lnTo>
                    <a:lnTo>
                      <a:pt x="322" y="19800"/>
                    </a:lnTo>
                    <a:lnTo>
                      <a:pt x="322" y="19938"/>
                    </a:lnTo>
                    <a:lnTo>
                      <a:pt x="0" y="20215"/>
                    </a:lnTo>
                    <a:lnTo>
                      <a:pt x="0" y="20769"/>
                    </a:lnTo>
                    <a:lnTo>
                      <a:pt x="322" y="21323"/>
                    </a:lnTo>
                    <a:lnTo>
                      <a:pt x="1290" y="21600"/>
                    </a:lnTo>
                    <a:lnTo>
                      <a:pt x="2257" y="21600"/>
                    </a:lnTo>
                    <a:lnTo>
                      <a:pt x="2901" y="21323"/>
                    </a:lnTo>
                    <a:lnTo>
                      <a:pt x="5481" y="18831"/>
                    </a:lnTo>
                    <a:lnTo>
                      <a:pt x="7415" y="16338"/>
                    </a:lnTo>
                    <a:lnTo>
                      <a:pt x="11606" y="11492"/>
                    </a:lnTo>
                    <a:lnTo>
                      <a:pt x="14185" y="8862"/>
                    </a:lnTo>
                    <a:lnTo>
                      <a:pt x="17409" y="6092"/>
                    </a:lnTo>
                    <a:lnTo>
                      <a:pt x="18699" y="4846"/>
                    </a:lnTo>
                    <a:lnTo>
                      <a:pt x="19988" y="3323"/>
                    </a:lnTo>
                    <a:lnTo>
                      <a:pt x="20955" y="1938"/>
                    </a:lnTo>
                    <a:lnTo>
                      <a:pt x="21600" y="554"/>
                    </a:lnTo>
                    <a:lnTo>
                      <a:pt x="21278" y="277"/>
                    </a:lnTo>
                    <a:lnTo>
                      <a:pt x="21278" y="138"/>
                    </a:lnTo>
                    <a:lnTo>
                      <a:pt x="20633" y="0"/>
                    </a:lnTo>
                    <a:lnTo>
                      <a:pt x="20310" y="0"/>
                    </a:lnTo>
                    <a:lnTo>
                      <a:pt x="19021" y="138"/>
                    </a:lnTo>
                    <a:lnTo>
                      <a:pt x="18699" y="277"/>
                    </a:lnTo>
                    <a:lnTo>
                      <a:pt x="18376" y="55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1" name="chenying0907 885"/>
              <p:cNvSpPr/>
              <p:nvPr/>
            </p:nvSpPr>
            <p:spPr>
              <a:xfrm>
                <a:off x="114433" y="38743"/>
                <a:ext cx="63380" cy="103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5" y="368"/>
                    </a:moveTo>
                    <a:lnTo>
                      <a:pt x="17439" y="2823"/>
                    </a:lnTo>
                    <a:lnTo>
                      <a:pt x="15061" y="5277"/>
                    </a:lnTo>
                    <a:lnTo>
                      <a:pt x="12484" y="7732"/>
                    </a:lnTo>
                    <a:lnTo>
                      <a:pt x="11295" y="8959"/>
                    </a:lnTo>
                    <a:lnTo>
                      <a:pt x="10503" y="10432"/>
                    </a:lnTo>
                    <a:lnTo>
                      <a:pt x="8323" y="13377"/>
                    </a:lnTo>
                    <a:lnTo>
                      <a:pt x="7134" y="14850"/>
                    </a:lnTo>
                    <a:lnTo>
                      <a:pt x="5549" y="16200"/>
                    </a:lnTo>
                    <a:lnTo>
                      <a:pt x="3369" y="18532"/>
                    </a:lnTo>
                    <a:lnTo>
                      <a:pt x="1982" y="19759"/>
                    </a:lnTo>
                    <a:lnTo>
                      <a:pt x="1189" y="20127"/>
                    </a:lnTo>
                    <a:lnTo>
                      <a:pt x="396" y="20618"/>
                    </a:lnTo>
                    <a:lnTo>
                      <a:pt x="0" y="20741"/>
                    </a:lnTo>
                    <a:lnTo>
                      <a:pt x="0" y="21232"/>
                    </a:lnTo>
                    <a:lnTo>
                      <a:pt x="793" y="21600"/>
                    </a:lnTo>
                    <a:lnTo>
                      <a:pt x="1189" y="21600"/>
                    </a:lnTo>
                    <a:lnTo>
                      <a:pt x="1585" y="21477"/>
                    </a:lnTo>
                    <a:lnTo>
                      <a:pt x="2576" y="21109"/>
                    </a:lnTo>
                    <a:lnTo>
                      <a:pt x="3171" y="20495"/>
                    </a:lnTo>
                    <a:lnTo>
                      <a:pt x="4558" y="19145"/>
                    </a:lnTo>
                    <a:lnTo>
                      <a:pt x="7332" y="16814"/>
                    </a:lnTo>
                    <a:lnTo>
                      <a:pt x="8521" y="15586"/>
                    </a:lnTo>
                    <a:lnTo>
                      <a:pt x="9512" y="14482"/>
                    </a:lnTo>
                    <a:lnTo>
                      <a:pt x="11890" y="11168"/>
                    </a:lnTo>
                    <a:lnTo>
                      <a:pt x="13277" y="9695"/>
                    </a:lnTo>
                    <a:lnTo>
                      <a:pt x="14664" y="8100"/>
                    </a:lnTo>
                    <a:lnTo>
                      <a:pt x="18033" y="4541"/>
                    </a:lnTo>
                    <a:lnTo>
                      <a:pt x="20015" y="2823"/>
                    </a:lnTo>
                    <a:lnTo>
                      <a:pt x="21600" y="859"/>
                    </a:lnTo>
                    <a:lnTo>
                      <a:pt x="21600" y="491"/>
                    </a:lnTo>
                    <a:lnTo>
                      <a:pt x="21402" y="245"/>
                    </a:lnTo>
                    <a:lnTo>
                      <a:pt x="21204" y="123"/>
                    </a:lnTo>
                    <a:lnTo>
                      <a:pt x="20807" y="0"/>
                    </a:lnTo>
                    <a:lnTo>
                      <a:pt x="20609" y="0"/>
                    </a:lnTo>
                    <a:lnTo>
                      <a:pt x="20213" y="123"/>
                    </a:lnTo>
                    <a:lnTo>
                      <a:pt x="20015" y="36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2" name="chenying0907 886"/>
              <p:cNvSpPr/>
              <p:nvPr/>
            </p:nvSpPr>
            <p:spPr>
              <a:xfrm>
                <a:off x="176051" y="51071"/>
                <a:ext cx="56337" cy="1021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6" y="497"/>
                    </a:moveTo>
                    <a:lnTo>
                      <a:pt x="18644" y="1490"/>
                    </a:lnTo>
                    <a:lnTo>
                      <a:pt x="17962" y="2607"/>
                    </a:lnTo>
                    <a:lnTo>
                      <a:pt x="17053" y="3848"/>
                    </a:lnTo>
                    <a:lnTo>
                      <a:pt x="16143" y="4841"/>
                    </a:lnTo>
                    <a:lnTo>
                      <a:pt x="14324" y="7448"/>
                    </a:lnTo>
                    <a:lnTo>
                      <a:pt x="12278" y="9931"/>
                    </a:lnTo>
                    <a:lnTo>
                      <a:pt x="9777" y="12786"/>
                    </a:lnTo>
                    <a:lnTo>
                      <a:pt x="7048" y="15641"/>
                    </a:lnTo>
                    <a:lnTo>
                      <a:pt x="3638" y="18124"/>
                    </a:lnTo>
                    <a:lnTo>
                      <a:pt x="227" y="20731"/>
                    </a:lnTo>
                    <a:lnTo>
                      <a:pt x="0" y="20979"/>
                    </a:lnTo>
                    <a:lnTo>
                      <a:pt x="0" y="21352"/>
                    </a:lnTo>
                    <a:lnTo>
                      <a:pt x="455" y="21600"/>
                    </a:lnTo>
                    <a:lnTo>
                      <a:pt x="2728" y="21600"/>
                    </a:lnTo>
                    <a:lnTo>
                      <a:pt x="2956" y="21352"/>
                    </a:lnTo>
                    <a:lnTo>
                      <a:pt x="2956" y="20979"/>
                    </a:lnTo>
                    <a:lnTo>
                      <a:pt x="2728" y="20731"/>
                    </a:lnTo>
                    <a:lnTo>
                      <a:pt x="6139" y="18248"/>
                    </a:lnTo>
                    <a:lnTo>
                      <a:pt x="9095" y="15890"/>
                    </a:lnTo>
                    <a:lnTo>
                      <a:pt x="11596" y="13283"/>
                    </a:lnTo>
                    <a:lnTo>
                      <a:pt x="14097" y="10552"/>
                    </a:lnTo>
                    <a:lnTo>
                      <a:pt x="16371" y="7945"/>
                    </a:lnTo>
                    <a:lnTo>
                      <a:pt x="18189" y="5090"/>
                    </a:lnTo>
                    <a:lnTo>
                      <a:pt x="19326" y="3972"/>
                    </a:lnTo>
                    <a:lnTo>
                      <a:pt x="20236" y="2855"/>
                    </a:lnTo>
                    <a:lnTo>
                      <a:pt x="20918" y="1738"/>
                    </a:lnTo>
                    <a:lnTo>
                      <a:pt x="21600" y="497"/>
                    </a:lnTo>
                    <a:lnTo>
                      <a:pt x="21373" y="248"/>
                    </a:lnTo>
                    <a:lnTo>
                      <a:pt x="21373" y="124"/>
                    </a:lnTo>
                    <a:lnTo>
                      <a:pt x="20918" y="0"/>
                    </a:lnTo>
                    <a:lnTo>
                      <a:pt x="20691" y="0"/>
                    </a:lnTo>
                    <a:lnTo>
                      <a:pt x="19781" y="124"/>
                    </a:lnTo>
                    <a:lnTo>
                      <a:pt x="19554" y="248"/>
                    </a:lnTo>
                    <a:lnTo>
                      <a:pt x="19326" y="49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3" name="chenying0907 887"/>
              <p:cNvSpPr/>
              <p:nvPr/>
            </p:nvSpPr>
            <p:spPr>
              <a:xfrm>
                <a:off x="237669" y="66920"/>
                <a:ext cx="58099" cy="880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715"/>
                    </a:moveTo>
                    <a:lnTo>
                      <a:pt x="19200" y="2003"/>
                    </a:lnTo>
                    <a:lnTo>
                      <a:pt x="18545" y="3433"/>
                    </a:lnTo>
                    <a:lnTo>
                      <a:pt x="17455" y="4864"/>
                    </a:lnTo>
                    <a:lnTo>
                      <a:pt x="16145" y="6294"/>
                    </a:lnTo>
                    <a:lnTo>
                      <a:pt x="13309" y="9012"/>
                    </a:lnTo>
                    <a:lnTo>
                      <a:pt x="10691" y="11301"/>
                    </a:lnTo>
                    <a:lnTo>
                      <a:pt x="5018" y="15878"/>
                    </a:lnTo>
                    <a:lnTo>
                      <a:pt x="2400" y="18310"/>
                    </a:lnTo>
                    <a:lnTo>
                      <a:pt x="0" y="20599"/>
                    </a:lnTo>
                    <a:lnTo>
                      <a:pt x="0" y="21171"/>
                    </a:lnTo>
                    <a:lnTo>
                      <a:pt x="436" y="21457"/>
                    </a:lnTo>
                    <a:lnTo>
                      <a:pt x="873" y="21600"/>
                    </a:lnTo>
                    <a:lnTo>
                      <a:pt x="1091" y="21600"/>
                    </a:lnTo>
                    <a:lnTo>
                      <a:pt x="1527" y="21457"/>
                    </a:lnTo>
                    <a:lnTo>
                      <a:pt x="1745" y="21314"/>
                    </a:lnTo>
                    <a:lnTo>
                      <a:pt x="3491" y="19883"/>
                    </a:lnTo>
                    <a:lnTo>
                      <a:pt x="4800" y="18453"/>
                    </a:lnTo>
                    <a:lnTo>
                      <a:pt x="8073" y="15735"/>
                    </a:lnTo>
                    <a:lnTo>
                      <a:pt x="11345" y="13303"/>
                    </a:lnTo>
                    <a:lnTo>
                      <a:pt x="13091" y="11730"/>
                    </a:lnTo>
                    <a:lnTo>
                      <a:pt x="14182" y="10442"/>
                    </a:lnTo>
                    <a:lnTo>
                      <a:pt x="16582" y="8011"/>
                    </a:lnTo>
                    <a:lnTo>
                      <a:pt x="19855" y="4577"/>
                    </a:lnTo>
                    <a:lnTo>
                      <a:pt x="20727" y="3290"/>
                    </a:lnTo>
                    <a:lnTo>
                      <a:pt x="21382" y="2003"/>
                    </a:lnTo>
                    <a:lnTo>
                      <a:pt x="21600" y="715"/>
                    </a:lnTo>
                    <a:lnTo>
                      <a:pt x="21600" y="429"/>
                    </a:lnTo>
                    <a:lnTo>
                      <a:pt x="21382" y="143"/>
                    </a:lnTo>
                    <a:lnTo>
                      <a:pt x="21164" y="143"/>
                    </a:lnTo>
                    <a:lnTo>
                      <a:pt x="20727" y="0"/>
                    </a:lnTo>
                    <a:lnTo>
                      <a:pt x="20073" y="143"/>
                    </a:lnTo>
                    <a:lnTo>
                      <a:pt x="19636" y="71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4" name="chenying0907 888"/>
              <p:cNvSpPr/>
              <p:nvPr/>
            </p:nvSpPr>
            <p:spPr>
              <a:xfrm>
                <a:off x="301048" y="72203"/>
                <a:ext cx="56337" cy="100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6" y="508"/>
                    </a:moveTo>
                    <a:lnTo>
                      <a:pt x="18872" y="1652"/>
                    </a:lnTo>
                    <a:lnTo>
                      <a:pt x="18189" y="3049"/>
                    </a:lnTo>
                    <a:lnTo>
                      <a:pt x="17053" y="4193"/>
                    </a:lnTo>
                    <a:lnTo>
                      <a:pt x="16143" y="5336"/>
                    </a:lnTo>
                    <a:lnTo>
                      <a:pt x="13415" y="7751"/>
                    </a:lnTo>
                    <a:lnTo>
                      <a:pt x="10914" y="9911"/>
                    </a:lnTo>
                    <a:lnTo>
                      <a:pt x="8185" y="12579"/>
                    </a:lnTo>
                    <a:lnTo>
                      <a:pt x="5457" y="15374"/>
                    </a:lnTo>
                    <a:lnTo>
                      <a:pt x="2956" y="18042"/>
                    </a:lnTo>
                    <a:lnTo>
                      <a:pt x="227" y="20838"/>
                    </a:lnTo>
                    <a:lnTo>
                      <a:pt x="0" y="21092"/>
                    </a:lnTo>
                    <a:lnTo>
                      <a:pt x="0" y="21219"/>
                    </a:lnTo>
                    <a:lnTo>
                      <a:pt x="227" y="21473"/>
                    </a:lnTo>
                    <a:lnTo>
                      <a:pt x="682" y="21600"/>
                    </a:lnTo>
                    <a:lnTo>
                      <a:pt x="1819" y="21600"/>
                    </a:lnTo>
                    <a:lnTo>
                      <a:pt x="2046" y="21346"/>
                    </a:lnTo>
                    <a:lnTo>
                      <a:pt x="5002" y="18551"/>
                    </a:lnTo>
                    <a:lnTo>
                      <a:pt x="7958" y="15628"/>
                    </a:lnTo>
                    <a:lnTo>
                      <a:pt x="10686" y="12579"/>
                    </a:lnTo>
                    <a:lnTo>
                      <a:pt x="13869" y="9784"/>
                    </a:lnTo>
                    <a:lnTo>
                      <a:pt x="16143" y="7751"/>
                    </a:lnTo>
                    <a:lnTo>
                      <a:pt x="18417" y="5464"/>
                    </a:lnTo>
                    <a:lnTo>
                      <a:pt x="20236" y="3176"/>
                    </a:lnTo>
                    <a:lnTo>
                      <a:pt x="21145" y="1906"/>
                    </a:lnTo>
                    <a:lnTo>
                      <a:pt x="21600" y="762"/>
                    </a:lnTo>
                    <a:lnTo>
                      <a:pt x="21600" y="508"/>
                    </a:lnTo>
                    <a:lnTo>
                      <a:pt x="21373" y="381"/>
                    </a:lnTo>
                    <a:lnTo>
                      <a:pt x="20463" y="127"/>
                    </a:lnTo>
                    <a:lnTo>
                      <a:pt x="20236" y="0"/>
                    </a:lnTo>
                    <a:lnTo>
                      <a:pt x="19781" y="127"/>
                    </a:lnTo>
                    <a:lnTo>
                      <a:pt x="19554" y="254"/>
                    </a:lnTo>
                    <a:lnTo>
                      <a:pt x="19326" y="50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5" name="chenying0907 889"/>
              <p:cNvSpPr/>
              <p:nvPr/>
            </p:nvSpPr>
            <p:spPr>
              <a:xfrm>
                <a:off x="353863" y="91574"/>
                <a:ext cx="52817" cy="103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370"/>
                    </a:moveTo>
                    <a:lnTo>
                      <a:pt x="15840" y="5554"/>
                    </a:lnTo>
                    <a:lnTo>
                      <a:pt x="11520" y="10738"/>
                    </a:lnTo>
                    <a:lnTo>
                      <a:pt x="9120" y="13207"/>
                    </a:lnTo>
                    <a:lnTo>
                      <a:pt x="6480" y="15799"/>
                    </a:lnTo>
                    <a:lnTo>
                      <a:pt x="3600" y="18391"/>
                    </a:lnTo>
                    <a:lnTo>
                      <a:pt x="480" y="20613"/>
                    </a:lnTo>
                    <a:lnTo>
                      <a:pt x="0" y="20736"/>
                    </a:lnTo>
                    <a:lnTo>
                      <a:pt x="0" y="20983"/>
                    </a:lnTo>
                    <a:lnTo>
                      <a:pt x="480" y="21353"/>
                    </a:lnTo>
                    <a:lnTo>
                      <a:pt x="960" y="21600"/>
                    </a:lnTo>
                    <a:lnTo>
                      <a:pt x="1680" y="21600"/>
                    </a:lnTo>
                    <a:lnTo>
                      <a:pt x="1920" y="21353"/>
                    </a:lnTo>
                    <a:lnTo>
                      <a:pt x="3360" y="20613"/>
                    </a:lnTo>
                    <a:lnTo>
                      <a:pt x="3360" y="20366"/>
                    </a:lnTo>
                    <a:lnTo>
                      <a:pt x="5760" y="18514"/>
                    </a:lnTo>
                    <a:lnTo>
                      <a:pt x="8160" y="16293"/>
                    </a:lnTo>
                    <a:lnTo>
                      <a:pt x="10080" y="14318"/>
                    </a:lnTo>
                    <a:lnTo>
                      <a:pt x="12240" y="12219"/>
                    </a:lnTo>
                    <a:lnTo>
                      <a:pt x="13680" y="10862"/>
                    </a:lnTo>
                    <a:lnTo>
                      <a:pt x="15120" y="9381"/>
                    </a:lnTo>
                    <a:lnTo>
                      <a:pt x="17520" y="6665"/>
                    </a:lnTo>
                    <a:lnTo>
                      <a:pt x="19680" y="3703"/>
                    </a:lnTo>
                    <a:lnTo>
                      <a:pt x="21600" y="617"/>
                    </a:lnTo>
                    <a:lnTo>
                      <a:pt x="21600" y="370"/>
                    </a:lnTo>
                    <a:lnTo>
                      <a:pt x="20880" y="0"/>
                    </a:lnTo>
                    <a:lnTo>
                      <a:pt x="19920" y="0"/>
                    </a:lnTo>
                    <a:lnTo>
                      <a:pt x="19680" y="123"/>
                    </a:lnTo>
                    <a:lnTo>
                      <a:pt x="19440" y="3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6" name="chenying0907 890"/>
              <p:cNvSpPr/>
              <p:nvPr/>
            </p:nvSpPr>
            <p:spPr>
              <a:xfrm>
                <a:off x="382032" y="123273"/>
                <a:ext cx="49295" cy="1021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9" y="617"/>
                    </a:moveTo>
                    <a:lnTo>
                      <a:pt x="18805" y="1975"/>
                    </a:lnTo>
                    <a:lnTo>
                      <a:pt x="18042" y="3209"/>
                    </a:lnTo>
                    <a:lnTo>
                      <a:pt x="17280" y="4690"/>
                    </a:lnTo>
                    <a:lnTo>
                      <a:pt x="16264" y="5925"/>
                    </a:lnTo>
                    <a:lnTo>
                      <a:pt x="13722" y="8517"/>
                    </a:lnTo>
                    <a:lnTo>
                      <a:pt x="10927" y="10862"/>
                    </a:lnTo>
                    <a:lnTo>
                      <a:pt x="5591" y="15799"/>
                    </a:lnTo>
                    <a:lnTo>
                      <a:pt x="2541" y="18267"/>
                    </a:lnTo>
                    <a:lnTo>
                      <a:pt x="0" y="20736"/>
                    </a:lnTo>
                    <a:lnTo>
                      <a:pt x="0" y="21230"/>
                    </a:lnTo>
                    <a:lnTo>
                      <a:pt x="508" y="21477"/>
                    </a:lnTo>
                    <a:lnTo>
                      <a:pt x="1016" y="21600"/>
                    </a:lnTo>
                    <a:lnTo>
                      <a:pt x="1271" y="21600"/>
                    </a:lnTo>
                    <a:lnTo>
                      <a:pt x="1779" y="21477"/>
                    </a:lnTo>
                    <a:lnTo>
                      <a:pt x="2033" y="21353"/>
                    </a:lnTo>
                    <a:lnTo>
                      <a:pt x="5336" y="18267"/>
                    </a:lnTo>
                    <a:lnTo>
                      <a:pt x="8640" y="15429"/>
                    </a:lnTo>
                    <a:lnTo>
                      <a:pt x="15501" y="9627"/>
                    </a:lnTo>
                    <a:lnTo>
                      <a:pt x="17534" y="7529"/>
                    </a:lnTo>
                    <a:lnTo>
                      <a:pt x="19567" y="5184"/>
                    </a:lnTo>
                    <a:lnTo>
                      <a:pt x="20329" y="4073"/>
                    </a:lnTo>
                    <a:lnTo>
                      <a:pt x="21092" y="2839"/>
                    </a:lnTo>
                    <a:lnTo>
                      <a:pt x="21600" y="617"/>
                    </a:lnTo>
                    <a:lnTo>
                      <a:pt x="21600" y="370"/>
                    </a:lnTo>
                    <a:lnTo>
                      <a:pt x="21346" y="123"/>
                    </a:lnTo>
                    <a:lnTo>
                      <a:pt x="20838" y="0"/>
                    </a:lnTo>
                    <a:lnTo>
                      <a:pt x="19821" y="0"/>
                    </a:lnTo>
                    <a:lnTo>
                      <a:pt x="19059" y="370"/>
                    </a:lnTo>
                    <a:lnTo>
                      <a:pt x="19059" y="6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7" name="chenying0907 891"/>
              <p:cNvSpPr/>
              <p:nvPr/>
            </p:nvSpPr>
            <p:spPr>
              <a:xfrm>
                <a:off x="415481" y="158494"/>
                <a:ext cx="49295" cy="968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4"/>
                    </a:moveTo>
                    <a:lnTo>
                      <a:pt x="21600" y="262"/>
                    </a:lnTo>
                    <a:lnTo>
                      <a:pt x="20075" y="0"/>
                    </a:lnTo>
                    <a:lnTo>
                      <a:pt x="19821" y="0"/>
                    </a:lnTo>
                    <a:lnTo>
                      <a:pt x="19313" y="131"/>
                    </a:lnTo>
                    <a:lnTo>
                      <a:pt x="19059" y="262"/>
                    </a:lnTo>
                    <a:lnTo>
                      <a:pt x="19059" y="1833"/>
                    </a:lnTo>
                    <a:lnTo>
                      <a:pt x="18551" y="3011"/>
                    </a:lnTo>
                    <a:lnTo>
                      <a:pt x="17534" y="4320"/>
                    </a:lnTo>
                    <a:lnTo>
                      <a:pt x="16264" y="5498"/>
                    </a:lnTo>
                    <a:lnTo>
                      <a:pt x="13214" y="7724"/>
                    </a:lnTo>
                    <a:lnTo>
                      <a:pt x="10927" y="10080"/>
                    </a:lnTo>
                    <a:lnTo>
                      <a:pt x="8894" y="12567"/>
                    </a:lnTo>
                    <a:lnTo>
                      <a:pt x="6861" y="14793"/>
                    </a:lnTo>
                    <a:lnTo>
                      <a:pt x="4066" y="17935"/>
                    </a:lnTo>
                    <a:lnTo>
                      <a:pt x="2541" y="19244"/>
                    </a:lnTo>
                    <a:lnTo>
                      <a:pt x="508" y="20553"/>
                    </a:lnTo>
                    <a:lnTo>
                      <a:pt x="0" y="20815"/>
                    </a:lnTo>
                    <a:lnTo>
                      <a:pt x="0" y="21207"/>
                    </a:lnTo>
                    <a:lnTo>
                      <a:pt x="254" y="21469"/>
                    </a:lnTo>
                    <a:lnTo>
                      <a:pt x="1016" y="21600"/>
                    </a:lnTo>
                    <a:lnTo>
                      <a:pt x="2795" y="21600"/>
                    </a:lnTo>
                    <a:lnTo>
                      <a:pt x="3304" y="21338"/>
                    </a:lnTo>
                    <a:lnTo>
                      <a:pt x="3304" y="20815"/>
                    </a:lnTo>
                    <a:lnTo>
                      <a:pt x="4066" y="20291"/>
                    </a:lnTo>
                    <a:lnTo>
                      <a:pt x="4828" y="19505"/>
                    </a:lnTo>
                    <a:lnTo>
                      <a:pt x="6353" y="18196"/>
                    </a:lnTo>
                    <a:lnTo>
                      <a:pt x="12452" y="11389"/>
                    </a:lnTo>
                    <a:lnTo>
                      <a:pt x="13722" y="10080"/>
                    </a:lnTo>
                    <a:lnTo>
                      <a:pt x="15247" y="8902"/>
                    </a:lnTo>
                    <a:lnTo>
                      <a:pt x="18296" y="6153"/>
                    </a:lnTo>
                    <a:lnTo>
                      <a:pt x="19567" y="4844"/>
                    </a:lnTo>
                    <a:lnTo>
                      <a:pt x="21600" y="1964"/>
                    </a:lnTo>
                    <a:lnTo>
                      <a:pt x="21600" y="52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8" name="chenying0907 892"/>
              <p:cNvSpPr/>
              <p:nvPr/>
            </p:nvSpPr>
            <p:spPr>
              <a:xfrm>
                <a:off x="459494" y="191955"/>
                <a:ext cx="52816" cy="95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667"/>
                    </a:moveTo>
                    <a:lnTo>
                      <a:pt x="19200" y="2000"/>
                    </a:lnTo>
                    <a:lnTo>
                      <a:pt x="18480" y="3333"/>
                    </a:lnTo>
                    <a:lnTo>
                      <a:pt x="17520" y="4800"/>
                    </a:lnTo>
                    <a:lnTo>
                      <a:pt x="16080" y="6133"/>
                    </a:lnTo>
                    <a:lnTo>
                      <a:pt x="13440" y="8533"/>
                    </a:lnTo>
                    <a:lnTo>
                      <a:pt x="11040" y="11067"/>
                    </a:lnTo>
                    <a:lnTo>
                      <a:pt x="8160" y="13467"/>
                    </a:lnTo>
                    <a:lnTo>
                      <a:pt x="5520" y="15867"/>
                    </a:lnTo>
                    <a:lnTo>
                      <a:pt x="240" y="20533"/>
                    </a:lnTo>
                    <a:lnTo>
                      <a:pt x="0" y="20800"/>
                    </a:lnTo>
                    <a:lnTo>
                      <a:pt x="0" y="21067"/>
                    </a:lnTo>
                    <a:lnTo>
                      <a:pt x="960" y="21600"/>
                    </a:lnTo>
                    <a:lnTo>
                      <a:pt x="1440" y="21600"/>
                    </a:lnTo>
                    <a:lnTo>
                      <a:pt x="1680" y="21333"/>
                    </a:lnTo>
                    <a:lnTo>
                      <a:pt x="2400" y="21200"/>
                    </a:lnTo>
                    <a:lnTo>
                      <a:pt x="7920" y="16000"/>
                    </a:lnTo>
                    <a:lnTo>
                      <a:pt x="11040" y="13467"/>
                    </a:lnTo>
                    <a:lnTo>
                      <a:pt x="13680" y="10800"/>
                    </a:lnTo>
                    <a:lnTo>
                      <a:pt x="16320" y="8267"/>
                    </a:lnTo>
                    <a:lnTo>
                      <a:pt x="18960" y="6000"/>
                    </a:lnTo>
                    <a:lnTo>
                      <a:pt x="19920" y="4533"/>
                    </a:lnTo>
                    <a:lnTo>
                      <a:pt x="20640" y="3333"/>
                    </a:lnTo>
                    <a:lnTo>
                      <a:pt x="21360" y="2000"/>
                    </a:lnTo>
                    <a:lnTo>
                      <a:pt x="21600" y="667"/>
                    </a:lnTo>
                    <a:lnTo>
                      <a:pt x="21600" y="267"/>
                    </a:lnTo>
                    <a:lnTo>
                      <a:pt x="21120" y="0"/>
                    </a:lnTo>
                    <a:lnTo>
                      <a:pt x="20640" y="0"/>
                    </a:lnTo>
                    <a:lnTo>
                      <a:pt x="19920" y="133"/>
                    </a:lnTo>
                    <a:lnTo>
                      <a:pt x="19680" y="267"/>
                    </a:lnTo>
                    <a:lnTo>
                      <a:pt x="19440" y="66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59" name="chenying0907 893"/>
              <p:cNvSpPr/>
              <p:nvPr/>
            </p:nvSpPr>
            <p:spPr>
              <a:xfrm>
                <a:off x="485901" y="225415"/>
                <a:ext cx="54578" cy="95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22" y="0"/>
                    </a:moveTo>
                    <a:lnTo>
                      <a:pt x="18313" y="805"/>
                    </a:lnTo>
                    <a:lnTo>
                      <a:pt x="17139" y="1878"/>
                    </a:lnTo>
                    <a:lnTo>
                      <a:pt x="15261" y="3891"/>
                    </a:lnTo>
                    <a:lnTo>
                      <a:pt x="13148" y="6171"/>
                    </a:lnTo>
                    <a:lnTo>
                      <a:pt x="11035" y="8184"/>
                    </a:lnTo>
                    <a:lnTo>
                      <a:pt x="7278" y="12477"/>
                    </a:lnTo>
                    <a:lnTo>
                      <a:pt x="4461" y="15294"/>
                    </a:lnTo>
                    <a:lnTo>
                      <a:pt x="1409" y="17843"/>
                    </a:lnTo>
                    <a:lnTo>
                      <a:pt x="470" y="18783"/>
                    </a:lnTo>
                    <a:lnTo>
                      <a:pt x="0" y="19588"/>
                    </a:lnTo>
                    <a:lnTo>
                      <a:pt x="0" y="20393"/>
                    </a:lnTo>
                    <a:lnTo>
                      <a:pt x="235" y="20929"/>
                    </a:lnTo>
                    <a:lnTo>
                      <a:pt x="704" y="21332"/>
                    </a:lnTo>
                    <a:lnTo>
                      <a:pt x="1643" y="21600"/>
                    </a:lnTo>
                    <a:lnTo>
                      <a:pt x="2348" y="21466"/>
                    </a:lnTo>
                    <a:lnTo>
                      <a:pt x="2817" y="20929"/>
                    </a:lnTo>
                    <a:lnTo>
                      <a:pt x="3287" y="20795"/>
                    </a:lnTo>
                    <a:lnTo>
                      <a:pt x="3522" y="20661"/>
                    </a:lnTo>
                    <a:lnTo>
                      <a:pt x="3522" y="19990"/>
                    </a:lnTo>
                    <a:lnTo>
                      <a:pt x="3052" y="19856"/>
                    </a:lnTo>
                    <a:lnTo>
                      <a:pt x="2817" y="19722"/>
                    </a:lnTo>
                    <a:lnTo>
                      <a:pt x="2348" y="19722"/>
                    </a:lnTo>
                    <a:lnTo>
                      <a:pt x="2113" y="19856"/>
                    </a:lnTo>
                    <a:lnTo>
                      <a:pt x="2583" y="19051"/>
                    </a:lnTo>
                    <a:lnTo>
                      <a:pt x="4930" y="17441"/>
                    </a:lnTo>
                    <a:lnTo>
                      <a:pt x="5635" y="16770"/>
                    </a:lnTo>
                    <a:lnTo>
                      <a:pt x="11035" y="11135"/>
                    </a:lnTo>
                    <a:lnTo>
                      <a:pt x="13852" y="8184"/>
                    </a:lnTo>
                    <a:lnTo>
                      <a:pt x="16435" y="5366"/>
                    </a:lnTo>
                    <a:lnTo>
                      <a:pt x="18313" y="3220"/>
                    </a:lnTo>
                    <a:lnTo>
                      <a:pt x="19487" y="2012"/>
                    </a:lnTo>
                    <a:lnTo>
                      <a:pt x="21600" y="805"/>
                    </a:lnTo>
                    <a:lnTo>
                      <a:pt x="21600" y="537"/>
                    </a:lnTo>
                    <a:lnTo>
                      <a:pt x="21365" y="268"/>
                    </a:lnTo>
                    <a:lnTo>
                      <a:pt x="21130" y="134"/>
                    </a:lnTo>
                    <a:lnTo>
                      <a:pt x="20661" y="0"/>
                    </a:lnTo>
                    <a:lnTo>
                      <a:pt x="19722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0" name="chenying0907 894"/>
              <p:cNvSpPr/>
              <p:nvPr/>
            </p:nvSpPr>
            <p:spPr>
              <a:xfrm>
                <a:off x="510548" y="244787"/>
                <a:ext cx="58099" cy="9509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402"/>
                    </a:moveTo>
                    <a:lnTo>
                      <a:pt x="19418" y="1207"/>
                    </a:lnTo>
                    <a:lnTo>
                      <a:pt x="18764" y="1744"/>
                    </a:lnTo>
                    <a:lnTo>
                      <a:pt x="17236" y="3086"/>
                    </a:lnTo>
                    <a:lnTo>
                      <a:pt x="14618" y="5501"/>
                    </a:lnTo>
                    <a:lnTo>
                      <a:pt x="11564" y="8184"/>
                    </a:lnTo>
                    <a:lnTo>
                      <a:pt x="8291" y="11135"/>
                    </a:lnTo>
                    <a:lnTo>
                      <a:pt x="7200" y="12611"/>
                    </a:lnTo>
                    <a:lnTo>
                      <a:pt x="6109" y="14355"/>
                    </a:lnTo>
                    <a:lnTo>
                      <a:pt x="5018" y="15965"/>
                    </a:lnTo>
                    <a:lnTo>
                      <a:pt x="4364" y="16636"/>
                    </a:lnTo>
                    <a:lnTo>
                      <a:pt x="3273" y="17307"/>
                    </a:lnTo>
                    <a:lnTo>
                      <a:pt x="2182" y="18246"/>
                    </a:lnTo>
                    <a:lnTo>
                      <a:pt x="1309" y="19051"/>
                    </a:lnTo>
                    <a:lnTo>
                      <a:pt x="655" y="19856"/>
                    </a:lnTo>
                    <a:lnTo>
                      <a:pt x="0" y="20795"/>
                    </a:lnTo>
                    <a:lnTo>
                      <a:pt x="0" y="21332"/>
                    </a:lnTo>
                    <a:lnTo>
                      <a:pt x="218" y="21466"/>
                    </a:lnTo>
                    <a:lnTo>
                      <a:pt x="655" y="21600"/>
                    </a:lnTo>
                    <a:lnTo>
                      <a:pt x="1309" y="21466"/>
                    </a:lnTo>
                    <a:lnTo>
                      <a:pt x="1745" y="21332"/>
                    </a:lnTo>
                    <a:lnTo>
                      <a:pt x="1964" y="21198"/>
                    </a:lnTo>
                    <a:lnTo>
                      <a:pt x="2836" y="19990"/>
                    </a:lnTo>
                    <a:lnTo>
                      <a:pt x="4364" y="18917"/>
                    </a:lnTo>
                    <a:lnTo>
                      <a:pt x="5673" y="17709"/>
                    </a:lnTo>
                    <a:lnTo>
                      <a:pt x="6764" y="16502"/>
                    </a:lnTo>
                    <a:lnTo>
                      <a:pt x="8727" y="13550"/>
                    </a:lnTo>
                    <a:lnTo>
                      <a:pt x="9818" y="12209"/>
                    </a:lnTo>
                    <a:lnTo>
                      <a:pt x="11127" y="10867"/>
                    </a:lnTo>
                    <a:lnTo>
                      <a:pt x="14182" y="7916"/>
                    </a:lnTo>
                    <a:lnTo>
                      <a:pt x="17236" y="5098"/>
                    </a:lnTo>
                    <a:lnTo>
                      <a:pt x="19855" y="3086"/>
                    </a:lnTo>
                    <a:lnTo>
                      <a:pt x="20945" y="2012"/>
                    </a:lnTo>
                    <a:lnTo>
                      <a:pt x="21382" y="1476"/>
                    </a:lnTo>
                    <a:lnTo>
                      <a:pt x="21600" y="805"/>
                    </a:lnTo>
                    <a:lnTo>
                      <a:pt x="21600" y="537"/>
                    </a:lnTo>
                    <a:lnTo>
                      <a:pt x="21382" y="268"/>
                    </a:lnTo>
                    <a:lnTo>
                      <a:pt x="21164" y="134"/>
                    </a:lnTo>
                    <a:lnTo>
                      <a:pt x="20727" y="0"/>
                    </a:lnTo>
                    <a:lnTo>
                      <a:pt x="20073" y="0"/>
                    </a:lnTo>
                    <a:lnTo>
                      <a:pt x="19855" y="268"/>
                    </a:lnTo>
                    <a:lnTo>
                      <a:pt x="19636" y="40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1" name="chenying0907 895"/>
              <p:cNvSpPr/>
              <p:nvPr/>
            </p:nvSpPr>
            <p:spPr>
              <a:xfrm>
                <a:off x="536957" y="272964"/>
                <a:ext cx="66900" cy="11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2" y="114"/>
                    </a:moveTo>
                    <a:lnTo>
                      <a:pt x="17012" y="2286"/>
                    </a:lnTo>
                    <a:lnTo>
                      <a:pt x="11278" y="7086"/>
                    </a:lnTo>
                    <a:lnTo>
                      <a:pt x="8984" y="9600"/>
                    </a:lnTo>
                    <a:lnTo>
                      <a:pt x="6690" y="12457"/>
                    </a:lnTo>
                    <a:lnTo>
                      <a:pt x="4396" y="15200"/>
                    </a:lnTo>
                    <a:lnTo>
                      <a:pt x="2485" y="18057"/>
                    </a:lnTo>
                    <a:lnTo>
                      <a:pt x="0" y="20914"/>
                    </a:lnTo>
                    <a:lnTo>
                      <a:pt x="0" y="21257"/>
                    </a:lnTo>
                    <a:lnTo>
                      <a:pt x="191" y="21486"/>
                    </a:lnTo>
                    <a:lnTo>
                      <a:pt x="573" y="21600"/>
                    </a:lnTo>
                    <a:lnTo>
                      <a:pt x="1529" y="21600"/>
                    </a:lnTo>
                    <a:lnTo>
                      <a:pt x="1720" y="21371"/>
                    </a:lnTo>
                    <a:lnTo>
                      <a:pt x="3632" y="18971"/>
                    </a:lnTo>
                    <a:lnTo>
                      <a:pt x="5352" y="16457"/>
                    </a:lnTo>
                    <a:lnTo>
                      <a:pt x="7264" y="14171"/>
                    </a:lnTo>
                    <a:lnTo>
                      <a:pt x="9175" y="11771"/>
                    </a:lnTo>
                    <a:lnTo>
                      <a:pt x="11851" y="8914"/>
                    </a:lnTo>
                    <a:lnTo>
                      <a:pt x="14910" y="6057"/>
                    </a:lnTo>
                    <a:lnTo>
                      <a:pt x="17968" y="3543"/>
                    </a:lnTo>
                    <a:lnTo>
                      <a:pt x="21409" y="914"/>
                    </a:lnTo>
                    <a:lnTo>
                      <a:pt x="21600" y="686"/>
                    </a:lnTo>
                    <a:lnTo>
                      <a:pt x="21600" y="457"/>
                    </a:lnTo>
                    <a:lnTo>
                      <a:pt x="21409" y="114"/>
                    </a:lnTo>
                    <a:lnTo>
                      <a:pt x="21218" y="0"/>
                    </a:lnTo>
                    <a:lnTo>
                      <a:pt x="20453" y="0"/>
                    </a:lnTo>
                    <a:lnTo>
                      <a:pt x="20262" y="11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2" name="chenying0907 896"/>
              <p:cNvSpPr/>
              <p:nvPr/>
            </p:nvSpPr>
            <p:spPr>
              <a:xfrm>
                <a:off x="568646" y="308185"/>
                <a:ext cx="73943" cy="1179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217"/>
                    </a:moveTo>
                    <a:lnTo>
                      <a:pt x="18900" y="1303"/>
                    </a:lnTo>
                    <a:lnTo>
                      <a:pt x="17550" y="2496"/>
                    </a:lnTo>
                    <a:lnTo>
                      <a:pt x="15187" y="4993"/>
                    </a:lnTo>
                    <a:lnTo>
                      <a:pt x="12994" y="7598"/>
                    </a:lnTo>
                    <a:lnTo>
                      <a:pt x="10462" y="10094"/>
                    </a:lnTo>
                    <a:lnTo>
                      <a:pt x="5400" y="14979"/>
                    </a:lnTo>
                    <a:lnTo>
                      <a:pt x="675" y="20189"/>
                    </a:lnTo>
                    <a:lnTo>
                      <a:pt x="169" y="20297"/>
                    </a:lnTo>
                    <a:lnTo>
                      <a:pt x="0" y="20406"/>
                    </a:lnTo>
                    <a:lnTo>
                      <a:pt x="0" y="21166"/>
                    </a:lnTo>
                    <a:lnTo>
                      <a:pt x="169" y="21491"/>
                    </a:lnTo>
                    <a:lnTo>
                      <a:pt x="675" y="21600"/>
                    </a:lnTo>
                    <a:lnTo>
                      <a:pt x="1013" y="21600"/>
                    </a:lnTo>
                    <a:lnTo>
                      <a:pt x="1350" y="21491"/>
                    </a:lnTo>
                    <a:lnTo>
                      <a:pt x="1519" y="21383"/>
                    </a:lnTo>
                    <a:lnTo>
                      <a:pt x="3713" y="18886"/>
                    </a:lnTo>
                    <a:lnTo>
                      <a:pt x="5906" y="16716"/>
                    </a:lnTo>
                    <a:lnTo>
                      <a:pt x="10631" y="11940"/>
                    </a:lnTo>
                    <a:lnTo>
                      <a:pt x="13331" y="9118"/>
                    </a:lnTo>
                    <a:lnTo>
                      <a:pt x="15694" y="6404"/>
                    </a:lnTo>
                    <a:lnTo>
                      <a:pt x="18562" y="3582"/>
                    </a:lnTo>
                    <a:lnTo>
                      <a:pt x="19912" y="2171"/>
                    </a:lnTo>
                    <a:lnTo>
                      <a:pt x="21431" y="868"/>
                    </a:lnTo>
                    <a:lnTo>
                      <a:pt x="21600" y="760"/>
                    </a:lnTo>
                    <a:lnTo>
                      <a:pt x="21600" y="543"/>
                    </a:lnTo>
                    <a:lnTo>
                      <a:pt x="21262" y="217"/>
                    </a:lnTo>
                    <a:lnTo>
                      <a:pt x="21094" y="109"/>
                    </a:lnTo>
                    <a:lnTo>
                      <a:pt x="20756" y="0"/>
                    </a:lnTo>
                    <a:lnTo>
                      <a:pt x="20587" y="109"/>
                    </a:lnTo>
                    <a:lnTo>
                      <a:pt x="20250" y="2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3" name="chenying0907 897"/>
              <p:cNvSpPr/>
              <p:nvPr/>
            </p:nvSpPr>
            <p:spPr>
              <a:xfrm>
                <a:off x="593293" y="364538"/>
                <a:ext cx="72183" cy="12503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2" y="404"/>
                    </a:moveTo>
                    <a:lnTo>
                      <a:pt x="18290" y="3230"/>
                    </a:lnTo>
                    <a:lnTo>
                      <a:pt x="17245" y="4542"/>
                    </a:lnTo>
                    <a:lnTo>
                      <a:pt x="15852" y="5955"/>
                    </a:lnTo>
                    <a:lnTo>
                      <a:pt x="8535" y="13828"/>
                    </a:lnTo>
                    <a:lnTo>
                      <a:pt x="6097" y="16351"/>
                    </a:lnTo>
                    <a:lnTo>
                      <a:pt x="4529" y="17462"/>
                    </a:lnTo>
                    <a:lnTo>
                      <a:pt x="3135" y="18673"/>
                    </a:lnTo>
                    <a:lnTo>
                      <a:pt x="1742" y="19682"/>
                    </a:lnTo>
                    <a:lnTo>
                      <a:pt x="174" y="20793"/>
                    </a:lnTo>
                    <a:lnTo>
                      <a:pt x="0" y="20994"/>
                    </a:lnTo>
                    <a:lnTo>
                      <a:pt x="174" y="21196"/>
                    </a:lnTo>
                    <a:lnTo>
                      <a:pt x="174" y="21398"/>
                    </a:lnTo>
                    <a:lnTo>
                      <a:pt x="697" y="21499"/>
                    </a:lnTo>
                    <a:lnTo>
                      <a:pt x="871" y="21600"/>
                    </a:lnTo>
                    <a:lnTo>
                      <a:pt x="1219" y="21600"/>
                    </a:lnTo>
                    <a:lnTo>
                      <a:pt x="1568" y="21499"/>
                    </a:lnTo>
                    <a:lnTo>
                      <a:pt x="1742" y="21398"/>
                    </a:lnTo>
                    <a:lnTo>
                      <a:pt x="3135" y="20187"/>
                    </a:lnTo>
                    <a:lnTo>
                      <a:pt x="4529" y="19077"/>
                    </a:lnTo>
                    <a:lnTo>
                      <a:pt x="6097" y="17966"/>
                    </a:lnTo>
                    <a:lnTo>
                      <a:pt x="7316" y="16856"/>
                    </a:lnTo>
                    <a:lnTo>
                      <a:pt x="10277" y="13929"/>
                    </a:lnTo>
                    <a:lnTo>
                      <a:pt x="13065" y="11002"/>
                    </a:lnTo>
                    <a:lnTo>
                      <a:pt x="15329" y="8378"/>
                    </a:lnTo>
                    <a:lnTo>
                      <a:pt x="17768" y="5955"/>
                    </a:lnTo>
                    <a:lnTo>
                      <a:pt x="18987" y="4643"/>
                    </a:lnTo>
                    <a:lnTo>
                      <a:pt x="19858" y="3331"/>
                    </a:lnTo>
                    <a:lnTo>
                      <a:pt x="20729" y="1918"/>
                    </a:lnTo>
                    <a:lnTo>
                      <a:pt x="21600" y="606"/>
                    </a:lnTo>
                    <a:lnTo>
                      <a:pt x="21600" y="404"/>
                    </a:lnTo>
                    <a:lnTo>
                      <a:pt x="21426" y="303"/>
                    </a:lnTo>
                    <a:lnTo>
                      <a:pt x="21252" y="101"/>
                    </a:lnTo>
                    <a:lnTo>
                      <a:pt x="20903" y="101"/>
                    </a:lnTo>
                    <a:lnTo>
                      <a:pt x="20729" y="0"/>
                    </a:lnTo>
                    <a:lnTo>
                      <a:pt x="20381" y="101"/>
                    </a:lnTo>
                    <a:lnTo>
                      <a:pt x="20206" y="202"/>
                    </a:lnTo>
                    <a:lnTo>
                      <a:pt x="20032" y="40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4" name="chenying0907 898"/>
              <p:cNvSpPr/>
              <p:nvPr/>
            </p:nvSpPr>
            <p:spPr>
              <a:xfrm>
                <a:off x="598574" y="431459"/>
                <a:ext cx="70422" cy="1197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3" y="211"/>
                    </a:moveTo>
                    <a:lnTo>
                      <a:pt x="18488" y="1475"/>
                    </a:lnTo>
                    <a:lnTo>
                      <a:pt x="17207" y="2634"/>
                    </a:lnTo>
                    <a:lnTo>
                      <a:pt x="14644" y="5058"/>
                    </a:lnTo>
                    <a:lnTo>
                      <a:pt x="12447" y="7692"/>
                    </a:lnTo>
                    <a:lnTo>
                      <a:pt x="10434" y="10431"/>
                    </a:lnTo>
                    <a:lnTo>
                      <a:pt x="9153" y="11696"/>
                    </a:lnTo>
                    <a:lnTo>
                      <a:pt x="8054" y="12960"/>
                    </a:lnTo>
                    <a:lnTo>
                      <a:pt x="2563" y="18228"/>
                    </a:lnTo>
                    <a:lnTo>
                      <a:pt x="1281" y="19493"/>
                    </a:lnTo>
                    <a:lnTo>
                      <a:pt x="0" y="20862"/>
                    </a:lnTo>
                    <a:lnTo>
                      <a:pt x="0" y="21284"/>
                    </a:lnTo>
                    <a:lnTo>
                      <a:pt x="366" y="21495"/>
                    </a:lnTo>
                    <a:lnTo>
                      <a:pt x="732" y="21600"/>
                    </a:lnTo>
                    <a:lnTo>
                      <a:pt x="915" y="21600"/>
                    </a:lnTo>
                    <a:lnTo>
                      <a:pt x="1281" y="21495"/>
                    </a:lnTo>
                    <a:lnTo>
                      <a:pt x="1464" y="21389"/>
                    </a:lnTo>
                    <a:lnTo>
                      <a:pt x="3478" y="18966"/>
                    </a:lnTo>
                    <a:lnTo>
                      <a:pt x="5858" y="16648"/>
                    </a:lnTo>
                    <a:lnTo>
                      <a:pt x="10617" y="12222"/>
                    </a:lnTo>
                    <a:lnTo>
                      <a:pt x="11898" y="10853"/>
                    </a:lnTo>
                    <a:lnTo>
                      <a:pt x="13180" y="9378"/>
                    </a:lnTo>
                    <a:lnTo>
                      <a:pt x="15376" y="6427"/>
                    </a:lnTo>
                    <a:lnTo>
                      <a:pt x="16841" y="5058"/>
                    </a:lnTo>
                    <a:lnTo>
                      <a:pt x="18122" y="3582"/>
                    </a:lnTo>
                    <a:lnTo>
                      <a:pt x="19586" y="2213"/>
                    </a:lnTo>
                    <a:lnTo>
                      <a:pt x="21234" y="948"/>
                    </a:lnTo>
                    <a:lnTo>
                      <a:pt x="21600" y="843"/>
                    </a:lnTo>
                    <a:lnTo>
                      <a:pt x="21600" y="632"/>
                    </a:lnTo>
                    <a:lnTo>
                      <a:pt x="21051" y="211"/>
                    </a:lnTo>
                    <a:lnTo>
                      <a:pt x="20685" y="0"/>
                    </a:lnTo>
                    <a:lnTo>
                      <a:pt x="19953" y="21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5" name="chenying0907 899"/>
              <p:cNvSpPr/>
              <p:nvPr/>
            </p:nvSpPr>
            <p:spPr>
              <a:xfrm>
                <a:off x="612658" y="484290"/>
                <a:ext cx="75704" cy="1338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26" y="284"/>
                    </a:moveTo>
                    <a:lnTo>
                      <a:pt x="19758" y="947"/>
                    </a:lnTo>
                    <a:lnTo>
                      <a:pt x="19423" y="1516"/>
                    </a:lnTo>
                    <a:lnTo>
                      <a:pt x="18251" y="2747"/>
                    </a:lnTo>
                    <a:lnTo>
                      <a:pt x="16074" y="5116"/>
                    </a:lnTo>
                    <a:lnTo>
                      <a:pt x="14400" y="6537"/>
                    </a:lnTo>
                    <a:lnTo>
                      <a:pt x="12893" y="7958"/>
                    </a:lnTo>
                    <a:lnTo>
                      <a:pt x="9712" y="10611"/>
                    </a:lnTo>
                    <a:lnTo>
                      <a:pt x="7200" y="12979"/>
                    </a:lnTo>
                    <a:lnTo>
                      <a:pt x="4521" y="15253"/>
                    </a:lnTo>
                    <a:lnTo>
                      <a:pt x="3349" y="16484"/>
                    </a:lnTo>
                    <a:lnTo>
                      <a:pt x="2344" y="17716"/>
                    </a:lnTo>
                    <a:lnTo>
                      <a:pt x="1507" y="19042"/>
                    </a:lnTo>
                    <a:lnTo>
                      <a:pt x="670" y="20274"/>
                    </a:lnTo>
                    <a:lnTo>
                      <a:pt x="335" y="20368"/>
                    </a:lnTo>
                    <a:lnTo>
                      <a:pt x="0" y="20653"/>
                    </a:lnTo>
                    <a:lnTo>
                      <a:pt x="0" y="21032"/>
                    </a:lnTo>
                    <a:lnTo>
                      <a:pt x="335" y="21221"/>
                    </a:lnTo>
                    <a:lnTo>
                      <a:pt x="502" y="21411"/>
                    </a:lnTo>
                    <a:lnTo>
                      <a:pt x="837" y="21600"/>
                    </a:lnTo>
                    <a:lnTo>
                      <a:pt x="1507" y="21411"/>
                    </a:lnTo>
                    <a:lnTo>
                      <a:pt x="1674" y="21316"/>
                    </a:lnTo>
                    <a:lnTo>
                      <a:pt x="1674" y="21221"/>
                    </a:lnTo>
                    <a:lnTo>
                      <a:pt x="2512" y="19705"/>
                    </a:lnTo>
                    <a:lnTo>
                      <a:pt x="4856" y="16674"/>
                    </a:lnTo>
                    <a:lnTo>
                      <a:pt x="6530" y="15158"/>
                    </a:lnTo>
                    <a:lnTo>
                      <a:pt x="9544" y="12316"/>
                    </a:lnTo>
                    <a:lnTo>
                      <a:pt x="12726" y="9568"/>
                    </a:lnTo>
                    <a:lnTo>
                      <a:pt x="15740" y="7011"/>
                    </a:lnTo>
                    <a:lnTo>
                      <a:pt x="17247" y="5589"/>
                    </a:lnTo>
                    <a:lnTo>
                      <a:pt x="18586" y="4168"/>
                    </a:lnTo>
                    <a:lnTo>
                      <a:pt x="19423" y="3221"/>
                    </a:lnTo>
                    <a:lnTo>
                      <a:pt x="20260" y="2368"/>
                    </a:lnTo>
                    <a:lnTo>
                      <a:pt x="20930" y="1516"/>
                    </a:lnTo>
                    <a:lnTo>
                      <a:pt x="21433" y="1137"/>
                    </a:lnTo>
                    <a:lnTo>
                      <a:pt x="21600" y="568"/>
                    </a:lnTo>
                    <a:lnTo>
                      <a:pt x="21600" y="379"/>
                    </a:lnTo>
                    <a:lnTo>
                      <a:pt x="21433" y="189"/>
                    </a:lnTo>
                    <a:lnTo>
                      <a:pt x="20763" y="0"/>
                    </a:lnTo>
                    <a:lnTo>
                      <a:pt x="20260" y="0"/>
                    </a:lnTo>
                    <a:lnTo>
                      <a:pt x="20093" y="95"/>
                    </a:lnTo>
                    <a:lnTo>
                      <a:pt x="19926" y="28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6" name="chenying0907 900"/>
              <p:cNvSpPr/>
              <p:nvPr/>
            </p:nvSpPr>
            <p:spPr>
              <a:xfrm>
                <a:off x="612658" y="545927"/>
                <a:ext cx="95069" cy="140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5" y="179"/>
                    </a:moveTo>
                    <a:lnTo>
                      <a:pt x="17227" y="3047"/>
                    </a:lnTo>
                    <a:lnTo>
                      <a:pt x="15769" y="4392"/>
                    </a:lnTo>
                    <a:lnTo>
                      <a:pt x="14444" y="6005"/>
                    </a:lnTo>
                    <a:lnTo>
                      <a:pt x="9144" y="12100"/>
                    </a:lnTo>
                    <a:lnTo>
                      <a:pt x="4373" y="16402"/>
                    </a:lnTo>
                    <a:lnTo>
                      <a:pt x="2650" y="17836"/>
                    </a:lnTo>
                    <a:lnTo>
                      <a:pt x="795" y="19449"/>
                    </a:lnTo>
                    <a:lnTo>
                      <a:pt x="0" y="20793"/>
                    </a:lnTo>
                    <a:lnTo>
                      <a:pt x="265" y="21241"/>
                    </a:lnTo>
                    <a:lnTo>
                      <a:pt x="265" y="21421"/>
                    </a:lnTo>
                    <a:lnTo>
                      <a:pt x="530" y="21510"/>
                    </a:lnTo>
                    <a:lnTo>
                      <a:pt x="663" y="21600"/>
                    </a:lnTo>
                    <a:lnTo>
                      <a:pt x="928" y="21600"/>
                    </a:lnTo>
                    <a:lnTo>
                      <a:pt x="1193" y="21510"/>
                    </a:lnTo>
                    <a:lnTo>
                      <a:pt x="1325" y="21421"/>
                    </a:lnTo>
                    <a:lnTo>
                      <a:pt x="1458" y="21241"/>
                    </a:lnTo>
                    <a:lnTo>
                      <a:pt x="1325" y="21062"/>
                    </a:lnTo>
                    <a:lnTo>
                      <a:pt x="1325" y="20793"/>
                    </a:lnTo>
                    <a:lnTo>
                      <a:pt x="1458" y="20524"/>
                    </a:lnTo>
                    <a:lnTo>
                      <a:pt x="1855" y="19897"/>
                    </a:lnTo>
                    <a:lnTo>
                      <a:pt x="2518" y="19180"/>
                    </a:lnTo>
                    <a:lnTo>
                      <a:pt x="3313" y="18373"/>
                    </a:lnTo>
                    <a:lnTo>
                      <a:pt x="5036" y="17029"/>
                    </a:lnTo>
                    <a:lnTo>
                      <a:pt x="6228" y="16043"/>
                    </a:lnTo>
                    <a:lnTo>
                      <a:pt x="8879" y="13623"/>
                    </a:lnTo>
                    <a:lnTo>
                      <a:pt x="10204" y="12458"/>
                    </a:lnTo>
                    <a:lnTo>
                      <a:pt x="11264" y="11203"/>
                    </a:lnTo>
                    <a:lnTo>
                      <a:pt x="13782" y="8515"/>
                    </a:lnTo>
                    <a:lnTo>
                      <a:pt x="15902" y="5736"/>
                    </a:lnTo>
                    <a:lnTo>
                      <a:pt x="17227" y="4392"/>
                    </a:lnTo>
                    <a:lnTo>
                      <a:pt x="18552" y="3137"/>
                    </a:lnTo>
                    <a:lnTo>
                      <a:pt x="21467" y="627"/>
                    </a:lnTo>
                    <a:lnTo>
                      <a:pt x="21600" y="448"/>
                    </a:lnTo>
                    <a:lnTo>
                      <a:pt x="21600" y="269"/>
                    </a:lnTo>
                    <a:lnTo>
                      <a:pt x="21335" y="90"/>
                    </a:lnTo>
                    <a:lnTo>
                      <a:pt x="20672" y="0"/>
                    </a:lnTo>
                    <a:lnTo>
                      <a:pt x="20407" y="90"/>
                    </a:lnTo>
                    <a:lnTo>
                      <a:pt x="20275" y="17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7" name="chenying0907 901"/>
              <p:cNvSpPr/>
              <p:nvPr/>
            </p:nvSpPr>
            <p:spPr>
              <a:xfrm>
                <a:off x="640826" y="614608"/>
                <a:ext cx="68662" cy="1003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3" y="379"/>
                    </a:moveTo>
                    <a:lnTo>
                      <a:pt x="18488" y="2653"/>
                    </a:lnTo>
                    <a:lnTo>
                      <a:pt x="17390" y="3663"/>
                    </a:lnTo>
                    <a:lnTo>
                      <a:pt x="16108" y="4800"/>
                    </a:lnTo>
                    <a:lnTo>
                      <a:pt x="13546" y="6695"/>
                    </a:lnTo>
                    <a:lnTo>
                      <a:pt x="12264" y="7705"/>
                    </a:lnTo>
                    <a:lnTo>
                      <a:pt x="11349" y="8716"/>
                    </a:lnTo>
                    <a:lnTo>
                      <a:pt x="5308" y="14400"/>
                    </a:lnTo>
                    <a:lnTo>
                      <a:pt x="2380" y="17432"/>
                    </a:lnTo>
                    <a:lnTo>
                      <a:pt x="1098" y="18947"/>
                    </a:lnTo>
                    <a:lnTo>
                      <a:pt x="0" y="20716"/>
                    </a:lnTo>
                    <a:lnTo>
                      <a:pt x="0" y="21221"/>
                    </a:lnTo>
                    <a:lnTo>
                      <a:pt x="366" y="21474"/>
                    </a:lnTo>
                    <a:lnTo>
                      <a:pt x="732" y="21600"/>
                    </a:lnTo>
                    <a:lnTo>
                      <a:pt x="915" y="21600"/>
                    </a:lnTo>
                    <a:lnTo>
                      <a:pt x="1281" y="21474"/>
                    </a:lnTo>
                    <a:lnTo>
                      <a:pt x="1464" y="21221"/>
                    </a:lnTo>
                    <a:lnTo>
                      <a:pt x="2746" y="19579"/>
                    </a:lnTo>
                    <a:lnTo>
                      <a:pt x="6590" y="15032"/>
                    </a:lnTo>
                    <a:lnTo>
                      <a:pt x="9702" y="12126"/>
                    </a:lnTo>
                    <a:lnTo>
                      <a:pt x="12814" y="9347"/>
                    </a:lnTo>
                    <a:lnTo>
                      <a:pt x="15193" y="7326"/>
                    </a:lnTo>
                    <a:lnTo>
                      <a:pt x="17756" y="5305"/>
                    </a:lnTo>
                    <a:lnTo>
                      <a:pt x="18854" y="4042"/>
                    </a:lnTo>
                    <a:lnTo>
                      <a:pt x="20136" y="3032"/>
                    </a:lnTo>
                    <a:lnTo>
                      <a:pt x="21051" y="1895"/>
                    </a:lnTo>
                    <a:lnTo>
                      <a:pt x="21600" y="758"/>
                    </a:lnTo>
                    <a:lnTo>
                      <a:pt x="21600" y="379"/>
                    </a:lnTo>
                    <a:lnTo>
                      <a:pt x="21417" y="253"/>
                    </a:lnTo>
                    <a:lnTo>
                      <a:pt x="21234" y="0"/>
                    </a:lnTo>
                    <a:lnTo>
                      <a:pt x="20319" y="0"/>
                    </a:lnTo>
                    <a:lnTo>
                      <a:pt x="20136" y="126"/>
                    </a:lnTo>
                    <a:lnTo>
                      <a:pt x="19953" y="37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8" name="chenying0907 902"/>
              <p:cNvSpPr/>
              <p:nvPr/>
            </p:nvSpPr>
            <p:spPr>
              <a:xfrm>
                <a:off x="-1" y="523033"/>
                <a:ext cx="241192" cy="2289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40" y="21600"/>
                    </a:moveTo>
                    <a:lnTo>
                      <a:pt x="11194" y="21600"/>
                    </a:lnTo>
                    <a:lnTo>
                      <a:pt x="10248" y="21490"/>
                    </a:lnTo>
                    <a:lnTo>
                      <a:pt x="9355" y="21269"/>
                    </a:lnTo>
                    <a:lnTo>
                      <a:pt x="8409" y="21048"/>
                    </a:lnTo>
                    <a:lnTo>
                      <a:pt x="7515" y="20661"/>
                    </a:lnTo>
                    <a:lnTo>
                      <a:pt x="6569" y="20274"/>
                    </a:lnTo>
                    <a:lnTo>
                      <a:pt x="5728" y="19832"/>
                    </a:lnTo>
                    <a:lnTo>
                      <a:pt x="4835" y="19335"/>
                    </a:lnTo>
                    <a:lnTo>
                      <a:pt x="4099" y="18727"/>
                    </a:lnTo>
                    <a:lnTo>
                      <a:pt x="3311" y="18120"/>
                    </a:lnTo>
                    <a:lnTo>
                      <a:pt x="2628" y="17402"/>
                    </a:lnTo>
                    <a:lnTo>
                      <a:pt x="1945" y="16739"/>
                    </a:lnTo>
                    <a:lnTo>
                      <a:pt x="1419" y="15965"/>
                    </a:lnTo>
                    <a:lnTo>
                      <a:pt x="946" y="15081"/>
                    </a:lnTo>
                    <a:lnTo>
                      <a:pt x="578" y="14253"/>
                    </a:lnTo>
                    <a:lnTo>
                      <a:pt x="263" y="13314"/>
                    </a:lnTo>
                    <a:lnTo>
                      <a:pt x="158" y="12651"/>
                    </a:lnTo>
                    <a:lnTo>
                      <a:pt x="53" y="11932"/>
                    </a:lnTo>
                    <a:lnTo>
                      <a:pt x="0" y="11270"/>
                    </a:lnTo>
                    <a:lnTo>
                      <a:pt x="0" y="10054"/>
                    </a:lnTo>
                    <a:lnTo>
                      <a:pt x="53" y="9447"/>
                    </a:lnTo>
                    <a:lnTo>
                      <a:pt x="158" y="8839"/>
                    </a:lnTo>
                    <a:lnTo>
                      <a:pt x="315" y="8342"/>
                    </a:lnTo>
                    <a:lnTo>
                      <a:pt x="683" y="7347"/>
                    </a:lnTo>
                    <a:lnTo>
                      <a:pt x="1051" y="6463"/>
                    </a:lnTo>
                    <a:lnTo>
                      <a:pt x="1524" y="5690"/>
                    </a:lnTo>
                    <a:lnTo>
                      <a:pt x="1945" y="4917"/>
                    </a:lnTo>
                    <a:lnTo>
                      <a:pt x="2418" y="4419"/>
                    </a:lnTo>
                    <a:lnTo>
                      <a:pt x="2891" y="3867"/>
                    </a:lnTo>
                    <a:lnTo>
                      <a:pt x="3364" y="3370"/>
                    </a:lnTo>
                    <a:lnTo>
                      <a:pt x="3942" y="2873"/>
                    </a:lnTo>
                    <a:lnTo>
                      <a:pt x="5098" y="2099"/>
                    </a:lnTo>
                    <a:lnTo>
                      <a:pt x="5728" y="1657"/>
                    </a:lnTo>
                    <a:lnTo>
                      <a:pt x="6359" y="1326"/>
                    </a:lnTo>
                    <a:lnTo>
                      <a:pt x="7042" y="1050"/>
                    </a:lnTo>
                    <a:lnTo>
                      <a:pt x="7673" y="773"/>
                    </a:lnTo>
                    <a:lnTo>
                      <a:pt x="8356" y="552"/>
                    </a:lnTo>
                    <a:lnTo>
                      <a:pt x="9092" y="387"/>
                    </a:lnTo>
                    <a:lnTo>
                      <a:pt x="9775" y="166"/>
                    </a:lnTo>
                    <a:lnTo>
                      <a:pt x="10511" y="55"/>
                    </a:lnTo>
                    <a:lnTo>
                      <a:pt x="11194" y="0"/>
                    </a:lnTo>
                    <a:lnTo>
                      <a:pt x="12298" y="0"/>
                    </a:lnTo>
                    <a:lnTo>
                      <a:pt x="12561" y="55"/>
                    </a:lnTo>
                    <a:lnTo>
                      <a:pt x="12771" y="166"/>
                    </a:lnTo>
                    <a:lnTo>
                      <a:pt x="12928" y="276"/>
                    </a:lnTo>
                    <a:lnTo>
                      <a:pt x="13086" y="276"/>
                    </a:lnTo>
                    <a:lnTo>
                      <a:pt x="14032" y="331"/>
                    </a:lnTo>
                    <a:lnTo>
                      <a:pt x="14873" y="497"/>
                    </a:lnTo>
                    <a:lnTo>
                      <a:pt x="15714" y="718"/>
                    </a:lnTo>
                    <a:lnTo>
                      <a:pt x="16397" y="994"/>
                    </a:lnTo>
                    <a:lnTo>
                      <a:pt x="17133" y="1326"/>
                    </a:lnTo>
                    <a:lnTo>
                      <a:pt x="17764" y="1768"/>
                    </a:lnTo>
                    <a:lnTo>
                      <a:pt x="18289" y="2265"/>
                    </a:lnTo>
                    <a:lnTo>
                      <a:pt x="18867" y="2762"/>
                    </a:lnTo>
                    <a:lnTo>
                      <a:pt x="19340" y="3315"/>
                    </a:lnTo>
                    <a:lnTo>
                      <a:pt x="19761" y="3977"/>
                    </a:lnTo>
                    <a:lnTo>
                      <a:pt x="20128" y="4585"/>
                    </a:lnTo>
                    <a:lnTo>
                      <a:pt x="20496" y="5248"/>
                    </a:lnTo>
                    <a:lnTo>
                      <a:pt x="20812" y="5966"/>
                    </a:lnTo>
                    <a:lnTo>
                      <a:pt x="21022" y="6629"/>
                    </a:lnTo>
                    <a:lnTo>
                      <a:pt x="21232" y="7403"/>
                    </a:lnTo>
                    <a:lnTo>
                      <a:pt x="21390" y="8065"/>
                    </a:lnTo>
                    <a:lnTo>
                      <a:pt x="21495" y="9005"/>
                    </a:lnTo>
                    <a:lnTo>
                      <a:pt x="21600" y="9888"/>
                    </a:lnTo>
                    <a:lnTo>
                      <a:pt x="21600" y="10828"/>
                    </a:lnTo>
                    <a:lnTo>
                      <a:pt x="21547" y="11712"/>
                    </a:lnTo>
                    <a:lnTo>
                      <a:pt x="21442" y="12706"/>
                    </a:lnTo>
                    <a:lnTo>
                      <a:pt x="21285" y="13590"/>
                    </a:lnTo>
                    <a:lnTo>
                      <a:pt x="21022" y="14529"/>
                    </a:lnTo>
                    <a:lnTo>
                      <a:pt x="20759" y="15358"/>
                    </a:lnTo>
                    <a:lnTo>
                      <a:pt x="20391" y="16297"/>
                    </a:lnTo>
                    <a:lnTo>
                      <a:pt x="19866" y="17070"/>
                    </a:lnTo>
                    <a:lnTo>
                      <a:pt x="19393" y="17899"/>
                    </a:lnTo>
                    <a:lnTo>
                      <a:pt x="18815" y="18617"/>
                    </a:lnTo>
                    <a:lnTo>
                      <a:pt x="18131" y="19225"/>
                    </a:lnTo>
                    <a:lnTo>
                      <a:pt x="17396" y="19887"/>
                    </a:lnTo>
                    <a:lnTo>
                      <a:pt x="16555" y="20440"/>
                    </a:lnTo>
                    <a:lnTo>
                      <a:pt x="15714" y="20882"/>
                    </a:lnTo>
                    <a:lnTo>
                      <a:pt x="14873" y="21213"/>
                    </a:lnTo>
                    <a:lnTo>
                      <a:pt x="14032" y="21434"/>
                    </a:lnTo>
                    <a:lnTo>
                      <a:pt x="13086" y="21545"/>
                    </a:lnTo>
                    <a:lnTo>
                      <a:pt x="12140" y="21600"/>
                    </a:lnTo>
                    <a:close/>
                    <a:moveTo>
                      <a:pt x="10669" y="2486"/>
                    </a:moveTo>
                    <a:lnTo>
                      <a:pt x="9985" y="2652"/>
                    </a:lnTo>
                    <a:lnTo>
                      <a:pt x="9355" y="2817"/>
                    </a:lnTo>
                    <a:lnTo>
                      <a:pt x="8724" y="3038"/>
                    </a:lnTo>
                    <a:lnTo>
                      <a:pt x="8041" y="3315"/>
                    </a:lnTo>
                    <a:lnTo>
                      <a:pt x="7410" y="3591"/>
                    </a:lnTo>
                    <a:lnTo>
                      <a:pt x="6727" y="3977"/>
                    </a:lnTo>
                    <a:lnTo>
                      <a:pt x="6149" y="4364"/>
                    </a:lnTo>
                    <a:lnTo>
                      <a:pt x="4993" y="5248"/>
                    </a:lnTo>
                    <a:lnTo>
                      <a:pt x="3942" y="6242"/>
                    </a:lnTo>
                    <a:lnTo>
                      <a:pt x="3469" y="6795"/>
                    </a:lnTo>
                    <a:lnTo>
                      <a:pt x="3048" y="7403"/>
                    </a:lnTo>
                    <a:lnTo>
                      <a:pt x="2733" y="7955"/>
                    </a:lnTo>
                    <a:lnTo>
                      <a:pt x="2418" y="8563"/>
                    </a:lnTo>
                    <a:lnTo>
                      <a:pt x="2207" y="9226"/>
                    </a:lnTo>
                    <a:lnTo>
                      <a:pt x="2102" y="9833"/>
                    </a:lnTo>
                    <a:lnTo>
                      <a:pt x="1945" y="10441"/>
                    </a:lnTo>
                    <a:lnTo>
                      <a:pt x="1945" y="11214"/>
                    </a:lnTo>
                    <a:lnTo>
                      <a:pt x="1997" y="11988"/>
                    </a:lnTo>
                    <a:lnTo>
                      <a:pt x="2312" y="12816"/>
                    </a:lnTo>
                    <a:lnTo>
                      <a:pt x="2470" y="13203"/>
                    </a:lnTo>
                    <a:lnTo>
                      <a:pt x="2628" y="13645"/>
                    </a:lnTo>
                    <a:lnTo>
                      <a:pt x="2891" y="14032"/>
                    </a:lnTo>
                    <a:lnTo>
                      <a:pt x="3153" y="14529"/>
                    </a:lnTo>
                    <a:lnTo>
                      <a:pt x="4677" y="16131"/>
                    </a:lnTo>
                    <a:lnTo>
                      <a:pt x="5623" y="16849"/>
                    </a:lnTo>
                    <a:lnTo>
                      <a:pt x="6569" y="17457"/>
                    </a:lnTo>
                    <a:lnTo>
                      <a:pt x="7620" y="18120"/>
                    </a:lnTo>
                    <a:lnTo>
                      <a:pt x="8777" y="18617"/>
                    </a:lnTo>
                    <a:lnTo>
                      <a:pt x="9880" y="19004"/>
                    </a:lnTo>
                    <a:lnTo>
                      <a:pt x="10511" y="19114"/>
                    </a:lnTo>
                    <a:lnTo>
                      <a:pt x="11667" y="19335"/>
                    </a:lnTo>
                    <a:lnTo>
                      <a:pt x="12245" y="19390"/>
                    </a:lnTo>
                    <a:lnTo>
                      <a:pt x="12876" y="19335"/>
                    </a:lnTo>
                    <a:lnTo>
                      <a:pt x="14032" y="19114"/>
                    </a:lnTo>
                    <a:lnTo>
                      <a:pt x="14610" y="18893"/>
                    </a:lnTo>
                    <a:lnTo>
                      <a:pt x="15083" y="18672"/>
                    </a:lnTo>
                    <a:lnTo>
                      <a:pt x="15609" y="18396"/>
                    </a:lnTo>
                    <a:lnTo>
                      <a:pt x="16082" y="18064"/>
                    </a:lnTo>
                    <a:lnTo>
                      <a:pt x="16502" y="17678"/>
                    </a:lnTo>
                    <a:lnTo>
                      <a:pt x="17028" y="17125"/>
                    </a:lnTo>
                    <a:lnTo>
                      <a:pt x="17869" y="16020"/>
                    </a:lnTo>
                    <a:lnTo>
                      <a:pt x="18815" y="14032"/>
                    </a:lnTo>
                    <a:lnTo>
                      <a:pt x="19025" y="13314"/>
                    </a:lnTo>
                    <a:lnTo>
                      <a:pt x="19235" y="12651"/>
                    </a:lnTo>
                    <a:lnTo>
                      <a:pt x="19340" y="11877"/>
                    </a:lnTo>
                    <a:lnTo>
                      <a:pt x="19445" y="11214"/>
                    </a:lnTo>
                    <a:lnTo>
                      <a:pt x="19445" y="9723"/>
                    </a:lnTo>
                    <a:lnTo>
                      <a:pt x="19393" y="9060"/>
                    </a:lnTo>
                    <a:lnTo>
                      <a:pt x="19288" y="8342"/>
                    </a:lnTo>
                    <a:lnTo>
                      <a:pt x="19130" y="7624"/>
                    </a:lnTo>
                    <a:lnTo>
                      <a:pt x="18867" y="6961"/>
                    </a:lnTo>
                    <a:lnTo>
                      <a:pt x="18709" y="6463"/>
                    </a:lnTo>
                    <a:lnTo>
                      <a:pt x="18394" y="5966"/>
                    </a:lnTo>
                    <a:lnTo>
                      <a:pt x="18131" y="5580"/>
                    </a:lnTo>
                    <a:lnTo>
                      <a:pt x="17869" y="5082"/>
                    </a:lnTo>
                    <a:lnTo>
                      <a:pt x="17553" y="4696"/>
                    </a:lnTo>
                    <a:lnTo>
                      <a:pt x="17238" y="4364"/>
                    </a:lnTo>
                    <a:lnTo>
                      <a:pt x="16818" y="4033"/>
                    </a:lnTo>
                    <a:lnTo>
                      <a:pt x="16082" y="3480"/>
                    </a:lnTo>
                    <a:lnTo>
                      <a:pt x="15661" y="3259"/>
                    </a:lnTo>
                    <a:lnTo>
                      <a:pt x="15188" y="3038"/>
                    </a:lnTo>
                    <a:lnTo>
                      <a:pt x="14715" y="2873"/>
                    </a:lnTo>
                    <a:lnTo>
                      <a:pt x="13769" y="2652"/>
                    </a:lnTo>
                    <a:lnTo>
                      <a:pt x="13191" y="2596"/>
                    </a:lnTo>
                    <a:lnTo>
                      <a:pt x="12666" y="2596"/>
                    </a:lnTo>
                    <a:lnTo>
                      <a:pt x="11615" y="2652"/>
                    </a:lnTo>
                    <a:lnTo>
                      <a:pt x="11457" y="2707"/>
                    </a:lnTo>
                    <a:lnTo>
                      <a:pt x="11036" y="2596"/>
                    </a:lnTo>
                    <a:lnTo>
                      <a:pt x="10879" y="2486"/>
                    </a:lnTo>
                    <a:lnTo>
                      <a:pt x="10669" y="248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69" name="chenying0907 903"/>
              <p:cNvSpPr/>
              <p:nvPr/>
            </p:nvSpPr>
            <p:spPr>
              <a:xfrm>
                <a:off x="3521" y="234220"/>
                <a:ext cx="498226" cy="4930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1" y="21600"/>
                    </a:moveTo>
                    <a:lnTo>
                      <a:pt x="19942" y="21523"/>
                    </a:lnTo>
                    <a:lnTo>
                      <a:pt x="18744" y="21471"/>
                    </a:lnTo>
                    <a:lnTo>
                      <a:pt x="17494" y="21471"/>
                    </a:lnTo>
                    <a:lnTo>
                      <a:pt x="16194" y="21445"/>
                    </a:lnTo>
                    <a:lnTo>
                      <a:pt x="15709" y="21445"/>
                    </a:lnTo>
                    <a:lnTo>
                      <a:pt x="15531" y="21420"/>
                    </a:lnTo>
                    <a:lnTo>
                      <a:pt x="15454" y="21394"/>
                    </a:lnTo>
                    <a:lnTo>
                      <a:pt x="15378" y="21420"/>
                    </a:lnTo>
                    <a:lnTo>
                      <a:pt x="15123" y="21420"/>
                    </a:lnTo>
                    <a:lnTo>
                      <a:pt x="14995" y="21368"/>
                    </a:lnTo>
                    <a:lnTo>
                      <a:pt x="14893" y="21291"/>
                    </a:lnTo>
                    <a:lnTo>
                      <a:pt x="14817" y="21188"/>
                    </a:lnTo>
                    <a:lnTo>
                      <a:pt x="14664" y="20904"/>
                    </a:lnTo>
                    <a:lnTo>
                      <a:pt x="14460" y="20337"/>
                    </a:lnTo>
                    <a:lnTo>
                      <a:pt x="14383" y="20079"/>
                    </a:lnTo>
                    <a:lnTo>
                      <a:pt x="14332" y="19770"/>
                    </a:lnTo>
                    <a:lnTo>
                      <a:pt x="14306" y="19486"/>
                    </a:lnTo>
                    <a:lnTo>
                      <a:pt x="14281" y="18868"/>
                    </a:lnTo>
                    <a:lnTo>
                      <a:pt x="14255" y="18404"/>
                    </a:lnTo>
                    <a:lnTo>
                      <a:pt x="14230" y="17966"/>
                    </a:lnTo>
                    <a:lnTo>
                      <a:pt x="14153" y="17502"/>
                    </a:lnTo>
                    <a:lnTo>
                      <a:pt x="14051" y="17038"/>
                    </a:lnTo>
                    <a:lnTo>
                      <a:pt x="13898" y="16522"/>
                    </a:lnTo>
                    <a:lnTo>
                      <a:pt x="13720" y="16032"/>
                    </a:lnTo>
                    <a:lnTo>
                      <a:pt x="13312" y="15001"/>
                    </a:lnTo>
                    <a:lnTo>
                      <a:pt x="13082" y="14537"/>
                    </a:lnTo>
                    <a:lnTo>
                      <a:pt x="12853" y="14048"/>
                    </a:lnTo>
                    <a:lnTo>
                      <a:pt x="12572" y="13610"/>
                    </a:lnTo>
                    <a:lnTo>
                      <a:pt x="12292" y="13146"/>
                    </a:lnTo>
                    <a:lnTo>
                      <a:pt x="11986" y="12682"/>
                    </a:lnTo>
                    <a:lnTo>
                      <a:pt x="11680" y="12269"/>
                    </a:lnTo>
                    <a:lnTo>
                      <a:pt x="11374" y="11831"/>
                    </a:lnTo>
                    <a:lnTo>
                      <a:pt x="11017" y="11444"/>
                    </a:lnTo>
                    <a:lnTo>
                      <a:pt x="10685" y="11058"/>
                    </a:lnTo>
                    <a:lnTo>
                      <a:pt x="10303" y="10697"/>
                    </a:lnTo>
                    <a:lnTo>
                      <a:pt x="9946" y="10388"/>
                    </a:lnTo>
                    <a:lnTo>
                      <a:pt x="9563" y="10027"/>
                    </a:lnTo>
                    <a:lnTo>
                      <a:pt x="9283" y="9795"/>
                    </a:lnTo>
                    <a:lnTo>
                      <a:pt x="8977" y="9589"/>
                    </a:lnTo>
                    <a:lnTo>
                      <a:pt x="8645" y="9357"/>
                    </a:lnTo>
                    <a:lnTo>
                      <a:pt x="7982" y="8996"/>
                    </a:lnTo>
                    <a:lnTo>
                      <a:pt x="7625" y="8815"/>
                    </a:lnTo>
                    <a:lnTo>
                      <a:pt x="6885" y="8506"/>
                    </a:lnTo>
                    <a:lnTo>
                      <a:pt x="6095" y="8248"/>
                    </a:lnTo>
                    <a:lnTo>
                      <a:pt x="5253" y="8042"/>
                    </a:lnTo>
                    <a:lnTo>
                      <a:pt x="4361" y="7836"/>
                    </a:lnTo>
                    <a:lnTo>
                      <a:pt x="3417" y="7707"/>
                    </a:lnTo>
                    <a:lnTo>
                      <a:pt x="2856" y="7655"/>
                    </a:lnTo>
                    <a:lnTo>
                      <a:pt x="2372" y="7630"/>
                    </a:lnTo>
                    <a:lnTo>
                      <a:pt x="1913" y="7578"/>
                    </a:lnTo>
                    <a:lnTo>
                      <a:pt x="1454" y="7475"/>
                    </a:lnTo>
                    <a:lnTo>
                      <a:pt x="1275" y="7398"/>
                    </a:lnTo>
                    <a:lnTo>
                      <a:pt x="1097" y="7295"/>
                    </a:lnTo>
                    <a:lnTo>
                      <a:pt x="969" y="7166"/>
                    </a:lnTo>
                    <a:lnTo>
                      <a:pt x="893" y="6985"/>
                    </a:lnTo>
                    <a:lnTo>
                      <a:pt x="842" y="6908"/>
                    </a:lnTo>
                    <a:lnTo>
                      <a:pt x="740" y="6856"/>
                    </a:lnTo>
                    <a:lnTo>
                      <a:pt x="689" y="6779"/>
                    </a:lnTo>
                    <a:lnTo>
                      <a:pt x="638" y="6727"/>
                    </a:lnTo>
                    <a:lnTo>
                      <a:pt x="561" y="6573"/>
                    </a:lnTo>
                    <a:lnTo>
                      <a:pt x="357" y="5748"/>
                    </a:lnTo>
                    <a:lnTo>
                      <a:pt x="204" y="4923"/>
                    </a:lnTo>
                    <a:lnTo>
                      <a:pt x="102" y="4124"/>
                    </a:lnTo>
                    <a:lnTo>
                      <a:pt x="51" y="3325"/>
                    </a:lnTo>
                    <a:lnTo>
                      <a:pt x="0" y="2552"/>
                    </a:lnTo>
                    <a:lnTo>
                      <a:pt x="153" y="1057"/>
                    </a:lnTo>
                    <a:lnTo>
                      <a:pt x="281" y="361"/>
                    </a:lnTo>
                    <a:lnTo>
                      <a:pt x="332" y="258"/>
                    </a:lnTo>
                    <a:lnTo>
                      <a:pt x="357" y="180"/>
                    </a:lnTo>
                    <a:lnTo>
                      <a:pt x="408" y="129"/>
                    </a:lnTo>
                    <a:lnTo>
                      <a:pt x="485" y="77"/>
                    </a:lnTo>
                    <a:lnTo>
                      <a:pt x="587" y="26"/>
                    </a:lnTo>
                    <a:lnTo>
                      <a:pt x="714" y="0"/>
                    </a:lnTo>
                    <a:lnTo>
                      <a:pt x="867" y="26"/>
                    </a:lnTo>
                    <a:lnTo>
                      <a:pt x="995" y="52"/>
                    </a:lnTo>
                    <a:lnTo>
                      <a:pt x="1199" y="206"/>
                    </a:lnTo>
                    <a:lnTo>
                      <a:pt x="1275" y="284"/>
                    </a:lnTo>
                    <a:lnTo>
                      <a:pt x="1403" y="284"/>
                    </a:lnTo>
                    <a:lnTo>
                      <a:pt x="2678" y="335"/>
                    </a:lnTo>
                    <a:lnTo>
                      <a:pt x="3851" y="438"/>
                    </a:lnTo>
                    <a:lnTo>
                      <a:pt x="5049" y="593"/>
                    </a:lnTo>
                    <a:lnTo>
                      <a:pt x="6146" y="799"/>
                    </a:lnTo>
                    <a:lnTo>
                      <a:pt x="7243" y="1031"/>
                    </a:lnTo>
                    <a:lnTo>
                      <a:pt x="8288" y="1289"/>
                    </a:lnTo>
                    <a:lnTo>
                      <a:pt x="9283" y="1624"/>
                    </a:lnTo>
                    <a:lnTo>
                      <a:pt x="10226" y="1985"/>
                    </a:lnTo>
                    <a:lnTo>
                      <a:pt x="11144" y="2423"/>
                    </a:lnTo>
                    <a:lnTo>
                      <a:pt x="12011" y="2861"/>
                    </a:lnTo>
                    <a:lnTo>
                      <a:pt x="12853" y="3377"/>
                    </a:lnTo>
                    <a:lnTo>
                      <a:pt x="13669" y="3944"/>
                    </a:lnTo>
                    <a:lnTo>
                      <a:pt x="14383" y="4511"/>
                    </a:lnTo>
                    <a:lnTo>
                      <a:pt x="15123" y="5181"/>
                    </a:lnTo>
                    <a:lnTo>
                      <a:pt x="15811" y="5877"/>
                    </a:lnTo>
                    <a:lnTo>
                      <a:pt x="16449" y="6599"/>
                    </a:lnTo>
                    <a:lnTo>
                      <a:pt x="17010" y="7320"/>
                    </a:lnTo>
                    <a:lnTo>
                      <a:pt x="17494" y="8042"/>
                    </a:lnTo>
                    <a:lnTo>
                      <a:pt x="18004" y="8764"/>
                    </a:lnTo>
                    <a:lnTo>
                      <a:pt x="18463" y="9485"/>
                    </a:lnTo>
                    <a:lnTo>
                      <a:pt x="18846" y="10259"/>
                    </a:lnTo>
                    <a:lnTo>
                      <a:pt x="19254" y="11058"/>
                    </a:lnTo>
                    <a:lnTo>
                      <a:pt x="19585" y="11857"/>
                    </a:lnTo>
                    <a:lnTo>
                      <a:pt x="20197" y="13558"/>
                    </a:lnTo>
                    <a:lnTo>
                      <a:pt x="20427" y="14486"/>
                    </a:lnTo>
                    <a:lnTo>
                      <a:pt x="20656" y="15388"/>
                    </a:lnTo>
                    <a:lnTo>
                      <a:pt x="20860" y="16342"/>
                    </a:lnTo>
                    <a:lnTo>
                      <a:pt x="21039" y="17321"/>
                    </a:lnTo>
                    <a:lnTo>
                      <a:pt x="21166" y="18326"/>
                    </a:lnTo>
                    <a:lnTo>
                      <a:pt x="21268" y="19383"/>
                    </a:lnTo>
                    <a:lnTo>
                      <a:pt x="21345" y="20466"/>
                    </a:lnTo>
                    <a:lnTo>
                      <a:pt x="21345" y="20595"/>
                    </a:lnTo>
                    <a:lnTo>
                      <a:pt x="21421" y="20672"/>
                    </a:lnTo>
                    <a:lnTo>
                      <a:pt x="21523" y="20827"/>
                    </a:lnTo>
                    <a:lnTo>
                      <a:pt x="21600" y="21007"/>
                    </a:lnTo>
                    <a:lnTo>
                      <a:pt x="21600" y="21188"/>
                    </a:lnTo>
                    <a:lnTo>
                      <a:pt x="21574" y="21368"/>
                    </a:lnTo>
                    <a:lnTo>
                      <a:pt x="21498" y="21471"/>
                    </a:lnTo>
                    <a:lnTo>
                      <a:pt x="21421" y="21548"/>
                    </a:lnTo>
                    <a:lnTo>
                      <a:pt x="21319" y="21574"/>
                    </a:lnTo>
                    <a:lnTo>
                      <a:pt x="21192" y="21600"/>
                    </a:lnTo>
                    <a:lnTo>
                      <a:pt x="21141" y="21600"/>
                    </a:lnTo>
                    <a:close/>
                    <a:moveTo>
                      <a:pt x="1148" y="1675"/>
                    </a:moveTo>
                    <a:lnTo>
                      <a:pt x="1122" y="2294"/>
                    </a:lnTo>
                    <a:lnTo>
                      <a:pt x="1097" y="2887"/>
                    </a:lnTo>
                    <a:lnTo>
                      <a:pt x="1122" y="3480"/>
                    </a:lnTo>
                    <a:lnTo>
                      <a:pt x="1173" y="4047"/>
                    </a:lnTo>
                    <a:lnTo>
                      <a:pt x="1326" y="5078"/>
                    </a:lnTo>
                    <a:lnTo>
                      <a:pt x="1505" y="5980"/>
                    </a:lnTo>
                    <a:lnTo>
                      <a:pt x="1556" y="6109"/>
                    </a:lnTo>
                    <a:lnTo>
                      <a:pt x="1709" y="6160"/>
                    </a:lnTo>
                    <a:lnTo>
                      <a:pt x="1836" y="6263"/>
                    </a:lnTo>
                    <a:lnTo>
                      <a:pt x="1938" y="6418"/>
                    </a:lnTo>
                    <a:lnTo>
                      <a:pt x="1989" y="6521"/>
                    </a:lnTo>
                    <a:lnTo>
                      <a:pt x="2091" y="6547"/>
                    </a:lnTo>
                    <a:lnTo>
                      <a:pt x="2346" y="6624"/>
                    </a:lnTo>
                    <a:lnTo>
                      <a:pt x="3188" y="6779"/>
                    </a:lnTo>
                    <a:lnTo>
                      <a:pt x="3800" y="6831"/>
                    </a:lnTo>
                    <a:lnTo>
                      <a:pt x="4437" y="6882"/>
                    </a:lnTo>
                    <a:lnTo>
                      <a:pt x="5279" y="6959"/>
                    </a:lnTo>
                    <a:lnTo>
                      <a:pt x="5610" y="7011"/>
                    </a:lnTo>
                    <a:lnTo>
                      <a:pt x="5916" y="7063"/>
                    </a:lnTo>
                    <a:lnTo>
                      <a:pt x="6477" y="7243"/>
                    </a:lnTo>
                    <a:lnTo>
                      <a:pt x="7013" y="7398"/>
                    </a:lnTo>
                    <a:lnTo>
                      <a:pt x="7600" y="7604"/>
                    </a:lnTo>
                    <a:lnTo>
                      <a:pt x="8186" y="7836"/>
                    </a:lnTo>
                    <a:lnTo>
                      <a:pt x="8747" y="8145"/>
                    </a:lnTo>
                    <a:lnTo>
                      <a:pt x="9334" y="8454"/>
                    </a:lnTo>
                    <a:lnTo>
                      <a:pt x="9589" y="8635"/>
                    </a:lnTo>
                    <a:lnTo>
                      <a:pt x="9869" y="8867"/>
                    </a:lnTo>
                    <a:lnTo>
                      <a:pt x="10124" y="9073"/>
                    </a:lnTo>
                    <a:lnTo>
                      <a:pt x="10354" y="9279"/>
                    </a:lnTo>
                    <a:lnTo>
                      <a:pt x="11017" y="9949"/>
                    </a:lnTo>
                    <a:lnTo>
                      <a:pt x="11629" y="10645"/>
                    </a:lnTo>
                    <a:lnTo>
                      <a:pt x="12190" y="11316"/>
                    </a:lnTo>
                    <a:lnTo>
                      <a:pt x="12700" y="11986"/>
                    </a:lnTo>
                    <a:lnTo>
                      <a:pt x="13184" y="12656"/>
                    </a:lnTo>
                    <a:lnTo>
                      <a:pt x="13643" y="13352"/>
                    </a:lnTo>
                    <a:lnTo>
                      <a:pt x="14026" y="14048"/>
                    </a:lnTo>
                    <a:lnTo>
                      <a:pt x="14409" y="14795"/>
                    </a:lnTo>
                    <a:lnTo>
                      <a:pt x="14562" y="15079"/>
                    </a:lnTo>
                    <a:lnTo>
                      <a:pt x="14664" y="15414"/>
                    </a:lnTo>
                    <a:lnTo>
                      <a:pt x="14740" y="15749"/>
                    </a:lnTo>
                    <a:lnTo>
                      <a:pt x="14817" y="16110"/>
                    </a:lnTo>
                    <a:lnTo>
                      <a:pt x="14919" y="16832"/>
                    </a:lnTo>
                    <a:lnTo>
                      <a:pt x="15148" y="18919"/>
                    </a:lnTo>
                    <a:lnTo>
                      <a:pt x="15250" y="19254"/>
                    </a:lnTo>
                    <a:lnTo>
                      <a:pt x="15403" y="19873"/>
                    </a:lnTo>
                    <a:lnTo>
                      <a:pt x="15531" y="20182"/>
                    </a:lnTo>
                    <a:lnTo>
                      <a:pt x="15607" y="20389"/>
                    </a:lnTo>
                    <a:lnTo>
                      <a:pt x="17953" y="20389"/>
                    </a:lnTo>
                    <a:lnTo>
                      <a:pt x="18922" y="20414"/>
                    </a:lnTo>
                    <a:lnTo>
                      <a:pt x="19917" y="20440"/>
                    </a:lnTo>
                    <a:lnTo>
                      <a:pt x="20274" y="20466"/>
                    </a:lnTo>
                    <a:lnTo>
                      <a:pt x="20248" y="20105"/>
                    </a:lnTo>
                    <a:lnTo>
                      <a:pt x="20172" y="19074"/>
                    </a:lnTo>
                    <a:lnTo>
                      <a:pt x="20070" y="18069"/>
                    </a:lnTo>
                    <a:lnTo>
                      <a:pt x="19917" y="17115"/>
                    </a:lnTo>
                    <a:lnTo>
                      <a:pt x="19764" y="16187"/>
                    </a:lnTo>
                    <a:lnTo>
                      <a:pt x="19585" y="15311"/>
                    </a:lnTo>
                    <a:lnTo>
                      <a:pt x="19381" y="14434"/>
                    </a:lnTo>
                    <a:lnTo>
                      <a:pt x="19126" y="13610"/>
                    </a:lnTo>
                    <a:lnTo>
                      <a:pt x="18846" y="12811"/>
                    </a:lnTo>
                    <a:lnTo>
                      <a:pt x="18565" y="12037"/>
                    </a:lnTo>
                    <a:lnTo>
                      <a:pt x="17902" y="10594"/>
                    </a:lnTo>
                    <a:lnTo>
                      <a:pt x="17494" y="9898"/>
                    </a:lnTo>
                    <a:lnTo>
                      <a:pt x="17112" y="9228"/>
                    </a:lnTo>
                    <a:lnTo>
                      <a:pt x="16678" y="8583"/>
                    </a:lnTo>
                    <a:lnTo>
                      <a:pt x="16219" y="7990"/>
                    </a:lnTo>
                    <a:lnTo>
                      <a:pt x="15709" y="7398"/>
                    </a:lnTo>
                    <a:lnTo>
                      <a:pt x="15046" y="6676"/>
                    </a:lnTo>
                    <a:lnTo>
                      <a:pt x="14332" y="6006"/>
                    </a:lnTo>
                    <a:lnTo>
                      <a:pt x="13643" y="5387"/>
                    </a:lnTo>
                    <a:lnTo>
                      <a:pt x="12904" y="4820"/>
                    </a:lnTo>
                    <a:lnTo>
                      <a:pt x="12139" y="4279"/>
                    </a:lnTo>
                    <a:lnTo>
                      <a:pt x="11348" y="3789"/>
                    </a:lnTo>
                    <a:lnTo>
                      <a:pt x="9665" y="2964"/>
                    </a:lnTo>
                    <a:lnTo>
                      <a:pt x="8747" y="2629"/>
                    </a:lnTo>
                    <a:lnTo>
                      <a:pt x="7829" y="2320"/>
                    </a:lnTo>
                    <a:lnTo>
                      <a:pt x="6885" y="2062"/>
                    </a:lnTo>
                    <a:lnTo>
                      <a:pt x="5891" y="1830"/>
                    </a:lnTo>
                    <a:lnTo>
                      <a:pt x="4845" y="1675"/>
                    </a:lnTo>
                    <a:lnTo>
                      <a:pt x="2652" y="1418"/>
                    </a:lnTo>
                    <a:lnTo>
                      <a:pt x="1479" y="1366"/>
                    </a:lnTo>
                    <a:lnTo>
                      <a:pt x="1199" y="1366"/>
                    </a:lnTo>
                    <a:lnTo>
                      <a:pt x="1148" y="167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0" name="chenying0907 904"/>
              <p:cNvSpPr/>
              <p:nvPr/>
            </p:nvSpPr>
            <p:spPr>
              <a:xfrm>
                <a:off x="22887" y="-1"/>
                <a:ext cx="720051" cy="7308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51" y="21600"/>
                    </a:moveTo>
                    <a:lnTo>
                      <a:pt x="17463" y="21583"/>
                    </a:lnTo>
                    <a:lnTo>
                      <a:pt x="17375" y="21548"/>
                    </a:lnTo>
                    <a:lnTo>
                      <a:pt x="17252" y="21409"/>
                    </a:lnTo>
                    <a:lnTo>
                      <a:pt x="16988" y="21583"/>
                    </a:lnTo>
                    <a:lnTo>
                      <a:pt x="16847" y="21600"/>
                    </a:lnTo>
                    <a:lnTo>
                      <a:pt x="16777" y="21583"/>
                    </a:lnTo>
                    <a:lnTo>
                      <a:pt x="16689" y="21548"/>
                    </a:lnTo>
                    <a:lnTo>
                      <a:pt x="16653" y="21513"/>
                    </a:lnTo>
                    <a:lnTo>
                      <a:pt x="16636" y="21461"/>
                    </a:lnTo>
                    <a:lnTo>
                      <a:pt x="16600" y="21409"/>
                    </a:lnTo>
                    <a:lnTo>
                      <a:pt x="16583" y="21340"/>
                    </a:lnTo>
                    <a:lnTo>
                      <a:pt x="16530" y="21027"/>
                    </a:lnTo>
                    <a:lnTo>
                      <a:pt x="16477" y="20680"/>
                    </a:lnTo>
                    <a:lnTo>
                      <a:pt x="16424" y="20003"/>
                    </a:lnTo>
                    <a:lnTo>
                      <a:pt x="16407" y="19325"/>
                    </a:lnTo>
                    <a:lnTo>
                      <a:pt x="16389" y="18666"/>
                    </a:lnTo>
                    <a:lnTo>
                      <a:pt x="16372" y="17797"/>
                    </a:lnTo>
                    <a:lnTo>
                      <a:pt x="16354" y="17363"/>
                    </a:lnTo>
                    <a:lnTo>
                      <a:pt x="16284" y="16460"/>
                    </a:lnTo>
                    <a:lnTo>
                      <a:pt x="16143" y="15592"/>
                    </a:lnTo>
                    <a:lnTo>
                      <a:pt x="16037" y="15141"/>
                    </a:lnTo>
                    <a:lnTo>
                      <a:pt x="15896" y="14707"/>
                    </a:lnTo>
                    <a:lnTo>
                      <a:pt x="15773" y="14273"/>
                    </a:lnTo>
                    <a:lnTo>
                      <a:pt x="15632" y="13856"/>
                    </a:lnTo>
                    <a:lnTo>
                      <a:pt x="15474" y="13474"/>
                    </a:lnTo>
                    <a:lnTo>
                      <a:pt x="15315" y="13075"/>
                    </a:lnTo>
                    <a:lnTo>
                      <a:pt x="15139" y="12675"/>
                    </a:lnTo>
                    <a:lnTo>
                      <a:pt x="14770" y="11946"/>
                    </a:lnTo>
                    <a:lnTo>
                      <a:pt x="14576" y="11599"/>
                    </a:lnTo>
                    <a:lnTo>
                      <a:pt x="14382" y="11269"/>
                    </a:lnTo>
                    <a:lnTo>
                      <a:pt x="14154" y="10922"/>
                    </a:lnTo>
                    <a:lnTo>
                      <a:pt x="13925" y="10592"/>
                    </a:lnTo>
                    <a:lnTo>
                      <a:pt x="13678" y="10296"/>
                    </a:lnTo>
                    <a:lnTo>
                      <a:pt x="13449" y="10001"/>
                    </a:lnTo>
                    <a:lnTo>
                      <a:pt x="13185" y="9706"/>
                    </a:lnTo>
                    <a:lnTo>
                      <a:pt x="12939" y="9428"/>
                    </a:lnTo>
                    <a:lnTo>
                      <a:pt x="12622" y="9133"/>
                    </a:lnTo>
                    <a:lnTo>
                      <a:pt x="12305" y="8821"/>
                    </a:lnTo>
                    <a:lnTo>
                      <a:pt x="11971" y="8560"/>
                    </a:lnTo>
                    <a:lnTo>
                      <a:pt x="11654" y="8282"/>
                    </a:lnTo>
                    <a:lnTo>
                      <a:pt x="11319" y="8022"/>
                    </a:lnTo>
                    <a:lnTo>
                      <a:pt x="10967" y="7779"/>
                    </a:lnTo>
                    <a:lnTo>
                      <a:pt x="10633" y="7553"/>
                    </a:lnTo>
                    <a:lnTo>
                      <a:pt x="10281" y="7327"/>
                    </a:lnTo>
                    <a:lnTo>
                      <a:pt x="9946" y="7136"/>
                    </a:lnTo>
                    <a:lnTo>
                      <a:pt x="9207" y="6754"/>
                    </a:lnTo>
                    <a:lnTo>
                      <a:pt x="8872" y="6598"/>
                    </a:lnTo>
                    <a:lnTo>
                      <a:pt x="8115" y="6268"/>
                    </a:lnTo>
                    <a:lnTo>
                      <a:pt x="7376" y="6008"/>
                    </a:lnTo>
                    <a:lnTo>
                      <a:pt x="5827" y="5522"/>
                    </a:lnTo>
                    <a:lnTo>
                      <a:pt x="5052" y="5331"/>
                    </a:lnTo>
                    <a:lnTo>
                      <a:pt x="4243" y="5140"/>
                    </a:lnTo>
                    <a:lnTo>
                      <a:pt x="3433" y="4983"/>
                    </a:lnTo>
                    <a:lnTo>
                      <a:pt x="2623" y="4844"/>
                    </a:lnTo>
                    <a:lnTo>
                      <a:pt x="968" y="4549"/>
                    </a:lnTo>
                    <a:lnTo>
                      <a:pt x="440" y="4462"/>
                    </a:lnTo>
                    <a:lnTo>
                      <a:pt x="317" y="4410"/>
                    </a:lnTo>
                    <a:lnTo>
                      <a:pt x="282" y="4393"/>
                    </a:lnTo>
                    <a:lnTo>
                      <a:pt x="246" y="4358"/>
                    </a:lnTo>
                    <a:lnTo>
                      <a:pt x="211" y="4306"/>
                    </a:lnTo>
                    <a:lnTo>
                      <a:pt x="194" y="4254"/>
                    </a:lnTo>
                    <a:lnTo>
                      <a:pt x="194" y="4185"/>
                    </a:lnTo>
                    <a:lnTo>
                      <a:pt x="229" y="4011"/>
                    </a:lnTo>
                    <a:lnTo>
                      <a:pt x="158" y="3941"/>
                    </a:lnTo>
                    <a:lnTo>
                      <a:pt x="106" y="3837"/>
                    </a:lnTo>
                    <a:lnTo>
                      <a:pt x="88" y="3733"/>
                    </a:lnTo>
                    <a:lnTo>
                      <a:pt x="70" y="2865"/>
                    </a:lnTo>
                    <a:lnTo>
                      <a:pt x="53" y="2032"/>
                    </a:lnTo>
                    <a:lnTo>
                      <a:pt x="53" y="2014"/>
                    </a:lnTo>
                    <a:lnTo>
                      <a:pt x="18" y="1198"/>
                    </a:lnTo>
                    <a:lnTo>
                      <a:pt x="0" y="347"/>
                    </a:lnTo>
                    <a:lnTo>
                      <a:pt x="0" y="260"/>
                    </a:lnTo>
                    <a:lnTo>
                      <a:pt x="18" y="191"/>
                    </a:lnTo>
                    <a:lnTo>
                      <a:pt x="88" y="87"/>
                    </a:lnTo>
                    <a:lnTo>
                      <a:pt x="141" y="52"/>
                    </a:lnTo>
                    <a:lnTo>
                      <a:pt x="211" y="17"/>
                    </a:lnTo>
                    <a:lnTo>
                      <a:pt x="282" y="0"/>
                    </a:lnTo>
                    <a:lnTo>
                      <a:pt x="422" y="0"/>
                    </a:lnTo>
                    <a:lnTo>
                      <a:pt x="493" y="17"/>
                    </a:lnTo>
                    <a:lnTo>
                      <a:pt x="581" y="35"/>
                    </a:lnTo>
                    <a:lnTo>
                      <a:pt x="634" y="69"/>
                    </a:lnTo>
                    <a:lnTo>
                      <a:pt x="669" y="122"/>
                    </a:lnTo>
                    <a:lnTo>
                      <a:pt x="722" y="122"/>
                    </a:lnTo>
                    <a:lnTo>
                      <a:pt x="1391" y="226"/>
                    </a:lnTo>
                    <a:lnTo>
                      <a:pt x="2042" y="330"/>
                    </a:lnTo>
                    <a:lnTo>
                      <a:pt x="3362" y="469"/>
                    </a:lnTo>
                    <a:lnTo>
                      <a:pt x="4155" y="556"/>
                    </a:lnTo>
                    <a:lnTo>
                      <a:pt x="5739" y="764"/>
                    </a:lnTo>
                    <a:lnTo>
                      <a:pt x="7323" y="1077"/>
                    </a:lnTo>
                    <a:lnTo>
                      <a:pt x="7693" y="1181"/>
                    </a:lnTo>
                    <a:lnTo>
                      <a:pt x="8080" y="1285"/>
                    </a:lnTo>
                    <a:lnTo>
                      <a:pt x="8855" y="1563"/>
                    </a:lnTo>
                    <a:lnTo>
                      <a:pt x="9224" y="1702"/>
                    </a:lnTo>
                    <a:lnTo>
                      <a:pt x="9594" y="1858"/>
                    </a:lnTo>
                    <a:lnTo>
                      <a:pt x="10562" y="2344"/>
                    </a:lnTo>
                    <a:lnTo>
                      <a:pt x="11460" y="2830"/>
                    </a:lnTo>
                    <a:lnTo>
                      <a:pt x="12340" y="3351"/>
                    </a:lnTo>
                    <a:lnTo>
                      <a:pt x="13133" y="3872"/>
                    </a:lnTo>
                    <a:lnTo>
                      <a:pt x="13907" y="4428"/>
                    </a:lnTo>
                    <a:lnTo>
                      <a:pt x="14242" y="4705"/>
                    </a:lnTo>
                    <a:lnTo>
                      <a:pt x="14611" y="4983"/>
                    </a:lnTo>
                    <a:lnTo>
                      <a:pt x="14946" y="5278"/>
                    </a:lnTo>
                    <a:lnTo>
                      <a:pt x="15579" y="5869"/>
                    </a:lnTo>
                    <a:lnTo>
                      <a:pt x="15879" y="6164"/>
                    </a:lnTo>
                    <a:lnTo>
                      <a:pt x="16231" y="6546"/>
                    </a:lnTo>
                    <a:lnTo>
                      <a:pt x="16583" y="6945"/>
                    </a:lnTo>
                    <a:lnTo>
                      <a:pt x="16900" y="7310"/>
                    </a:lnTo>
                    <a:lnTo>
                      <a:pt x="17234" y="7692"/>
                    </a:lnTo>
                    <a:lnTo>
                      <a:pt x="17516" y="8091"/>
                    </a:lnTo>
                    <a:lnTo>
                      <a:pt x="17815" y="8456"/>
                    </a:lnTo>
                    <a:lnTo>
                      <a:pt x="18079" y="8855"/>
                    </a:lnTo>
                    <a:lnTo>
                      <a:pt x="18343" y="9237"/>
                    </a:lnTo>
                    <a:lnTo>
                      <a:pt x="18590" y="9637"/>
                    </a:lnTo>
                    <a:lnTo>
                      <a:pt x="18836" y="10019"/>
                    </a:lnTo>
                    <a:lnTo>
                      <a:pt x="19047" y="10401"/>
                    </a:lnTo>
                    <a:lnTo>
                      <a:pt x="19435" y="11199"/>
                    </a:lnTo>
                    <a:lnTo>
                      <a:pt x="19611" y="11564"/>
                    </a:lnTo>
                    <a:lnTo>
                      <a:pt x="19752" y="11963"/>
                    </a:lnTo>
                    <a:lnTo>
                      <a:pt x="19910" y="12363"/>
                    </a:lnTo>
                    <a:lnTo>
                      <a:pt x="20051" y="12762"/>
                    </a:lnTo>
                    <a:lnTo>
                      <a:pt x="20174" y="13179"/>
                    </a:lnTo>
                    <a:lnTo>
                      <a:pt x="20385" y="14012"/>
                    </a:lnTo>
                    <a:lnTo>
                      <a:pt x="20579" y="14846"/>
                    </a:lnTo>
                    <a:lnTo>
                      <a:pt x="20737" y="15696"/>
                    </a:lnTo>
                    <a:lnTo>
                      <a:pt x="20878" y="16530"/>
                    </a:lnTo>
                    <a:lnTo>
                      <a:pt x="21001" y="17398"/>
                    </a:lnTo>
                    <a:lnTo>
                      <a:pt x="21213" y="19082"/>
                    </a:lnTo>
                    <a:lnTo>
                      <a:pt x="21389" y="20645"/>
                    </a:lnTo>
                    <a:lnTo>
                      <a:pt x="21406" y="20714"/>
                    </a:lnTo>
                    <a:lnTo>
                      <a:pt x="21547" y="20853"/>
                    </a:lnTo>
                    <a:lnTo>
                      <a:pt x="21600" y="20975"/>
                    </a:lnTo>
                    <a:lnTo>
                      <a:pt x="21600" y="21114"/>
                    </a:lnTo>
                    <a:lnTo>
                      <a:pt x="21582" y="21235"/>
                    </a:lnTo>
                    <a:lnTo>
                      <a:pt x="21459" y="21357"/>
                    </a:lnTo>
                    <a:lnTo>
                      <a:pt x="21389" y="21392"/>
                    </a:lnTo>
                    <a:lnTo>
                      <a:pt x="21301" y="21409"/>
                    </a:lnTo>
                    <a:lnTo>
                      <a:pt x="21266" y="21392"/>
                    </a:lnTo>
                    <a:lnTo>
                      <a:pt x="20913" y="21374"/>
                    </a:lnTo>
                    <a:lnTo>
                      <a:pt x="20544" y="21374"/>
                    </a:lnTo>
                    <a:lnTo>
                      <a:pt x="20016" y="21392"/>
                    </a:lnTo>
                    <a:lnTo>
                      <a:pt x="19470" y="21409"/>
                    </a:lnTo>
                    <a:lnTo>
                      <a:pt x="18414" y="21513"/>
                    </a:lnTo>
                    <a:lnTo>
                      <a:pt x="17604" y="21600"/>
                    </a:lnTo>
                    <a:lnTo>
                      <a:pt x="17551" y="21600"/>
                    </a:lnTo>
                    <a:close/>
                    <a:moveTo>
                      <a:pt x="757" y="1129"/>
                    </a:moveTo>
                    <a:lnTo>
                      <a:pt x="792" y="2032"/>
                    </a:lnTo>
                    <a:lnTo>
                      <a:pt x="810" y="2813"/>
                    </a:lnTo>
                    <a:lnTo>
                      <a:pt x="827" y="3612"/>
                    </a:lnTo>
                    <a:lnTo>
                      <a:pt x="827" y="3785"/>
                    </a:lnTo>
                    <a:lnTo>
                      <a:pt x="1162" y="3837"/>
                    </a:lnTo>
                    <a:lnTo>
                      <a:pt x="2922" y="4167"/>
                    </a:lnTo>
                    <a:lnTo>
                      <a:pt x="3785" y="4323"/>
                    </a:lnTo>
                    <a:lnTo>
                      <a:pt x="4665" y="4497"/>
                    </a:lnTo>
                    <a:lnTo>
                      <a:pt x="5528" y="4705"/>
                    </a:lnTo>
                    <a:lnTo>
                      <a:pt x="6373" y="4914"/>
                    </a:lnTo>
                    <a:lnTo>
                      <a:pt x="7235" y="5157"/>
                    </a:lnTo>
                    <a:lnTo>
                      <a:pt x="8045" y="5435"/>
                    </a:lnTo>
                    <a:lnTo>
                      <a:pt x="8872" y="5765"/>
                    </a:lnTo>
                    <a:lnTo>
                      <a:pt x="9260" y="5921"/>
                    </a:lnTo>
                    <a:lnTo>
                      <a:pt x="9647" y="6112"/>
                    </a:lnTo>
                    <a:lnTo>
                      <a:pt x="10052" y="6303"/>
                    </a:lnTo>
                    <a:lnTo>
                      <a:pt x="10791" y="6720"/>
                    </a:lnTo>
                    <a:lnTo>
                      <a:pt x="11161" y="6963"/>
                    </a:lnTo>
                    <a:lnTo>
                      <a:pt x="11513" y="7188"/>
                    </a:lnTo>
                    <a:lnTo>
                      <a:pt x="11883" y="7466"/>
                    </a:lnTo>
                    <a:lnTo>
                      <a:pt x="12235" y="7727"/>
                    </a:lnTo>
                    <a:lnTo>
                      <a:pt x="12552" y="8022"/>
                    </a:lnTo>
                    <a:lnTo>
                      <a:pt x="12886" y="8317"/>
                    </a:lnTo>
                    <a:lnTo>
                      <a:pt x="13203" y="8647"/>
                    </a:lnTo>
                    <a:lnTo>
                      <a:pt x="13520" y="8959"/>
                    </a:lnTo>
                    <a:lnTo>
                      <a:pt x="13837" y="9324"/>
                    </a:lnTo>
                    <a:lnTo>
                      <a:pt x="14312" y="9949"/>
                    </a:lnTo>
                    <a:lnTo>
                      <a:pt x="14770" y="10574"/>
                    </a:lnTo>
                    <a:lnTo>
                      <a:pt x="15175" y="11217"/>
                    </a:lnTo>
                    <a:lnTo>
                      <a:pt x="15562" y="11859"/>
                    </a:lnTo>
                    <a:lnTo>
                      <a:pt x="15879" y="12484"/>
                    </a:lnTo>
                    <a:lnTo>
                      <a:pt x="16160" y="13127"/>
                    </a:lnTo>
                    <a:lnTo>
                      <a:pt x="16389" y="13752"/>
                    </a:lnTo>
                    <a:lnTo>
                      <a:pt x="16600" y="14394"/>
                    </a:lnTo>
                    <a:lnTo>
                      <a:pt x="16706" y="14863"/>
                    </a:lnTo>
                    <a:lnTo>
                      <a:pt x="16794" y="15349"/>
                    </a:lnTo>
                    <a:lnTo>
                      <a:pt x="16865" y="15835"/>
                    </a:lnTo>
                    <a:lnTo>
                      <a:pt x="16917" y="16304"/>
                    </a:lnTo>
                    <a:lnTo>
                      <a:pt x="16970" y="16790"/>
                    </a:lnTo>
                    <a:lnTo>
                      <a:pt x="16988" y="17259"/>
                    </a:lnTo>
                    <a:lnTo>
                      <a:pt x="17041" y="18197"/>
                    </a:lnTo>
                    <a:lnTo>
                      <a:pt x="17093" y="19447"/>
                    </a:lnTo>
                    <a:lnTo>
                      <a:pt x="17164" y="20089"/>
                    </a:lnTo>
                    <a:lnTo>
                      <a:pt x="17234" y="20714"/>
                    </a:lnTo>
                    <a:lnTo>
                      <a:pt x="17269" y="20975"/>
                    </a:lnTo>
                    <a:lnTo>
                      <a:pt x="17516" y="20888"/>
                    </a:lnTo>
                    <a:lnTo>
                      <a:pt x="17639" y="20853"/>
                    </a:lnTo>
                    <a:lnTo>
                      <a:pt x="18449" y="20784"/>
                    </a:lnTo>
                    <a:lnTo>
                      <a:pt x="19435" y="20697"/>
                    </a:lnTo>
                    <a:lnTo>
                      <a:pt x="19928" y="20662"/>
                    </a:lnTo>
                    <a:lnTo>
                      <a:pt x="20403" y="20645"/>
                    </a:lnTo>
                    <a:lnTo>
                      <a:pt x="20667" y="20645"/>
                    </a:lnTo>
                    <a:lnTo>
                      <a:pt x="20632" y="20402"/>
                    </a:lnTo>
                    <a:lnTo>
                      <a:pt x="20456" y="18874"/>
                    </a:lnTo>
                    <a:lnTo>
                      <a:pt x="20262" y="17259"/>
                    </a:lnTo>
                    <a:lnTo>
                      <a:pt x="20174" y="16443"/>
                    </a:lnTo>
                    <a:lnTo>
                      <a:pt x="19892" y="14846"/>
                    </a:lnTo>
                    <a:lnTo>
                      <a:pt x="19681" y="14064"/>
                    </a:lnTo>
                    <a:lnTo>
                      <a:pt x="19470" y="13266"/>
                    </a:lnTo>
                    <a:lnTo>
                      <a:pt x="19311" y="12901"/>
                    </a:lnTo>
                    <a:lnTo>
                      <a:pt x="19171" y="12519"/>
                    </a:lnTo>
                    <a:lnTo>
                      <a:pt x="18977" y="12033"/>
                    </a:lnTo>
                    <a:lnTo>
                      <a:pt x="18748" y="11547"/>
                    </a:lnTo>
                    <a:lnTo>
                      <a:pt x="18519" y="11078"/>
                    </a:lnTo>
                    <a:lnTo>
                      <a:pt x="18290" y="10626"/>
                    </a:lnTo>
                    <a:lnTo>
                      <a:pt x="18026" y="10175"/>
                    </a:lnTo>
                    <a:lnTo>
                      <a:pt x="17780" y="9741"/>
                    </a:lnTo>
                    <a:lnTo>
                      <a:pt x="17481" y="9307"/>
                    </a:lnTo>
                    <a:lnTo>
                      <a:pt x="17217" y="8873"/>
                    </a:lnTo>
                    <a:lnTo>
                      <a:pt x="16900" y="8456"/>
                    </a:lnTo>
                    <a:lnTo>
                      <a:pt x="16600" y="8074"/>
                    </a:lnTo>
                    <a:lnTo>
                      <a:pt x="16266" y="7675"/>
                    </a:lnTo>
                    <a:lnTo>
                      <a:pt x="15932" y="7293"/>
                    </a:lnTo>
                    <a:lnTo>
                      <a:pt x="15597" y="6928"/>
                    </a:lnTo>
                    <a:lnTo>
                      <a:pt x="15245" y="6563"/>
                    </a:lnTo>
                    <a:lnTo>
                      <a:pt x="14875" y="6216"/>
                    </a:lnTo>
                    <a:lnTo>
                      <a:pt x="14523" y="5904"/>
                    </a:lnTo>
                    <a:lnTo>
                      <a:pt x="13837" y="5331"/>
                    </a:lnTo>
                    <a:lnTo>
                      <a:pt x="13080" y="4740"/>
                    </a:lnTo>
                    <a:lnTo>
                      <a:pt x="12657" y="4445"/>
                    </a:lnTo>
                    <a:lnTo>
                      <a:pt x="12252" y="4150"/>
                    </a:lnTo>
                    <a:lnTo>
                      <a:pt x="11812" y="3855"/>
                    </a:lnTo>
                    <a:lnTo>
                      <a:pt x="10897" y="3299"/>
                    </a:lnTo>
                    <a:lnTo>
                      <a:pt x="10404" y="3056"/>
                    </a:lnTo>
                    <a:lnTo>
                      <a:pt x="9946" y="2795"/>
                    </a:lnTo>
                    <a:lnTo>
                      <a:pt x="8925" y="2344"/>
                    </a:lnTo>
                    <a:lnTo>
                      <a:pt x="8415" y="2153"/>
                    </a:lnTo>
                    <a:lnTo>
                      <a:pt x="7904" y="1997"/>
                    </a:lnTo>
                    <a:lnTo>
                      <a:pt x="7376" y="1841"/>
                    </a:lnTo>
                    <a:lnTo>
                      <a:pt x="6320" y="1632"/>
                    </a:lnTo>
                    <a:lnTo>
                      <a:pt x="5264" y="1459"/>
                    </a:lnTo>
                    <a:lnTo>
                      <a:pt x="4225" y="1302"/>
                    </a:lnTo>
                    <a:lnTo>
                      <a:pt x="3186" y="1181"/>
                    </a:lnTo>
                    <a:lnTo>
                      <a:pt x="2095" y="1059"/>
                    </a:lnTo>
                    <a:lnTo>
                      <a:pt x="986" y="920"/>
                    </a:lnTo>
                    <a:lnTo>
                      <a:pt x="739" y="868"/>
                    </a:lnTo>
                    <a:lnTo>
                      <a:pt x="757" y="112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098" name="chenying0907 116"/>
          <p:cNvGrpSpPr/>
          <p:nvPr/>
        </p:nvGrpSpPr>
        <p:grpSpPr>
          <a:xfrm>
            <a:off x="6417653" y="1820268"/>
            <a:ext cx="1734700" cy="1296727"/>
            <a:chOff x="1" y="0"/>
            <a:chExt cx="1734699" cy="1296726"/>
          </a:xfrm>
        </p:grpSpPr>
        <p:sp>
          <p:nvSpPr>
            <p:cNvPr id="1073" name="椭圆 31"/>
            <p:cNvSpPr/>
            <p:nvPr/>
          </p:nvSpPr>
          <p:spPr>
            <a:xfrm rot="16200000">
              <a:off x="218987" y="-218988"/>
              <a:ext cx="1296728" cy="173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222" extrusionOk="0">
                  <a:moveTo>
                    <a:pt x="1635" y="650"/>
                  </a:moveTo>
                  <a:cubicBezTo>
                    <a:pt x="9001" y="260"/>
                    <a:pt x="18960" y="-818"/>
                    <a:pt x="19763" y="1133"/>
                  </a:cubicBezTo>
                  <a:cubicBezTo>
                    <a:pt x="20566" y="3084"/>
                    <a:pt x="21458" y="17486"/>
                    <a:pt x="19914" y="19134"/>
                  </a:cubicBezTo>
                  <a:cubicBezTo>
                    <a:pt x="18370" y="20782"/>
                    <a:pt x="1052" y="20725"/>
                    <a:pt x="401" y="17798"/>
                  </a:cubicBezTo>
                  <a:cubicBezTo>
                    <a:pt x="32" y="13516"/>
                    <a:pt x="-142" y="6791"/>
                    <a:pt x="139" y="2908"/>
                  </a:cubicBezTo>
                </a:path>
              </a:pathLst>
            </a:custGeom>
            <a:noFill/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1900">
                  <a:solidFill>
                    <a:srgbClr val="605448"/>
                  </a:solidFill>
                  <a:latin typeface="方正静蕾简体"/>
                  <a:ea typeface="方正静蕾简体"/>
                  <a:cs typeface="方正静蕾简体"/>
                  <a:sym typeface="方正静蕾简体"/>
                </a:defRPr>
              </a:pPr>
              <a:endParaRPr/>
            </a:p>
          </p:txBody>
        </p:sp>
        <p:grpSp>
          <p:nvGrpSpPr>
            <p:cNvPr id="1097" name="chenying0907 118"/>
            <p:cNvGrpSpPr/>
            <p:nvPr/>
          </p:nvGrpSpPr>
          <p:grpSpPr>
            <a:xfrm>
              <a:off x="556169" y="176366"/>
              <a:ext cx="774628" cy="794238"/>
              <a:chOff x="0" y="0"/>
              <a:chExt cx="774627" cy="794236"/>
            </a:xfrm>
          </p:grpSpPr>
          <p:sp>
            <p:nvSpPr>
              <p:cNvPr id="1074" name="chenying0907 905"/>
              <p:cNvSpPr/>
              <p:nvPr/>
            </p:nvSpPr>
            <p:spPr>
              <a:xfrm>
                <a:off x="45773" y="126795"/>
                <a:ext cx="61619" cy="170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9" y="223"/>
                    </a:moveTo>
                    <a:lnTo>
                      <a:pt x="17691" y="1341"/>
                    </a:lnTo>
                    <a:lnTo>
                      <a:pt x="15840" y="2607"/>
                    </a:lnTo>
                    <a:lnTo>
                      <a:pt x="14400" y="3799"/>
                    </a:lnTo>
                    <a:lnTo>
                      <a:pt x="12960" y="5139"/>
                    </a:lnTo>
                    <a:lnTo>
                      <a:pt x="10286" y="7746"/>
                    </a:lnTo>
                    <a:lnTo>
                      <a:pt x="8023" y="10279"/>
                    </a:lnTo>
                    <a:lnTo>
                      <a:pt x="3086" y="15641"/>
                    </a:lnTo>
                    <a:lnTo>
                      <a:pt x="2057" y="17057"/>
                    </a:lnTo>
                    <a:lnTo>
                      <a:pt x="1029" y="18397"/>
                    </a:lnTo>
                    <a:lnTo>
                      <a:pt x="411" y="19812"/>
                    </a:lnTo>
                    <a:lnTo>
                      <a:pt x="0" y="21228"/>
                    </a:lnTo>
                    <a:lnTo>
                      <a:pt x="206" y="21377"/>
                    </a:lnTo>
                    <a:lnTo>
                      <a:pt x="617" y="21526"/>
                    </a:lnTo>
                    <a:lnTo>
                      <a:pt x="1029" y="21600"/>
                    </a:lnTo>
                    <a:lnTo>
                      <a:pt x="1234" y="21526"/>
                    </a:lnTo>
                    <a:lnTo>
                      <a:pt x="1646" y="21451"/>
                    </a:lnTo>
                    <a:lnTo>
                      <a:pt x="1851" y="21377"/>
                    </a:lnTo>
                    <a:lnTo>
                      <a:pt x="2057" y="21228"/>
                    </a:lnTo>
                    <a:lnTo>
                      <a:pt x="2263" y="19812"/>
                    </a:lnTo>
                    <a:lnTo>
                      <a:pt x="3086" y="18397"/>
                    </a:lnTo>
                    <a:lnTo>
                      <a:pt x="3909" y="17131"/>
                    </a:lnTo>
                    <a:lnTo>
                      <a:pt x="5143" y="15716"/>
                    </a:lnTo>
                    <a:lnTo>
                      <a:pt x="7406" y="13109"/>
                    </a:lnTo>
                    <a:lnTo>
                      <a:pt x="9874" y="10502"/>
                    </a:lnTo>
                    <a:lnTo>
                      <a:pt x="12343" y="7970"/>
                    </a:lnTo>
                    <a:lnTo>
                      <a:pt x="14606" y="5363"/>
                    </a:lnTo>
                    <a:lnTo>
                      <a:pt x="16046" y="4097"/>
                    </a:lnTo>
                    <a:lnTo>
                      <a:pt x="17691" y="2905"/>
                    </a:lnTo>
                    <a:lnTo>
                      <a:pt x="19337" y="1639"/>
                    </a:lnTo>
                    <a:lnTo>
                      <a:pt x="21394" y="596"/>
                    </a:lnTo>
                    <a:lnTo>
                      <a:pt x="21600" y="447"/>
                    </a:lnTo>
                    <a:lnTo>
                      <a:pt x="21394" y="298"/>
                    </a:lnTo>
                    <a:lnTo>
                      <a:pt x="21394" y="223"/>
                    </a:lnTo>
                    <a:lnTo>
                      <a:pt x="20983" y="149"/>
                    </a:lnTo>
                    <a:lnTo>
                      <a:pt x="20366" y="0"/>
                    </a:lnTo>
                    <a:lnTo>
                      <a:pt x="19749" y="22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5" name="chenying0907 906"/>
              <p:cNvSpPr/>
              <p:nvPr/>
            </p:nvSpPr>
            <p:spPr>
              <a:xfrm>
                <a:off x="47534" y="95096"/>
                <a:ext cx="98590" cy="311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99" y="163"/>
                    </a:moveTo>
                    <a:lnTo>
                      <a:pt x="20169" y="814"/>
                    </a:lnTo>
                    <a:lnTo>
                      <a:pt x="19778" y="1505"/>
                    </a:lnTo>
                    <a:lnTo>
                      <a:pt x="19258" y="2156"/>
                    </a:lnTo>
                    <a:lnTo>
                      <a:pt x="18607" y="2847"/>
                    </a:lnTo>
                    <a:lnTo>
                      <a:pt x="17176" y="4190"/>
                    </a:lnTo>
                    <a:lnTo>
                      <a:pt x="15745" y="5451"/>
                    </a:lnTo>
                    <a:lnTo>
                      <a:pt x="12361" y="8217"/>
                    </a:lnTo>
                    <a:lnTo>
                      <a:pt x="10670" y="9559"/>
                    </a:lnTo>
                    <a:lnTo>
                      <a:pt x="8848" y="10902"/>
                    </a:lnTo>
                    <a:lnTo>
                      <a:pt x="8198" y="11593"/>
                    </a:lnTo>
                    <a:lnTo>
                      <a:pt x="7547" y="12244"/>
                    </a:lnTo>
                    <a:lnTo>
                      <a:pt x="6636" y="13546"/>
                    </a:lnTo>
                    <a:lnTo>
                      <a:pt x="4945" y="16231"/>
                    </a:lnTo>
                    <a:lnTo>
                      <a:pt x="4554" y="16922"/>
                    </a:lnTo>
                    <a:lnTo>
                      <a:pt x="4034" y="17532"/>
                    </a:lnTo>
                    <a:lnTo>
                      <a:pt x="3383" y="18142"/>
                    </a:lnTo>
                    <a:lnTo>
                      <a:pt x="2602" y="18753"/>
                    </a:lnTo>
                    <a:lnTo>
                      <a:pt x="1952" y="19363"/>
                    </a:lnTo>
                    <a:lnTo>
                      <a:pt x="1431" y="20014"/>
                    </a:lnTo>
                    <a:lnTo>
                      <a:pt x="911" y="20624"/>
                    </a:lnTo>
                    <a:lnTo>
                      <a:pt x="260" y="21234"/>
                    </a:lnTo>
                    <a:lnTo>
                      <a:pt x="0" y="21315"/>
                    </a:lnTo>
                    <a:lnTo>
                      <a:pt x="0" y="21397"/>
                    </a:lnTo>
                    <a:lnTo>
                      <a:pt x="130" y="21478"/>
                    </a:lnTo>
                    <a:lnTo>
                      <a:pt x="130" y="21519"/>
                    </a:lnTo>
                    <a:lnTo>
                      <a:pt x="390" y="21600"/>
                    </a:lnTo>
                    <a:lnTo>
                      <a:pt x="911" y="21600"/>
                    </a:lnTo>
                    <a:lnTo>
                      <a:pt x="1171" y="21519"/>
                    </a:lnTo>
                    <a:lnTo>
                      <a:pt x="1692" y="21031"/>
                    </a:lnTo>
                    <a:lnTo>
                      <a:pt x="2342" y="20542"/>
                    </a:lnTo>
                    <a:lnTo>
                      <a:pt x="2602" y="20014"/>
                    </a:lnTo>
                    <a:lnTo>
                      <a:pt x="2993" y="19525"/>
                    </a:lnTo>
                    <a:lnTo>
                      <a:pt x="3773" y="18793"/>
                    </a:lnTo>
                    <a:lnTo>
                      <a:pt x="4554" y="18142"/>
                    </a:lnTo>
                    <a:lnTo>
                      <a:pt x="5335" y="17410"/>
                    </a:lnTo>
                    <a:lnTo>
                      <a:pt x="5986" y="16678"/>
                    </a:lnTo>
                    <a:lnTo>
                      <a:pt x="6896" y="15254"/>
                    </a:lnTo>
                    <a:lnTo>
                      <a:pt x="7677" y="13871"/>
                    </a:lnTo>
                    <a:lnTo>
                      <a:pt x="8718" y="12407"/>
                    </a:lnTo>
                    <a:lnTo>
                      <a:pt x="9239" y="11715"/>
                    </a:lnTo>
                    <a:lnTo>
                      <a:pt x="10019" y="11024"/>
                    </a:lnTo>
                    <a:lnTo>
                      <a:pt x="11841" y="9559"/>
                    </a:lnTo>
                    <a:lnTo>
                      <a:pt x="13663" y="8136"/>
                    </a:lnTo>
                    <a:lnTo>
                      <a:pt x="15614" y="6712"/>
                    </a:lnTo>
                    <a:lnTo>
                      <a:pt x="17176" y="5247"/>
                    </a:lnTo>
                    <a:lnTo>
                      <a:pt x="20039" y="2725"/>
                    </a:lnTo>
                    <a:lnTo>
                      <a:pt x="20559" y="2075"/>
                    </a:lnTo>
                    <a:lnTo>
                      <a:pt x="21080" y="1464"/>
                    </a:lnTo>
                    <a:lnTo>
                      <a:pt x="21600" y="163"/>
                    </a:lnTo>
                    <a:lnTo>
                      <a:pt x="21470" y="81"/>
                    </a:lnTo>
                    <a:lnTo>
                      <a:pt x="21210" y="0"/>
                    </a:lnTo>
                    <a:lnTo>
                      <a:pt x="20819" y="0"/>
                    </a:lnTo>
                    <a:lnTo>
                      <a:pt x="20559" y="41"/>
                    </a:lnTo>
                    <a:lnTo>
                      <a:pt x="20429" y="81"/>
                    </a:lnTo>
                    <a:lnTo>
                      <a:pt x="20299" y="16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6" name="chenying0907 907"/>
              <p:cNvSpPr/>
              <p:nvPr/>
            </p:nvSpPr>
            <p:spPr>
              <a:xfrm>
                <a:off x="61618" y="278246"/>
                <a:ext cx="65141" cy="18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8" y="273"/>
                    </a:moveTo>
                    <a:lnTo>
                      <a:pt x="19420" y="954"/>
                    </a:lnTo>
                    <a:lnTo>
                      <a:pt x="19222" y="1567"/>
                    </a:lnTo>
                    <a:lnTo>
                      <a:pt x="18231" y="2930"/>
                    </a:lnTo>
                    <a:lnTo>
                      <a:pt x="15655" y="5519"/>
                    </a:lnTo>
                    <a:lnTo>
                      <a:pt x="14466" y="7018"/>
                    </a:lnTo>
                    <a:lnTo>
                      <a:pt x="13475" y="8517"/>
                    </a:lnTo>
                    <a:lnTo>
                      <a:pt x="11295" y="11515"/>
                    </a:lnTo>
                    <a:lnTo>
                      <a:pt x="10106" y="12810"/>
                    </a:lnTo>
                    <a:lnTo>
                      <a:pt x="8521" y="13968"/>
                    </a:lnTo>
                    <a:lnTo>
                      <a:pt x="6936" y="15195"/>
                    </a:lnTo>
                    <a:lnTo>
                      <a:pt x="5152" y="16285"/>
                    </a:lnTo>
                    <a:lnTo>
                      <a:pt x="3369" y="17512"/>
                    </a:lnTo>
                    <a:lnTo>
                      <a:pt x="1982" y="18670"/>
                    </a:lnTo>
                    <a:lnTo>
                      <a:pt x="793" y="19965"/>
                    </a:lnTo>
                    <a:lnTo>
                      <a:pt x="198" y="20578"/>
                    </a:lnTo>
                    <a:lnTo>
                      <a:pt x="0" y="21327"/>
                    </a:lnTo>
                    <a:lnTo>
                      <a:pt x="0" y="21396"/>
                    </a:lnTo>
                    <a:lnTo>
                      <a:pt x="198" y="21532"/>
                    </a:lnTo>
                    <a:lnTo>
                      <a:pt x="396" y="21600"/>
                    </a:lnTo>
                    <a:lnTo>
                      <a:pt x="793" y="21600"/>
                    </a:lnTo>
                    <a:lnTo>
                      <a:pt x="1387" y="21532"/>
                    </a:lnTo>
                    <a:lnTo>
                      <a:pt x="1783" y="21396"/>
                    </a:lnTo>
                    <a:lnTo>
                      <a:pt x="1783" y="21327"/>
                    </a:lnTo>
                    <a:lnTo>
                      <a:pt x="2180" y="20578"/>
                    </a:lnTo>
                    <a:lnTo>
                      <a:pt x="2576" y="19897"/>
                    </a:lnTo>
                    <a:lnTo>
                      <a:pt x="3765" y="18602"/>
                    </a:lnTo>
                    <a:lnTo>
                      <a:pt x="5549" y="17375"/>
                    </a:lnTo>
                    <a:lnTo>
                      <a:pt x="7134" y="16149"/>
                    </a:lnTo>
                    <a:lnTo>
                      <a:pt x="8917" y="14991"/>
                    </a:lnTo>
                    <a:lnTo>
                      <a:pt x="10701" y="13696"/>
                    </a:lnTo>
                    <a:lnTo>
                      <a:pt x="12286" y="12401"/>
                    </a:lnTo>
                    <a:lnTo>
                      <a:pt x="13475" y="11175"/>
                    </a:lnTo>
                    <a:lnTo>
                      <a:pt x="15655" y="8109"/>
                    </a:lnTo>
                    <a:lnTo>
                      <a:pt x="18033" y="5179"/>
                    </a:lnTo>
                    <a:lnTo>
                      <a:pt x="20213" y="2726"/>
                    </a:lnTo>
                    <a:lnTo>
                      <a:pt x="21006" y="1499"/>
                    </a:lnTo>
                    <a:lnTo>
                      <a:pt x="21600" y="273"/>
                    </a:lnTo>
                    <a:lnTo>
                      <a:pt x="21402" y="136"/>
                    </a:lnTo>
                    <a:lnTo>
                      <a:pt x="21006" y="0"/>
                    </a:lnTo>
                    <a:lnTo>
                      <a:pt x="20609" y="0"/>
                    </a:lnTo>
                    <a:lnTo>
                      <a:pt x="20015" y="68"/>
                    </a:lnTo>
                    <a:lnTo>
                      <a:pt x="19817" y="136"/>
                    </a:lnTo>
                    <a:lnTo>
                      <a:pt x="19618" y="27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7" name="chenying0907 908"/>
              <p:cNvSpPr/>
              <p:nvPr/>
            </p:nvSpPr>
            <p:spPr>
              <a:xfrm>
                <a:off x="91546" y="302901"/>
                <a:ext cx="65141" cy="188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9" y="67"/>
                    </a:moveTo>
                    <a:lnTo>
                      <a:pt x="19047" y="470"/>
                    </a:lnTo>
                    <a:lnTo>
                      <a:pt x="18262" y="872"/>
                    </a:lnTo>
                    <a:lnTo>
                      <a:pt x="17084" y="1744"/>
                    </a:lnTo>
                    <a:lnTo>
                      <a:pt x="16102" y="2616"/>
                    </a:lnTo>
                    <a:lnTo>
                      <a:pt x="15513" y="3622"/>
                    </a:lnTo>
                    <a:lnTo>
                      <a:pt x="14138" y="5165"/>
                    </a:lnTo>
                    <a:lnTo>
                      <a:pt x="12764" y="6775"/>
                    </a:lnTo>
                    <a:lnTo>
                      <a:pt x="10015" y="9928"/>
                    </a:lnTo>
                    <a:lnTo>
                      <a:pt x="8640" y="11270"/>
                    </a:lnTo>
                    <a:lnTo>
                      <a:pt x="7265" y="12745"/>
                    </a:lnTo>
                    <a:lnTo>
                      <a:pt x="3927" y="15496"/>
                    </a:lnTo>
                    <a:lnTo>
                      <a:pt x="2553" y="16904"/>
                    </a:lnTo>
                    <a:lnTo>
                      <a:pt x="1375" y="18380"/>
                    </a:lnTo>
                    <a:lnTo>
                      <a:pt x="393" y="19789"/>
                    </a:lnTo>
                    <a:lnTo>
                      <a:pt x="196" y="20594"/>
                    </a:lnTo>
                    <a:lnTo>
                      <a:pt x="0" y="21265"/>
                    </a:lnTo>
                    <a:lnTo>
                      <a:pt x="393" y="21533"/>
                    </a:lnTo>
                    <a:lnTo>
                      <a:pt x="589" y="21600"/>
                    </a:lnTo>
                    <a:lnTo>
                      <a:pt x="1571" y="21600"/>
                    </a:lnTo>
                    <a:lnTo>
                      <a:pt x="1767" y="21533"/>
                    </a:lnTo>
                    <a:lnTo>
                      <a:pt x="2160" y="21265"/>
                    </a:lnTo>
                    <a:lnTo>
                      <a:pt x="2160" y="20594"/>
                    </a:lnTo>
                    <a:lnTo>
                      <a:pt x="2356" y="19856"/>
                    </a:lnTo>
                    <a:lnTo>
                      <a:pt x="3142" y="18514"/>
                    </a:lnTo>
                    <a:lnTo>
                      <a:pt x="4320" y="17173"/>
                    </a:lnTo>
                    <a:lnTo>
                      <a:pt x="5695" y="15898"/>
                    </a:lnTo>
                    <a:lnTo>
                      <a:pt x="8640" y="13282"/>
                    </a:lnTo>
                    <a:lnTo>
                      <a:pt x="10015" y="12007"/>
                    </a:lnTo>
                    <a:lnTo>
                      <a:pt x="11193" y="10666"/>
                    </a:lnTo>
                    <a:lnTo>
                      <a:pt x="13745" y="8050"/>
                    </a:lnTo>
                    <a:lnTo>
                      <a:pt x="15905" y="5434"/>
                    </a:lnTo>
                    <a:lnTo>
                      <a:pt x="16887" y="4159"/>
                    </a:lnTo>
                    <a:lnTo>
                      <a:pt x="17869" y="2817"/>
                    </a:lnTo>
                    <a:lnTo>
                      <a:pt x="18458" y="2214"/>
                    </a:lnTo>
                    <a:lnTo>
                      <a:pt x="19047" y="1677"/>
                    </a:lnTo>
                    <a:lnTo>
                      <a:pt x="20225" y="1073"/>
                    </a:lnTo>
                    <a:lnTo>
                      <a:pt x="21404" y="537"/>
                    </a:lnTo>
                    <a:lnTo>
                      <a:pt x="21600" y="402"/>
                    </a:lnTo>
                    <a:lnTo>
                      <a:pt x="21600" y="268"/>
                    </a:lnTo>
                    <a:lnTo>
                      <a:pt x="21404" y="201"/>
                    </a:lnTo>
                    <a:lnTo>
                      <a:pt x="21207" y="67"/>
                    </a:lnTo>
                    <a:lnTo>
                      <a:pt x="21011" y="0"/>
                    </a:lnTo>
                    <a:lnTo>
                      <a:pt x="20422" y="0"/>
                    </a:lnTo>
                    <a:lnTo>
                      <a:pt x="20029" y="6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8" name="chenying0907 909"/>
              <p:cNvSpPr/>
              <p:nvPr/>
            </p:nvSpPr>
            <p:spPr>
              <a:xfrm>
                <a:off x="133799" y="306423"/>
                <a:ext cx="45774" cy="202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42" y="250"/>
                    </a:moveTo>
                    <a:lnTo>
                      <a:pt x="18474" y="1748"/>
                    </a:lnTo>
                    <a:lnTo>
                      <a:pt x="17621" y="3246"/>
                    </a:lnTo>
                    <a:lnTo>
                      <a:pt x="16484" y="4745"/>
                    </a:lnTo>
                    <a:lnTo>
                      <a:pt x="15063" y="6180"/>
                    </a:lnTo>
                    <a:lnTo>
                      <a:pt x="12221" y="9177"/>
                    </a:lnTo>
                    <a:lnTo>
                      <a:pt x="11084" y="10675"/>
                    </a:lnTo>
                    <a:lnTo>
                      <a:pt x="9947" y="12049"/>
                    </a:lnTo>
                    <a:lnTo>
                      <a:pt x="9379" y="12798"/>
                    </a:lnTo>
                    <a:lnTo>
                      <a:pt x="8526" y="13422"/>
                    </a:lnTo>
                    <a:lnTo>
                      <a:pt x="6253" y="14733"/>
                    </a:lnTo>
                    <a:lnTo>
                      <a:pt x="4263" y="15919"/>
                    </a:lnTo>
                    <a:lnTo>
                      <a:pt x="3411" y="16668"/>
                    </a:lnTo>
                    <a:lnTo>
                      <a:pt x="2842" y="17292"/>
                    </a:lnTo>
                    <a:lnTo>
                      <a:pt x="1989" y="18354"/>
                    </a:lnTo>
                    <a:lnTo>
                      <a:pt x="1421" y="19353"/>
                    </a:lnTo>
                    <a:lnTo>
                      <a:pt x="1421" y="20788"/>
                    </a:lnTo>
                    <a:lnTo>
                      <a:pt x="853" y="21038"/>
                    </a:lnTo>
                    <a:lnTo>
                      <a:pt x="284" y="21101"/>
                    </a:lnTo>
                    <a:lnTo>
                      <a:pt x="0" y="21225"/>
                    </a:lnTo>
                    <a:lnTo>
                      <a:pt x="284" y="21350"/>
                    </a:lnTo>
                    <a:lnTo>
                      <a:pt x="284" y="21413"/>
                    </a:lnTo>
                    <a:lnTo>
                      <a:pt x="568" y="21538"/>
                    </a:lnTo>
                    <a:lnTo>
                      <a:pt x="1137" y="21538"/>
                    </a:lnTo>
                    <a:lnTo>
                      <a:pt x="1421" y="21600"/>
                    </a:lnTo>
                    <a:lnTo>
                      <a:pt x="1989" y="21538"/>
                    </a:lnTo>
                    <a:lnTo>
                      <a:pt x="2842" y="21350"/>
                    </a:lnTo>
                    <a:lnTo>
                      <a:pt x="3411" y="21163"/>
                    </a:lnTo>
                    <a:lnTo>
                      <a:pt x="3979" y="20539"/>
                    </a:lnTo>
                    <a:lnTo>
                      <a:pt x="3979" y="19353"/>
                    </a:lnTo>
                    <a:lnTo>
                      <a:pt x="4263" y="18603"/>
                    </a:lnTo>
                    <a:lnTo>
                      <a:pt x="4832" y="17792"/>
                    </a:lnTo>
                    <a:lnTo>
                      <a:pt x="5400" y="17043"/>
                    </a:lnTo>
                    <a:lnTo>
                      <a:pt x="6537" y="16231"/>
                    </a:lnTo>
                    <a:lnTo>
                      <a:pt x="9095" y="14733"/>
                    </a:lnTo>
                    <a:lnTo>
                      <a:pt x="11368" y="13297"/>
                    </a:lnTo>
                    <a:lnTo>
                      <a:pt x="12505" y="12548"/>
                    </a:lnTo>
                    <a:lnTo>
                      <a:pt x="13074" y="11736"/>
                    </a:lnTo>
                    <a:lnTo>
                      <a:pt x="13358" y="10987"/>
                    </a:lnTo>
                    <a:lnTo>
                      <a:pt x="13926" y="10176"/>
                    </a:lnTo>
                    <a:lnTo>
                      <a:pt x="17905" y="6680"/>
                    </a:lnTo>
                    <a:lnTo>
                      <a:pt x="18474" y="5806"/>
                    </a:lnTo>
                    <a:lnTo>
                      <a:pt x="18758" y="4932"/>
                    </a:lnTo>
                    <a:lnTo>
                      <a:pt x="19895" y="3246"/>
                    </a:lnTo>
                    <a:lnTo>
                      <a:pt x="20747" y="1748"/>
                    </a:lnTo>
                    <a:lnTo>
                      <a:pt x="21316" y="1061"/>
                    </a:lnTo>
                    <a:lnTo>
                      <a:pt x="21600" y="250"/>
                    </a:lnTo>
                    <a:lnTo>
                      <a:pt x="21316" y="125"/>
                    </a:lnTo>
                    <a:lnTo>
                      <a:pt x="20747" y="0"/>
                    </a:lnTo>
                    <a:lnTo>
                      <a:pt x="19895" y="0"/>
                    </a:lnTo>
                    <a:lnTo>
                      <a:pt x="19326" y="62"/>
                    </a:lnTo>
                    <a:lnTo>
                      <a:pt x="19042" y="125"/>
                    </a:lnTo>
                    <a:lnTo>
                      <a:pt x="19042" y="25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79" name="chenying0907 910"/>
              <p:cNvSpPr/>
              <p:nvPr/>
            </p:nvSpPr>
            <p:spPr>
              <a:xfrm>
                <a:off x="170770" y="269440"/>
                <a:ext cx="52816" cy="28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181"/>
                    </a:moveTo>
                    <a:lnTo>
                      <a:pt x="18720" y="904"/>
                    </a:lnTo>
                    <a:lnTo>
                      <a:pt x="18240" y="1536"/>
                    </a:lnTo>
                    <a:lnTo>
                      <a:pt x="16560" y="2847"/>
                    </a:lnTo>
                    <a:lnTo>
                      <a:pt x="12960" y="5468"/>
                    </a:lnTo>
                    <a:lnTo>
                      <a:pt x="9600" y="8134"/>
                    </a:lnTo>
                    <a:lnTo>
                      <a:pt x="6240" y="10755"/>
                    </a:lnTo>
                    <a:lnTo>
                      <a:pt x="5520" y="11433"/>
                    </a:lnTo>
                    <a:lnTo>
                      <a:pt x="5040" y="12156"/>
                    </a:lnTo>
                    <a:lnTo>
                      <a:pt x="4560" y="13602"/>
                    </a:lnTo>
                    <a:lnTo>
                      <a:pt x="3840" y="15003"/>
                    </a:lnTo>
                    <a:lnTo>
                      <a:pt x="3600" y="15680"/>
                    </a:lnTo>
                    <a:lnTo>
                      <a:pt x="2880" y="16403"/>
                    </a:lnTo>
                    <a:lnTo>
                      <a:pt x="960" y="18934"/>
                    </a:lnTo>
                    <a:lnTo>
                      <a:pt x="480" y="20154"/>
                    </a:lnTo>
                    <a:lnTo>
                      <a:pt x="0" y="21419"/>
                    </a:lnTo>
                    <a:lnTo>
                      <a:pt x="0" y="21510"/>
                    </a:lnTo>
                    <a:lnTo>
                      <a:pt x="240" y="21555"/>
                    </a:lnTo>
                    <a:lnTo>
                      <a:pt x="720" y="21600"/>
                    </a:lnTo>
                    <a:lnTo>
                      <a:pt x="1440" y="21600"/>
                    </a:lnTo>
                    <a:lnTo>
                      <a:pt x="1920" y="21555"/>
                    </a:lnTo>
                    <a:lnTo>
                      <a:pt x="2160" y="21510"/>
                    </a:lnTo>
                    <a:lnTo>
                      <a:pt x="2160" y="21419"/>
                    </a:lnTo>
                    <a:lnTo>
                      <a:pt x="2640" y="20064"/>
                    </a:lnTo>
                    <a:lnTo>
                      <a:pt x="3360" y="18753"/>
                    </a:lnTo>
                    <a:lnTo>
                      <a:pt x="4320" y="17397"/>
                    </a:lnTo>
                    <a:lnTo>
                      <a:pt x="5520" y="16132"/>
                    </a:lnTo>
                    <a:lnTo>
                      <a:pt x="6000" y="15409"/>
                    </a:lnTo>
                    <a:lnTo>
                      <a:pt x="6720" y="14731"/>
                    </a:lnTo>
                    <a:lnTo>
                      <a:pt x="7200" y="13331"/>
                    </a:lnTo>
                    <a:lnTo>
                      <a:pt x="7920" y="11885"/>
                    </a:lnTo>
                    <a:lnTo>
                      <a:pt x="8400" y="11162"/>
                    </a:lnTo>
                    <a:lnTo>
                      <a:pt x="9120" y="10484"/>
                    </a:lnTo>
                    <a:lnTo>
                      <a:pt x="12240" y="7863"/>
                    </a:lnTo>
                    <a:lnTo>
                      <a:pt x="15840" y="5242"/>
                    </a:lnTo>
                    <a:lnTo>
                      <a:pt x="18960" y="2756"/>
                    </a:lnTo>
                    <a:lnTo>
                      <a:pt x="20400" y="1446"/>
                    </a:lnTo>
                    <a:lnTo>
                      <a:pt x="21600" y="181"/>
                    </a:lnTo>
                    <a:lnTo>
                      <a:pt x="21600" y="136"/>
                    </a:lnTo>
                    <a:lnTo>
                      <a:pt x="20880" y="0"/>
                    </a:lnTo>
                    <a:lnTo>
                      <a:pt x="20400" y="0"/>
                    </a:lnTo>
                    <a:lnTo>
                      <a:pt x="19680" y="45"/>
                    </a:lnTo>
                    <a:lnTo>
                      <a:pt x="19440" y="136"/>
                    </a:lnTo>
                    <a:lnTo>
                      <a:pt x="19200" y="18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0" name="chenying0907 911"/>
              <p:cNvSpPr/>
              <p:nvPr/>
            </p:nvSpPr>
            <p:spPr>
              <a:xfrm>
                <a:off x="193656" y="96857"/>
                <a:ext cx="116195" cy="50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5"/>
                    </a:moveTo>
                    <a:lnTo>
                      <a:pt x="20618" y="226"/>
                    </a:lnTo>
                    <a:lnTo>
                      <a:pt x="20400" y="301"/>
                    </a:lnTo>
                    <a:lnTo>
                      <a:pt x="20291" y="376"/>
                    </a:lnTo>
                    <a:lnTo>
                      <a:pt x="20182" y="476"/>
                    </a:lnTo>
                    <a:lnTo>
                      <a:pt x="19964" y="852"/>
                    </a:lnTo>
                    <a:lnTo>
                      <a:pt x="19745" y="1178"/>
                    </a:lnTo>
                    <a:lnTo>
                      <a:pt x="19418" y="1829"/>
                    </a:lnTo>
                    <a:lnTo>
                      <a:pt x="18873" y="2456"/>
                    </a:lnTo>
                    <a:lnTo>
                      <a:pt x="18218" y="3182"/>
                    </a:lnTo>
                    <a:lnTo>
                      <a:pt x="17455" y="3859"/>
                    </a:lnTo>
                    <a:lnTo>
                      <a:pt x="16582" y="4561"/>
                    </a:lnTo>
                    <a:lnTo>
                      <a:pt x="15491" y="5212"/>
                    </a:lnTo>
                    <a:lnTo>
                      <a:pt x="11782" y="7693"/>
                    </a:lnTo>
                    <a:lnTo>
                      <a:pt x="11345" y="8044"/>
                    </a:lnTo>
                    <a:lnTo>
                      <a:pt x="11018" y="8369"/>
                    </a:lnTo>
                    <a:lnTo>
                      <a:pt x="10473" y="9096"/>
                    </a:lnTo>
                    <a:lnTo>
                      <a:pt x="9600" y="10524"/>
                    </a:lnTo>
                    <a:lnTo>
                      <a:pt x="8945" y="11226"/>
                    </a:lnTo>
                    <a:lnTo>
                      <a:pt x="8400" y="11928"/>
                    </a:lnTo>
                    <a:lnTo>
                      <a:pt x="7200" y="13356"/>
                    </a:lnTo>
                    <a:lnTo>
                      <a:pt x="5891" y="14759"/>
                    </a:lnTo>
                    <a:lnTo>
                      <a:pt x="4473" y="16137"/>
                    </a:lnTo>
                    <a:lnTo>
                      <a:pt x="3273" y="17490"/>
                    </a:lnTo>
                    <a:lnTo>
                      <a:pt x="1964" y="18819"/>
                    </a:lnTo>
                    <a:lnTo>
                      <a:pt x="764" y="20147"/>
                    </a:lnTo>
                    <a:lnTo>
                      <a:pt x="327" y="20823"/>
                    </a:lnTo>
                    <a:lnTo>
                      <a:pt x="0" y="21500"/>
                    </a:lnTo>
                    <a:lnTo>
                      <a:pt x="0" y="21550"/>
                    </a:lnTo>
                    <a:lnTo>
                      <a:pt x="218" y="21600"/>
                    </a:lnTo>
                    <a:lnTo>
                      <a:pt x="436" y="21600"/>
                    </a:lnTo>
                    <a:lnTo>
                      <a:pt x="764" y="21575"/>
                    </a:lnTo>
                    <a:lnTo>
                      <a:pt x="873" y="21550"/>
                    </a:lnTo>
                    <a:lnTo>
                      <a:pt x="982" y="21500"/>
                    </a:lnTo>
                    <a:lnTo>
                      <a:pt x="1309" y="20798"/>
                    </a:lnTo>
                    <a:lnTo>
                      <a:pt x="1855" y="20122"/>
                    </a:lnTo>
                    <a:lnTo>
                      <a:pt x="3164" y="18743"/>
                    </a:lnTo>
                    <a:lnTo>
                      <a:pt x="4364" y="17365"/>
                    </a:lnTo>
                    <a:lnTo>
                      <a:pt x="5782" y="15987"/>
                    </a:lnTo>
                    <a:lnTo>
                      <a:pt x="6982" y="14534"/>
                    </a:lnTo>
                    <a:lnTo>
                      <a:pt x="8400" y="13080"/>
                    </a:lnTo>
                    <a:lnTo>
                      <a:pt x="10364" y="10900"/>
                    </a:lnTo>
                    <a:lnTo>
                      <a:pt x="10800" y="10148"/>
                    </a:lnTo>
                    <a:lnTo>
                      <a:pt x="11673" y="8845"/>
                    </a:lnTo>
                    <a:lnTo>
                      <a:pt x="12327" y="8169"/>
                    </a:lnTo>
                    <a:lnTo>
                      <a:pt x="13200" y="7542"/>
                    </a:lnTo>
                    <a:lnTo>
                      <a:pt x="17236" y="4886"/>
                    </a:lnTo>
                    <a:lnTo>
                      <a:pt x="18109" y="4185"/>
                    </a:lnTo>
                    <a:lnTo>
                      <a:pt x="18982" y="3508"/>
                    </a:lnTo>
                    <a:lnTo>
                      <a:pt x="19745" y="2806"/>
                    </a:lnTo>
                    <a:lnTo>
                      <a:pt x="20291" y="2080"/>
                    </a:lnTo>
                    <a:lnTo>
                      <a:pt x="20618" y="1503"/>
                    </a:lnTo>
                    <a:lnTo>
                      <a:pt x="20727" y="1178"/>
                    </a:lnTo>
                    <a:lnTo>
                      <a:pt x="20945" y="902"/>
                    </a:lnTo>
                    <a:lnTo>
                      <a:pt x="21600" y="301"/>
                    </a:lnTo>
                    <a:lnTo>
                      <a:pt x="21600" y="75"/>
                    </a:lnTo>
                    <a:lnTo>
                      <a:pt x="21382" y="25"/>
                    </a:lnTo>
                    <a:lnTo>
                      <a:pt x="21164" y="0"/>
                    </a:lnTo>
                    <a:lnTo>
                      <a:pt x="20945" y="25"/>
                    </a:lnTo>
                    <a:lnTo>
                      <a:pt x="20727" y="75"/>
                    </a:lnTo>
                    <a:lnTo>
                      <a:pt x="20618" y="12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1" name="chenying0907 912"/>
              <p:cNvSpPr/>
              <p:nvPr/>
            </p:nvSpPr>
            <p:spPr>
              <a:xfrm>
                <a:off x="234148" y="107423"/>
                <a:ext cx="109153" cy="501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32" y="126"/>
                    </a:moveTo>
                    <a:lnTo>
                      <a:pt x="20432" y="430"/>
                    </a:lnTo>
                    <a:lnTo>
                      <a:pt x="20316" y="733"/>
                    </a:lnTo>
                    <a:lnTo>
                      <a:pt x="19849" y="1315"/>
                    </a:lnTo>
                    <a:lnTo>
                      <a:pt x="18564" y="2529"/>
                    </a:lnTo>
                    <a:lnTo>
                      <a:pt x="17514" y="3870"/>
                    </a:lnTo>
                    <a:lnTo>
                      <a:pt x="16463" y="5236"/>
                    </a:lnTo>
                    <a:lnTo>
                      <a:pt x="15178" y="6601"/>
                    </a:lnTo>
                    <a:lnTo>
                      <a:pt x="14128" y="7967"/>
                    </a:lnTo>
                    <a:lnTo>
                      <a:pt x="12143" y="10775"/>
                    </a:lnTo>
                    <a:lnTo>
                      <a:pt x="11792" y="11053"/>
                    </a:lnTo>
                    <a:lnTo>
                      <a:pt x="11559" y="11356"/>
                    </a:lnTo>
                    <a:lnTo>
                      <a:pt x="11209" y="11660"/>
                    </a:lnTo>
                    <a:lnTo>
                      <a:pt x="10858" y="11938"/>
                    </a:lnTo>
                    <a:lnTo>
                      <a:pt x="10625" y="12343"/>
                    </a:lnTo>
                    <a:lnTo>
                      <a:pt x="10275" y="12697"/>
                    </a:lnTo>
                    <a:lnTo>
                      <a:pt x="9457" y="13430"/>
                    </a:lnTo>
                    <a:lnTo>
                      <a:pt x="5955" y="16289"/>
                    </a:lnTo>
                    <a:lnTo>
                      <a:pt x="5137" y="16997"/>
                    </a:lnTo>
                    <a:lnTo>
                      <a:pt x="4086" y="17680"/>
                    </a:lnTo>
                    <a:lnTo>
                      <a:pt x="2218" y="19045"/>
                    </a:lnTo>
                    <a:lnTo>
                      <a:pt x="1518" y="19728"/>
                    </a:lnTo>
                    <a:lnTo>
                      <a:pt x="817" y="20386"/>
                    </a:lnTo>
                    <a:lnTo>
                      <a:pt x="234" y="20942"/>
                    </a:lnTo>
                    <a:lnTo>
                      <a:pt x="0" y="21195"/>
                    </a:lnTo>
                    <a:lnTo>
                      <a:pt x="0" y="21524"/>
                    </a:lnTo>
                    <a:lnTo>
                      <a:pt x="117" y="21575"/>
                    </a:lnTo>
                    <a:lnTo>
                      <a:pt x="234" y="21575"/>
                    </a:lnTo>
                    <a:lnTo>
                      <a:pt x="467" y="21600"/>
                    </a:lnTo>
                    <a:lnTo>
                      <a:pt x="701" y="21575"/>
                    </a:lnTo>
                    <a:lnTo>
                      <a:pt x="817" y="21575"/>
                    </a:lnTo>
                    <a:lnTo>
                      <a:pt x="934" y="21524"/>
                    </a:lnTo>
                    <a:lnTo>
                      <a:pt x="1051" y="21448"/>
                    </a:lnTo>
                    <a:lnTo>
                      <a:pt x="1168" y="21170"/>
                    </a:lnTo>
                    <a:lnTo>
                      <a:pt x="1518" y="20867"/>
                    </a:lnTo>
                    <a:lnTo>
                      <a:pt x="2102" y="20234"/>
                    </a:lnTo>
                    <a:lnTo>
                      <a:pt x="2685" y="19577"/>
                    </a:lnTo>
                    <a:lnTo>
                      <a:pt x="3503" y="18894"/>
                    </a:lnTo>
                    <a:lnTo>
                      <a:pt x="5488" y="17528"/>
                    </a:lnTo>
                    <a:lnTo>
                      <a:pt x="7356" y="16137"/>
                    </a:lnTo>
                    <a:lnTo>
                      <a:pt x="10742" y="13279"/>
                    </a:lnTo>
                    <a:lnTo>
                      <a:pt x="11442" y="12646"/>
                    </a:lnTo>
                    <a:lnTo>
                      <a:pt x="11909" y="12039"/>
                    </a:lnTo>
                    <a:lnTo>
                      <a:pt x="12259" y="11660"/>
                    </a:lnTo>
                    <a:lnTo>
                      <a:pt x="12726" y="11306"/>
                    </a:lnTo>
                    <a:lnTo>
                      <a:pt x="13427" y="10598"/>
                    </a:lnTo>
                    <a:lnTo>
                      <a:pt x="15295" y="7815"/>
                    </a:lnTo>
                    <a:lnTo>
                      <a:pt x="17630" y="5084"/>
                    </a:lnTo>
                    <a:lnTo>
                      <a:pt x="18681" y="3718"/>
                    </a:lnTo>
                    <a:lnTo>
                      <a:pt x="19849" y="2352"/>
                    </a:lnTo>
                    <a:lnTo>
                      <a:pt x="21016" y="1265"/>
                    </a:lnTo>
                    <a:lnTo>
                      <a:pt x="21366" y="683"/>
                    </a:lnTo>
                    <a:lnTo>
                      <a:pt x="21600" y="126"/>
                    </a:lnTo>
                    <a:lnTo>
                      <a:pt x="21366" y="25"/>
                    </a:lnTo>
                    <a:lnTo>
                      <a:pt x="21250" y="0"/>
                    </a:lnTo>
                    <a:lnTo>
                      <a:pt x="20783" y="0"/>
                    </a:lnTo>
                    <a:lnTo>
                      <a:pt x="20666" y="25"/>
                    </a:lnTo>
                    <a:lnTo>
                      <a:pt x="20432" y="12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2" name="chenying0907 913"/>
              <p:cNvSpPr/>
              <p:nvPr/>
            </p:nvSpPr>
            <p:spPr>
              <a:xfrm>
                <a:off x="276401" y="125034"/>
                <a:ext cx="114435" cy="56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113"/>
                    </a:moveTo>
                    <a:lnTo>
                      <a:pt x="20278" y="815"/>
                    </a:lnTo>
                    <a:lnTo>
                      <a:pt x="19947" y="1517"/>
                    </a:lnTo>
                    <a:lnTo>
                      <a:pt x="19396" y="2196"/>
                    </a:lnTo>
                    <a:lnTo>
                      <a:pt x="17853" y="3555"/>
                    </a:lnTo>
                    <a:lnTo>
                      <a:pt x="16861" y="4234"/>
                    </a:lnTo>
                    <a:lnTo>
                      <a:pt x="14988" y="5570"/>
                    </a:lnTo>
                    <a:lnTo>
                      <a:pt x="14657" y="5909"/>
                    </a:lnTo>
                    <a:lnTo>
                      <a:pt x="14216" y="6181"/>
                    </a:lnTo>
                    <a:lnTo>
                      <a:pt x="13886" y="6792"/>
                    </a:lnTo>
                    <a:lnTo>
                      <a:pt x="13665" y="7404"/>
                    </a:lnTo>
                    <a:lnTo>
                      <a:pt x="13555" y="8038"/>
                    </a:lnTo>
                    <a:lnTo>
                      <a:pt x="13335" y="8740"/>
                    </a:lnTo>
                    <a:lnTo>
                      <a:pt x="13004" y="9464"/>
                    </a:lnTo>
                    <a:lnTo>
                      <a:pt x="12453" y="10166"/>
                    </a:lnTo>
                    <a:lnTo>
                      <a:pt x="11902" y="10891"/>
                    </a:lnTo>
                    <a:lnTo>
                      <a:pt x="11131" y="11570"/>
                    </a:lnTo>
                    <a:lnTo>
                      <a:pt x="10139" y="12181"/>
                    </a:lnTo>
                    <a:lnTo>
                      <a:pt x="8155" y="13494"/>
                    </a:lnTo>
                    <a:lnTo>
                      <a:pt x="7163" y="14196"/>
                    </a:lnTo>
                    <a:lnTo>
                      <a:pt x="6392" y="14921"/>
                    </a:lnTo>
                    <a:lnTo>
                      <a:pt x="5841" y="15645"/>
                    </a:lnTo>
                    <a:lnTo>
                      <a:pt x="5180" y="16370"/>
                    </a:lnTo>
                    <a:lnTo>
                      <a:pt x="3747" y="17751"/>
                    </a:lnTo>
                    <a:lnTo>
                      <a:pt x="2535" y="19155"/>
                    </a:lnTo>
                    <a:lnTo>
                      <a:pt x="2204" y="19540"/>
                    </a:lnTo>
                    <a:lnTo>
                      <a:pt x="1984" y="19925"/>
                    </a:lnTo>
                    <a:lnTo>
                      <a:pt x="1543" y="20309"/>
                    </a:lnTo>
                    <a:lnTo>
                      <a:pt x="1322" y="20491"/>
                    </a:lnTo>
                    <a:lnTo>
                      <a:pt x="992" y="20672"/>
                    </a:lnTo>
                    <a:lnTo>
                      <a:pt x="331" y="21079"/>
                    </a:lnTo>
                    <a:lnTo>
                      <a:pt x="110" y="21260"/>
                    </a:lnTo>
                    <a:lnTo>
                      <a:pt x="0" y="21487"/>
                    </a:lnTo>
                    <a:lnTo>
                      <a:pt x="110" y="21532"/>
                    </a:lnTo>
                    <a:lnTo>
                      <a:pt x="331" y="21577"/>
                    </a:lnTo>
                    <a:lnTo>
                      <a:pt x="661" y="21600"/>
                    </a:lnTo>
                    <a:lnTo>
                      <a:pt x="771" y="21577"/>
                    </a:lnTo>
                    <a:lnTo>
                      <a:pt x="992" y="21555"/>
                    </a:lnTo>
                    <a:lnTo>
                      <a:pt x="1102" y="21532"/>
                    </a:lnTo>
                    <a:lnTo>
                      <a:pt x="1212" y="21487"/>
                    </a:lnTo>
                    <a:lnTo>
                      <a:pt x="1322" y="21215"/>
                    </a:lnTo>
                    <a:lnTo>
                      <a:pt x="1653" y="20966"/>
                    </a:lnTo>
                    <a:lnTo>
                      <a:pt x="1984" y="20694"/>
                    </a:lnTo>
                    <a:lnTo>
                      <a:pt x="2314" y="20445"/>
                    </a:lnTo>
                    <a:lnTo>
                      <a:pt x="2976" y="19721"/>
                    </a:lnTo>
                    <a:lnTo>
                      <a:pt x="3637" y="19019"/>
                    </a:lnTo>
                    <a:lnTo>
                      <a:pt x="5180" y="17525"/>
                    </a:lnTo>
                    <a:lnTo>
                      <a:pt x="5841" y="16777"/>
                    </a:lnTo>
                    <a:lnTo>
                      <a:pt x="6502" y="16053"/>
                    </a:lnTo>
                    <a:lnTo>
                      <a:pt x="7824" y="14717"/>
                    </a:lnTo>
                    <a:lnTo>
                      <a:pt x="8486" y="14038"/>
                    </a:lnTo>
                    <a:lnTo>
                      <a:pt x="9367" y="13381"/>
                    </a:lnTo>
                    <a:lnTo>
                      <a:pt x="10359" y="12747"/>
                    </a:lnTo>
                    <a:lnTo>
                      <a:pt x="11571" y="12091"/>
                    </a:lnTo>
                    <a:lnTo>
                      <a:pt x="12122" y="11728"/>
                    </a:lnTo>
                    <a:lnTo>
                      <a:pt x="12563" y="11321"/>
                    </a:lnTo>
                    <a:lnTo>
                      <a:pt x="13224" y="10528"/>
                    </a:lnTo>
                    <a:lnTo>
                      <a:pt x="13776" y="9872"/>
                    </a:lnTo>
                    <a:lnTo>
                      <a:pt x="14106" y="9215"/>
                    </a:lnTo>
                    <a:lnTo>
                      <a:pt x="14657" y="7879"/>
                    </a:lnTo>
                    <a:lnTo>
                      <a:pt x="14878" y="7245"/>
                    </a:lnTo>
                    <a:lnTo>
                      <a:pt x="15208" y="6589"/>
                    </a:lnTo>
                    <a:lnTo>
                      <a:pt x="15759" y="5932"/>
                    </a:lnTo>
                    <a:lnTo>
                      <a:pt x="16090" y="5592"/>
                    </a:lnTo>
                    <a:lnTo>
                      <a:pt x="16531" y="5275"/>
                    </a:lnTo>
                    <a:lnTo>
                      <a:pt x="18404" y="4008"/>
                    </a:lnTo>
                    <a:lnTo>
                      <a:pt x="19176" y="3374"/>
                    </a:lnTo>
                    <a:lnTo>
                      <a:pt x="19947" y="2717"/>
                    </a:lnTo>
                    <a:lnTo>
                      <a:pt x="20498" y="2083"/>
                    </a:lnTo>
                    <a:lnTo>
                      <a:pt x="21049" y="1426"/>
                    </a:lnTo>
                    <a:lnTo>
                      <a:pt x="21490" y="770"/>
                    </a:lnTo>
                    <a:lnTo>
                      <a:pt x="21600" y="113"/>
                    </a:lnTo>
                    <a:lnTo>
                      <a:pt x="21380" y="23"/>
                    </a:lnTo>
                    <a:lnTo>
                      <a:pt x="21159" y="23"/>
                    </a:lnTo>
                    <a:lnTo>
                      <a:pt x="20939" y="0"/>
                    </a:lnTo>
                    <a:lnTo>
                      <a:pt x="20718" y="23"/>
                    </a:lnTo>
                    <a:lnTo>
                      <a:pt x="20608" y="23"/>
                    </a:lnTo>
                    <a:lnTo>
                      <a:pt x="20388" y="11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3" name="chenying0907 914"/>
              <p:cNvSpPr/>
              <p:nvPr/>
            </p:nvSpPr>
            <p:spPr>
              <a:xfrm>
                <a:off x="318653" y="163777"/>
                <a:ext cx="107393" cy="542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32" y="117"/>
                    </a:moveTo>
                    <a:lnTo>
                      <a:pt x="20316" y="210"/>
                    </a:lnTo>
                    <a:lnTo>
                      <a:pt x="20082" y="304"/>
                    </a:lnTo>
                    <a:lnTo>
                      <a:pt x="19615" y="514"/>
                    </a:lnTo>
                    <a:lnTo>
                      <a:pt x="19031" y="701"/>
                    </a:lnTo>
                    <a:lnTo>
                      <a:pt x="18915" y="817"/>
                    </a:lnTo>
                    <a:lnTo>
                      <a:pt x="18798" y="911"/>
                    </a:lnTo>
                    <a:lnTo>
                      <a:pt x="18798" y="1448"/>
                    </a:lnTo>
                    <a:lnTo>
                      <a:pt x="18564" y="2032"/>
                    </a:lnTo>
                    <a:lnTo>
                      <a:pt x="18097" y="2755"/>
                    </a:lnTo>
                    <a:lnTo>
                      <a:pt x="17397" y="3456"/>
                    </a:lnTo>
                    <a:lnTo>
                      <a:pt x="17046" y="3830"/>
                    </a:lnTo>
                    <a:lnTo>
                      <a:pt x="16579" y="4157"/>
                    </a:lnTo>
                    <a:lnTo>
                      <a:pt x="16112" y="4507"/>
                    </a:lnTo>
                    <a:lnTo>
                      <a:pt x="15762" y="4834"/>
                    </a:lnTo>
                    <a:lnTo>
                      <a:pt x="15295" y="5558"/>
                    </a:lnTo>
                    <a:lnTo>
                      <a:pt x="14945" y="6258"/>
                    </a:lnTo>
                    <a:lnTo>
                      <a:pt x="14244" y="7706"/>
                    </a:lnTo>
                    <a:lnTo>
                      <a:pt x="13077" y="9154"/>
                    </a:lnTo>
                    <a:lnTo>
                      <a:pt x="12376" y="9854"/>
                    </a:lnTo>
                    <a:lnTo>
                      <a:pt x="11559" y="10555"/>
                    </a:lnTo>
                    <a:lnTo>
                      <a:pt x="9341" y="11909"/>
                    </a:lnTo>
                    <a:lnTo>
                      <a:pt x="8406" y="12563"/>
                    </a:lnTo>
                    <a:lnTo>
                      <a:pt x="7472" y="13264"/>
                    </a:lnTo>
                    <a:lnTo>
                      <a:pt x="6538" y="13987"/>
                    </a:lnTo>
                    <a:lnTo>
                      <a:pt x="5838" y="14711"/>
                    </a:lnTo>
                    <a:lnTo>
                      <a:pt x="4437" y="16136"/>
                    </a:lnTo>
                    <a:lnTo>
                      <a:pt x="2919" y="17514"/>
                    </a:lnTo>
                    <a:lnTo>
                      <a:pt x="1751" y="18891"/>
                    </a:lnTo>
                    <a:lnTo>
                      <a:pt x="701" y="20199"/>
                    </a:lnTo>
                    <a:lnTo>
                      <a:pt x="234" y="20853"/>
                    </a:lnTo>
                    <a:lnTo>
                      <a:pt x="117" y="21156"/>
                    </a:lnTo>
                    <a:lnTo>
                      <a:pt x="0" y="21507"/>
                    </a:lnTo>
                    <a:lnTo>
                      <a:pt x="117" y="21553"/>
                    </a:lnTo>
                    <a:lnTo>
                      <a:pt x="350" y="21600"/>
                    </a:lnTo>
                    <a:lnTo>
                      <a:pt x="817" y="21600"/>
                    </a:lnTo>
                    <a:lnTo>
                      <a:pt x="1051" y="21553"/>
                    </a:lnTo>
                    <a:lnTo>
                      <a:pt x="1051" y="21507"/>
                    </a:lnTo>
                    <a:lnTo>
                      <a:pt x="1284" y="20806"/>
                    </a:lnTo>
                    <a:lnTo>
                      <a:pt x="1518" y="20432"/>
                    </a:lnTo>
                    <a:lnTo>
                      <a:pt x="1868" y="20129"/>
                    </a:lnTo>
                    <a:lnTo>
                      <a:pt x="2452" y="19452"/>
                    </a:lnTo>
                    <a:lnTo>
                      <a:pt x="2919" y="18751"/>
                    </a:lnTo>
                    <a:lnTo>
                      <a:pt x="3619" y="18074"/>
                    </a:lnTo>
                    <a:lnTo>
                      <a:pt x="4320" y="17373"/>
                    </a:lnTo>
                    <a:lnTo>
                      <a:pt x="5604" y="15996"/>
                    </a:lnTo>
                    <a:lnTo>
                      <a:pt x="7239" y="14548"/>
                    </a:lnTo>
                    <a:lnTo>
                      <a:pt x="7939" y="13824"/>
                    </a:lnTo>
                    <a:lnTo>
                      <a:pt x="8757" y="13077"/>
                    </a:lnTo>
                    <a:lnTo>
                      <a:pt x="9691" y="12400"/>
                    </a:lnTo>
                    <a:lnTo>
                      <a:pt x="10858" y="11746"/>
                    </a:lnTo>
                    <a:lnTo>
                      <a:pt x="12843" y="10415"/>
                    </a:lnTo>
                    <a:lnTo>
                      <a:pt x="13661" y="9738"/>
                    </a:lnTo>
                    <a:lnTo>
                      <a:pt x="14478" y="9014"/>
                    </a:lnTo>
                    <a:lnTo>
                      <a:pt x="15062" y="8290"/>
                    </a:lnTo>
                    <a:lnTo>
                      <a:pt x="16463" y="5394"/>
                    </a:lnTo>
                    <a:lnTo>
                      <a:pt x="16930" y="4694"/>
                    </a:lnTo>
                    <a:lnTo>
                      <a:pt x="17280" y="4343"/>
                    </a:lnTo>
                    <a:lnTo>
                      <a:pt x="17864" y="4016"/>
                    </a:lnTo>
                    <a:lnTo>
                      <a:pt x="18331" y="3666"/>
                    </a:lnTo>
                    <a:lnTo>
                      <a:pt x="18798" y="3339"/>
                    </a:lnTo>
                    <a:lnTo>
                      <a:pt x="19148" y="2779"/>
                    </a:lnTo>
                    <a:lnTo>
                      <a:pt x="19498" y="2195"/>
                    </a:lnTo>
                    <a:lnTo>
                      <a:pt x="19732" y="1635"/>
                    </a:lnTo>
                    <a:lnTo>
                      <a:pt x="19965" y="1051"/>
                    </a:lnTo>
                    <a:lnTo>
                      <a:pt x="19965" y="934"/>
                    </a:lnTo>
                    <a:lnTo>
                      <a:pt x="20082" y="841"/>
                    </a:lnTo>
                    <a:lnTo>
                      <a:pt x="20666" y="607"/>
                    </a:lnTo>
                    <a:lnTo>
                      <a:pt x="21133" y="397"/>
                    </a:lnTo>
                    <a:lnTo>
                      <a:pt x="21600" y="163"/>
                    </a:lnTo>
                    <a:lnTo>
                      <a:pt x="21600" y="117"/>
                    </a:lnTo>
                    <a:lnTo>
                      <a:pt x="21366" y="93"/>
                    </a:lnTo>
                    <a:lnTo>
                      <a:pt x="20899" y="0"/>
                    </a:lnTo>
                    <a:lnTo>
                      <a:pt x="20666" y="23"/>
                    </a:lnTo>
                    <a:lnTo>
                      <a:pt x="20432" y="1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4" name="chenying0907 915"/>
              <p:cNvSpPr/>
              <p:nvPr/>
            </p:nvSpPr>
            <p:spPr>
              <a:xfrm>
                <a:off x="357384" y="202520"/>
                <a:ext cx="109153" cy="55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92"/>
                    </a:moveTo>
                    <a:lnTo>
                      <a:pt x="20316" y="756"/>
                    </a:lnTo>
                    <a:lnTo>
                      <a:pt x="20199" y="1420"/>
                    </a:lnTo>
                    <a:lnTo>
                      <a:pt x="19965" y="2062"/>
                    </a:lnTo>
                    <a:lnTo>
                      <a:pt x="19498" y="2726"/>
                    </a:lnTo>
                    <a:lnTo>
                      <a:pt x="17163" y="5474"/>
                    </a:lnTo>
                    <a:lnTo>
                      <a:pt x="16579" y="6207"/>
                    </a:lnTo>
                    <a:lnTo>
                      <a:pt x="15879" y="6917"/>
                    </a:lnTo>
                    <a:lnTo>
                      <a:pt x="15295" y="7650"/>
                    </a:lnTo>
                    <a:lnTo>
                      <a:pt x="14711" y="8361"/>
                    </a:lnTo>
                    <a:lnTo>
                      <a:pt x="13777" y="9804"/>
                    </a:lnTo>
                    <a:lnTo>
                      <a:pt x="13077" y="10514"/>
                    </a:lnTo>
                    <a:lnTo>
                      <a:pt x="12493" y="11224"/>
                    </a:lnTo>
                    <a:lnTo>
                      <a:pt x="11792" y="11888"/>
                    </a:lnTo>
                    <a:lnTo>
                      <a:pt x="10975" y="12529"/>
                    </a:lnTo>
                    <a:lnTo>
                      <a:pt x="9107" y="13858"/>
                    </a:lnTo>
                    <a:lnTo>
                      <a:pt x="7239" y="15164"/>
                    </a:lnTo>
                    <a:lnTo>
                      <a:pt x="5488" y="16469"/>
                    </a:lnTo>
                    <a:lnTo>
                      <a:pt x="4787" y="17110"/>
                    </a:lnTo>
                    <a:lnTo>
                      <a:pt x="4203" y="17775"/>
                    </a:lnTo>
                    <a:lnTo>
                      <a:pt x="3736" y="18462"/>
                    </a:lnTo>
                    <a:lnTo>
                      <a:pt x="3152" y="19126"/>
                    </a:lnTo>
                    <a:lnTo>
                      <a:pt x="2802" y="19424"/>
                    </a:lnTo>
                    <a:lnTo>
                      <a:pt x="2335" y="19676"/>
                    </a:lnTo>
                    <a:lnTo>
                      <a:pt x="1401" y="20226"/>
                    </a:lnTo>
                    <a:lnTo>
                      <a:pt x="584" y="20775"/>
                    </a:lnTo>
                    <a:lnTo>
                      <a:pt x="234" y="21050"/>
                    </a:lnTo>
                    <a:lnTo>
                      <a:pt x="0" y="21325"/>
                    </a:lnTo>
                    <a:lnTo>
                      <a:pt x="0" y="21531"/>
                    </a:lnTo>
                    <a:lnTo>
                      <a:pt x="117" y="21577"/>
                    </a:lnTo>
                    <a:lnTo>
                      <a:pt x="234" y="21600"/>
                    </a:lnTo>
                    <a:lnTo>
                      <a:pt x="701" y="21600"/>
                    </a:lnTo>
                    <a:lnTo>
                      <a:pt x="817" y="21577"/>
                    </a:lnTo>
                    <a:lnTo>
                      <a:pt x="934" y="21531"/>
                    </a:lnTo>
                    <a:lnTo>
                      <a:pt x="1051" y="21508"/>
                    </a:lnTo>
                    <a:lnTo>
                      <a:pt x="1168" y="21165"/>
                    </a:lnTo>
                    <a:lnTo>
                      <a:pt x="1518" y="20867"/>
                    </a:lnTo>
                    <a:lnTo>
                      <a:pt x="1868" y="20546"/>
                    </a:lnTo>
                    <a:lnTo>
                      <a:pt x="2452" y="20249"/>
                    </a:lnTo>
                    <a:lnTo>
                      <a:pt x="3503" y="19630"/>
                    </a:lnTo>
                    <a:lnTo>
                      <a:pt x="3970" y="19309"/>
                    </a:lnTo>
                    <a:lnTo>
                      <a:pt x="4320" y="18989"/>
                    </a:lnTo>
                    <a:lnTo>
                      <a:pt x="5488" y="17660"/>
                    </a:lnTo>
                    <a:lnTo>
                      <a:pt x="6071" y="16973"/>
                    </a:lnTo>
                    <a:lnTo>
                      <a:pt x="6772" y="16309"/>
                    </a:lnTo>
                    <a:lnTo>
                      <a:pt x="8523" y="14957"/>
                    </a:lnTo>
                    <a:lnTo>
                      <a:pt x="10508" y="13629"/>
                    </a:lnTo>
                    <a:lnTo>
                      <a:pt x="12376" y="12255"/>
                    </a:lnTo>
                    <a:lnTo>
                      <a:pt x="13194" y="11590"/>
                    </a:lnTo>
                    <a:lnTo>
                      <a:pt x="14011" y="10903"/>
                    </a:lnTo>
                    <a:lnTo>
                      <a:pt x="14595" y="10239"/>
                    </a:lnTo>
                    <a:lnTo>
                      <a:pt x="15062" y="9552"/>
                    </a:lnTo>
                    <a:lnTo>
                      <a:pt x="15879" y="8223"/>
                    </a:lnTo>
                    <a:lnTo>
                      <a:pt x="16463" y="7490"/>
                    </a:lnTo>
                    <a:lnTo>
                      <a:pt x="17046" y="6780"/>
                    </a:lnTo>
                    <a:lnTo>
                      <a:pt x="17864" y="6047"/>
                    </a:lnTo>
                    <a:lnTo>
                      <a:pt x="18448" y="5337"/>
                    </a:lnTo>
                    <a:lnTo>
                      <a:pt x="20783" y="2588"/>
                    </a:lnTo>
                    <a:lnTo>
                      <a:pt x="21250" y="1970"/>
                    </a:lnTo>
                    <a:lnTo>
                      <a:pt x="21483" y="1329"/>
                    </a:lnTo>
                    <a:lnTo>
                      <a:pt x="21483" y="733"/>
                    </a:lnTo>
                    <a:lnTo>
                      <a:pt x="21600" y="92"/>
                    </a:lnTo>
                    <a:lnTo>
                      <a:pt x="21483" y="46"/>
                    </a:lnTo>
                    <a:lnTo>
                      <a:pt x="21250" y="0"/>
                    </a:lnTo>
                    <a:lnTo>
                      <a:pt x="20666" y="0"/>
                    </a:lnTo>
                    <a:lnTo>
                      <a:pt x="20432" y="46"/>
                    </a:lnTo>
                    <a:lnTo>
                      <a:pt x="20316" y="9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5" name="chenying0907 916"/>
              <p:cNvSpPr/>
              <p:nvPr/>
            </p:nvSpPr>
            <p:spPr>
              <a:xfrm>
                <a:off x="406679" y="235981"/>
                <a:ext cx="100351" cy="545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116"/>
                    </a:moveTo>
                    <a:lnTo>
                      <a:pt x="20463" y="837"/>
                    </a:lnTo>
                    <a:lnTo>
                      <a:pt x="20337" y="1558"/>
                    </a:lnTo>
                    <a:lnTo>
                      <a:pt x="20211" y="2255"/>
                    </a:lnTo>
                    <a:lnTo>
                      <a:pt x="19579" y="2976"/>
                    </a:lnTo>
                    <a:lnTo>
                      <a:pt x="19074" y="3627"/>
                    </a:lnTo>
                    <a:lnTo>
                      <a:pt x="17811" y="4976"/>
                    </a:lnTo>
                    <a:lnTo>
                      <a:pt x="17305" y="5650"/>
                    </a:lnTo>
                    <a:lnTo>
                      <a:pt x="16295" y="7091"/>
                    </a:lnTo>
                    <a:lnTo>
                      <a:pt x="15537" y="7789"/>
                    </a:lnTo>
                    <a:lnTo>
                      <a:pt x="14021" y="9231"/>
                    </a:lnTo>
                    <a:lnTo>
                      <a:pt x="12253" y="10626"/>
                    </a:lnTo>
                    <a:lnTo>
                      <a:pt x="10989" y="11323"/>
                    </a:lnTo>
                    <a:lnTo>
                      <a:pt x="8716" y="12625"/>
                    </a:lnTo>
                    <a:lnTo>
                      <a:pt x="7453" y="13299"/>
                    </a:lnTo>
                    <a:lnTo>
                      <a:pt x="6442" y="13927"/>
                    </a:lnTo>
                    <a:lnTo>
                      <a:pt x="6063" y="14276"/>
                    </a:lnTo>
                    <a:lnTo>
                      <a:pt x="5811" y="14602"/>
                    </a:lnTo>
                    <a:lnTo>
                      <a:pt x="5558" y="15299"/>
                    </a:lnTo>
                    <a:lnTo>
                      <a:pt x="5305" y="15973"/>
                    </a:lnTo>
                    <a:lnTo>
                      <a:pt x="4800" y="16671"/>
                    </a:lnTo>
                    <a:lnTo>
                      <a:pt x="3537" y="17880"/>
                    </a:lnTo>
                    <a:lnTo>
                      <a:pt x="2905" y="18508"/>
                    </a:lnTo>
                    <a:lnTo>
                      <a:pt x="2147" y="19112"/>
                    </a:lnTo>
                    <a:lnTo>
                      <a:pt x="1895" y="19391"/>
                    </a:lnTo>
                    <a:lnTo>
                      <a:pt x="1516" y="19670"/>
                    </a:lnTo>
                    <a:lnTo>
                      <a:pt x="758" y="20879"/>
                    </a:lnTo>
                    <a:lnTo>
                      <a:pt x="505" y="21158"/>
                    </a:lnTo>
                    <a:lnTo>
                      <a:pt x="0" y="21484"/>
                    </a:lnTo>
                    <a:lnTo>
                      <a:pt x="0" y="21530"/>
                    </a:lnTo>
                    <a:lnTo>
                      <a:pt x="253" y="21553"/>
                    </a:lnTo>
                    <a:lnTo>
                      <a:pt x="379" y="21577"/>
                    </a:lnTo>
                    <a:lnTo>
                      <a:pt x="632" y="21600"/>
                    </a:lnTo>
                    <a:lnTo>
                      <a:pt x="1011" y="21600"/>
                    </a:lnTo>
                    <a:lnTo>
                      <a:pt x="1137" y="21577"/>
                    </a:lnTo>
                    <a:lnTo>
                      <a:pt x="1263" y="21530"/>
                    </a:lnTo>
                    <a:lnTo>
                      <a:pt x="1642" y="21274"/>
                    </a:lnTo>
                    <a:lnTo>
                      <a:pt x="1768" y="20972"/>
                    </a:lnTo>
                    <a:lnTo>
                      <a:pt x="2147" y="20414"/>
                    </a:lnTo>
                    <a:lnTo>
                      <a:pt x="2526" y="19879"/>
                    </a:lnTo>
                    <a:lnTo>
                      <a:pt x="2779" y="19577"/>
                    </a:lnTo>
                    <a:lnTo>
                      <a:pt x="3158" y="19321"/>
                    </a:lnTo>
                    <a:lnTo>
                      <a:pt x="3789" y="18717"/>
                    </a:lnTo>
                    <a:lnTo>
                      <a:pt x="4547" y="18089"/>
                    </a:lnTo>
                    <a:lnTo>
                      <a:pt x="5684" y="16903"/>
                    </a:lnTo>
                    <a:lnTo>
                      <a:pt x="6189" y="16229"/>
                    </a:lnTo>
                    <a:lnTo>
                      <a:pt x="6568" y="15555"/>
                    </a:lnTo>
                    <a:lnTo>
                      <a:pt x="6821" y="14881"/>
                    </a:lnTo>
                    <a:lnTo>
                      <a:pt x="7326" y="14183"/>
                    </a:lnTo>
                    <a:lnTo>
                      <a:pt x="7705" y="13834"/>
                    </a:lnTo>
                    <a:lnTo>
                      <a:pt x="9600" y="12788"/>
                    </a:lnTo>
                    <a:lnTo>
                      <a:pt x="10863" y="12067"/>
                    </a:lnTo>
                    <a:lnTo>
                      <a:pt x="12253" y="11393"/>
                    </a:lnTo>
                    <a:lnTo>
                      <a:pt x="13389" y="10719"/>
                    </a:lnTo>
                    <a:lnTo>
                      <a:pt x="14274" y="10021"/>
                    </a:lnTo>
                    <a:lnTo>
                      <a:pt x="15158" y="9347"/>
                    </a:lnTo>
                    <a:lnTo>
                      <a:pt x="16674" y="7952"/>
                    </a:lnTo>
                    <a:lnTo>
                      <a:pt x="17305" y="7254"/>
                    </a:lnTo>
                    <a:lnTo>
                      <a:pt x="18316" y="5859"/>
                    </a:lnTo>
                    <a:lnTo>
                      <a:pt x="18821" y="5092"/>
                    </a:lnTo>
                    <a:lnTo>
                      <a:pt x="19579" y="4325"/>
                    </a:lnTo>
                    <a:lnTo>
                      <a:pt x="20337" y="3581"/>
                    </a:lnTo>
                    <a:lnTo>
                      <a:pt x="20968" y="2813"/>
                    </a:lnTo>
                    <a:lnTo>
                      <a:pt x="21347" y="2139"/>
                    </a:lnTo>
                    <a:lnTo>
                      <a:pt x="21600" y="1465"/>
                    </a:lnTo>
                    <a:lnTo>
                      <a:pt x="21600" y="47"/>
                    </a:lnTo>
                    <a:lnTo>
                      <a:pt x="21474" y="23"/>
                    </a:lnTo>
                    <a:lnTo>
                      <a:pt x="21221" y="0"/>
                    </a:lnTo>
                    <a:lnTo>
                      <a:pt x="20842" y="0"/>
                    </a:lnTo>
                    <a:lnTo>
                      <a:pt x="20589" y="47"/>
                    </a:lnTo>
                    <a:lnTo>
                      <a:pt x="20463" y="11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6" name="chenying0907 917"/>
              <p:cNvSpPr/>
              <p:nvPr/>
            </p:nvSpPr>
            <p:spPr>
              <a:xfrm>
                <a:off x="454212" y="274724"/>
                <a:ext cx="100351" cy="48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6" y="131"/>
                    </a:moveTo>
                    <a:lnTo>
                      <a:pt x="20329" y="890"/>
                    </a:lnTo>
                    <a:lnTo>
                      <a:pt x="19948" y="1597"/>
                    </a:lnTo>
                    <a:lnTo>
                      <a:pt x="19440" y="2356"/>
                    </a:lnTo>
                    <a:lnTo>
                      <a:pt x="18805" y="3089"/>
                    </a:lnTo>
                    <a:lnTo>
                      <a:pt x="18169" y="3744"/>
                    </a:lnTo>
                    <a:lnTo>
                      <a:pt x="17280" y="4399"/>
                    </a:lnTo>
                    <a:lnTo>
                      <a:pt x="16518" y="5027"/>
                    </a:lnTo>
                    <a:lnTo>
                      <a:pt x="16009" y="5655"/>
                    </a:lnTo>
                    <a:lnTo>
                      <a:pt x="15755" y="5943"/>
                    </a:lnTo>
                    <a:lnTo>
                      <a:pt x="15755" y="6729"/>
                    </a:lnTo>
                    <a:lnTo>
                      <a:pt x="15628" y="7095"/>
                    </a:lnTo>
                    <a:lnTo>
                      <a:pt x="15247" y="7462"/>
                    </a:lnTo>
                    <a:lnTo>
                      <a:pt x="14612" y="8221"/>
                    </a:lnTo>
                    <a:lnTo>
                      <a:pt x="12960" y="9609"/>
                    </a:lnTo>
                    <a:lnTo>
                      <a:pt x="12325" y="10342"/>
                    </a:lnTo>
                    <a:lnTo>
                      <a:pt x="11816" y="11049"/>
                    </a:lnTo>
                    <a:lnTo>
                      <a:pt x="11562" y="11703"/>
                    </a:lnTo>
                    <a:lnTo>
                      <a:pt x="11181" y="12358"/>
                    </a:lnTo>
                    <a:lnTo>
                      <a:pt x="10927" y="12960"/>
                    </a:lnTo>
                    <a:lnTo>
                      <a:pt x="10419" y="13615"/>
                    </a:lnTo>
                    <a:lnTo>
                      <a:pt x="9402" y="14321"/>
                    </a:lnTo>
                    <a:lnTo>
                      <a:pt x="7115" y="15683"/>
                    </a:lnTo>
                    <a:lnTo>
                      <a:pt x="5972" y="16337"/>
                    </a:lnTo>
                    <a:lnTo>
                      <a:pt x="3939" y="17594"/>
                    </a:lnTo>
                    <a:lnTo>
                      <a:pt x="2160" y="18851"/>
                    </a:lnTo>
                    <a:lnTo>
                      <a:pt x="1271" y="19505"/>
                    </a:lnTo>
                    <a:lnTo>
                      <a:pt x="635" y="20160"/>
                    </a:lnTo>
                    <a:lnTo>
                      <a:pt x="254" y="20815"/>
                    </a:lnTo>
                    <a:lnTo>
                      <a:pt x="0" y="21469"/>
                    </a:lnTo>
                    <a:lnTo>
                      <a:pt x="127" y="21521"/>
                    </a:lnTo>
                    <a:lnTo>
                      <a:pt x="381" y="21574"/>
                    </a:lnTo>
                    <a:lnTo>
                      <a:pt x="635" y="21600"/>
                    </a:lnTo>
                    <a:lnTo>
                      <a:pt x="762" y="21574"/>
                    </a:lnTo>
                    <a:lnTo>
                      <a:pt x="1016" y="21548"/>
                    </a:lnTo>
                    <a:lnTo>
                      <a:pt x="1144" y="21521"/>
                    </a:lnTo>
                    <a:lnTo>
                      <a:pt x="1144" y="21469"/>
                    </a:lnTo>
                    <a:lnTo>
                      <a:pt x="1398" y="20788"/>
                    </a:lnTo>
                    <a:lnTo>
                      <a:pt x="1906" y="20134"/>
                    </a:lnTo>
                    <a:lnTo>
                      <a:pt x="3431" y="18772"/>
                    </a:lnTo>
                    <a:lnTo>
                      <a:pt x="4320" y="18144"/>
                    </a:lnTo>
                    <a:lnTo>
                      <a:pt x="7369" y="16180"/>
                    </a:lnTo>
                    <a:lnTo>
                      <a:pt x="8386" y="15552"/>
                    </a:lnTo>
                    <a:lnTo>
                      <a:pt x="9529" y="14950"/>
                    </a:lnTo>
                    <a:lnTo>
                      <a:pt x="10673" y="14321"/>
                    </a:lnTo>
                    <a:lnTo>
                      <a:pt x="11435" y="13667"/>
                    </a:lnTo>
                    <a:lnTo>
                      <a:pt x="11816" y="13353"/>
                    </a:lnTo>
                    <a:lnTo>
                      <a:pt x="12071" y="12986"/>
                    </a:lnTo>
                    <a:lnTo>
                      <a:pt x="12452" y="12279"/>
                    </a:lnTo>
                    <a:lnTo>
                      <a:pt x="12706" y="11599"/>
                    </a:lnTo>
                    <a:lnTo>
                      <a:pt x="13087" y="10892"/>
                    </a:lnTo>
                    <a:lnTo>
                      <a:pt x="13595" y="10237"/>
                    </a:lnTo>
                    <a:lnTo>
                      <a:pt x="14358" y="9583"/>
                    </a:lnTo>
                    <a:lnTo>
                      <a:pt x="16899" y="6964"/>
                    </a:lnTo>
                    <a:lnTo>
                      <a:pt x="17026" y="6624"/>
                    </a:lnTo>
                    <a:lnTo>
                      <a:pt x="17026" y="5917"/>
                    </a:lnTo>
                    <a:lnTo>
                      <a:pt x="17280" y="5551"/>
                    </a:lnTo>
                    <a:lnTo>
                      <a:pt x="17915" y="4870"/>
                    </a:lnTo>
                    <a:lnTo>
                      <a:pt x="18678" y="4241"/>
                    </a:lnTo>
                    <a:lnTo>
                      <a:pt x="20202" y="2932"/>
                    </a:lnTo>
                    <a:lnTo>
                      <a:pt x="21219" y="1519"/>
                    </a:lnTo>
                    <a:lnTo>
                      <a:pt x="21473" y="838"/>
                    </a:lnTo>
                    <a:lnTo>
                      <a:pt x="21600" y="131"/>
                    </a:lnTo>
                    <a:lnTo>
                      <a:pt x="21600" y="79"/>
                    </a:lnTo>
                    <a:lnTo>
                      <a:pt x="21473" y="26"/>
                    </a:lnTo>
                    <a:lnTo>
                      <a:pt x="21346" y="0"/>
                    </a:lnTo>
                    <a:lnTo>
                      <a:pt x="20838" y="0"/>
                    </a:lnTo>
                    <a:lnTo>
                      <a:pt x="20711" y="26"/>
                    </a:lnTo>
                    <a:lnTo>
                      <a:pt x="20456" y="13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7" name="chenying0907 918"/>
              <p:cNvSpPr/>
              <p:nvPr/>
            </p:nvSpPr>
            <p:spPr>
              <a:xfrm>
                <a:off x="519352" y="320511"/>
                <a:ext cx="73942" cy="39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127"/>
                    </a:moveTo>
                    <a:lnTo>
                      <a:pt x="19744" y="855"/>
                    </a:lnTo>
                    <a:lnTo>
                      <a:pt x="19575" y="1584"/>
                    </a:lnTo>
                    <a:lnTo>
                      <a:pt x="19069" y="3009"/>
                    </a:lnTo>
                    <a:lnTo>
                      <a:pt x="18225" y="4402"/>
                    </a:lnTo>
                    <a:lnTo>
                      <a:pt x="17044" y="5828"/>
                    </a:lnTo>
                    <a:lnTo>
                      <a:pt x="15862" y="7221"/>
                    </a:lnTo>
                    <a:lnTo>
                      <a:pt x="14175" y="8646"/>
                    </a:lnTo>
                    <a:lnTo>
                      <a:pt x="11475" y="11433"/>
                    </a:lnTo>
                    <a:lnTo>
                      <a:pt x="10631" y="12130"/>
                    </a:lnTo>
                    <a:lnTo>
                      <a:pt x="9619" y="12795"/>
                    </a:lnTo>
                    <a:lnTo>
                      <a:pt x="8606" y="13365"/>
                    </a:lnTo>
                    <a:lnTo>
                      <a:pt x="8100" y="13682"/>
                    </a:lnTo>
                    <a:lnTo>
                      <a:pt x="7931" y="13935"/>
                    </a:lnTo>
                    <a:lnTo>
                      <a:pt x="7762" y="14601"/>
                    </a:lnTo>
                    <a:lnTo>
                      <a:pt x="7425" y="15266"/>
                    </a:lnTo>
                    <a:lnTo>
                      <a:pt x="6919" y="15931"/>
                    </a:lnTo>
                    <a:lnTo>
                      <a:pt x="6412" y="16564"/>
                    </a:lnTo>
                    <a:lnTo>
                      <a:pt x="5400" y="17166"/>
                    </a:lnTo>
                    <a:lnTo>
                      <a:pt x="4050" y="17768"/>
                    </a:lnTo>
                    <a:lnTo>
                      <a:pt x="1688" y="18940"/>
                    </a:lnTo>
                    <a:lnTo>
                      <a:pt x="1181" y="19256"/>
                    </a:lnTo>
                    <a:lnTo>
                      <a:pt x="844" y="19573"/>
                    </a:lnTo>
                    <a:lnTo>
                      <a:pt x="338" y="20175"/>
                    </a:lnTo>
                    <a:lnTo>
                      <a:pt x="0" y="20808"/>
                    </a:lnTo>
                    <a:lnTo>
                      <a:pt x="0" y="21537"/>
                    </a:lnTo>
                    <a:lnTo>
                      <a:pt x="169" y="21568"/>
                    </a:lnTo>
                    <a:lnTo>
                      <a:pt x="506" y="21600"/>
                    </a:lnTo>
                    <a:lnTo>
                      <a:pt x="1013" y="21600"/>
                    </a:lnTo>
                    <a:lnTo>
                      <a:pt x="1181" y="21568"/>
                    </a:lnTo>
                    <a:lnTo>
                      <a:pt x="1519" y="21537"/>
                    </a:lnTo>
                    <a:lnTo>
                      <a:pt x="1519" y="21473"/>
                    </a:lnTo>
                    <a:lnTo>
                      <a:pt x="1688" y="20777"/>
                    </a:lnTo>
                    <a:lnTo>
                      <a:pt x="2025" y="20111"/>
                    </a:lnTo>
                    <a:lnTo>
                      <a:pt x="2700" y="19478"/>
                    </a:lnTo>
                    <a:lnTo>
                      <a:pt x="3713" y="18813"/>
                    </a:lnTo>
                    <a:lnTo>
                      <a:pt x="7256" y="17008"/>
                    </a:lnTo>
                    <a:lnTo>
                      <a:pt x="8100" y="16374"/>
                    </a:lnTo>
                    <a:lnTo>
                      <a:pt x="8606" y="15867"/>
                    </a:lnTo>
                    <a:lnTo>
                      <a:pt x="8944" y="15297"/>
                    </a:lnTo>
                    <a:lnTo>
                      <a:pt x="9450" y="14189"/>
                    </a:lnTo>
                    <a:lnTo>
                      <a:pt x="9619" y="13809"/>
                    </a:lnTo>
                    <a:lnTo>
                      <a:pt x="10125" y="13365"/>
                    </a:lnTo>
                    <a:lnTo>
                      <a:pt x="11306" y="12605"/>
                    </a:lnTo>
                    <a:lnTo>
                      <a:pt x="12487" y="11782"/>
                    </a:lnTo>
                    <a:lnTo>
                      <a:pt x="12994" y="11370"/>
                    </a:lnTo>
                    <a:lnTo>
                      <a:pt x="13500" y="10990"/>
                    </a:lnTo>
                    <a:lnTo>
                      <a:pt x="14681" y="9660"/>
                    </a:lnTo>
                    <a:lnTo>
                      <a:pt x="16200" y="8298"/>
                    </a:lnTo>
                    <a:lnTo>
                      <a:pt x="18900" y="5638"/>
                    </a:lnTo>
                    <a:lnTo>
                      <a:pt x="20081" y="4244"/>
                    </a:lnTo>
                    <a:lnTo>
                      <a:pt x="20756" y="2914"/>
                    </a:lnTo>
                    <a:lnTo>
                      <a:pt x="21431" y="1520"/>
                    </a:lnTo>
                    <a:lnTo>
                      <a:pt x="21600" y="127"/>
                    </a:lnTo>
                    <a:lnTo>
                      <a:pt x="21431" y="63"/>
                    </a:lnTo>
                    <a:lnTo>
                      <a:pt x="21094" y="0"/>
                    </a:lnTo>
                    <a:lnTo>
                      <a:pt x="20250" y="0"/>
                    </a:lnTo>
                    <a:lnTo>
                      <a:pt x="19912" y="63"/>
                    </a:lnTo>
                    <a:lnTo>
                      <a:pt x="19744" y="12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8" name="chenying0907 919"/>
              <p:cNvSpPr/>
              <p:nvPr/>
            </p:nvSpPr>
            <p:spPr>
              <a:xfrm>
                <a:off x="570406" y="359255"/>
                <a:ext cx="66900" cy="29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"/>
                    </a:moveTo>
                    <a:lnTo>
                      <a:pt x="21600" y="85"/>
                    </a:lnTo>
                    <a:lnTo>
                      <a:pt x="21411" y="43"/>
                    </a:lnTo>
                    <a:lnTo>
                      <a:pt x="21032" y="0"/>
                    </a:lnTo>
                    <a:lnTo>
                      <a:pt x="20463" y="0"/>
                    </a:lnTo>
                    <a:lnTo>
                      <a:pt x="20084" y="43"/>
                    </a:lnTo>
                    <a:lnTo>
                      <a:pt x="19895" y="85"/>
                    </a:lnTo>
                    <a:lnTo>
                      <a:pt x="19895" y="170"/>
                    </a:lnTo>
                    <a:lnTo>
                      <a:pt x="19705" y="1619"/>
                    </a:lnTo>
                    <a:lnTo>
                      <a:pt x="18947" y="3025"/>
                    </a:lnTo>
                    <a:lnTo>
                      <a:pt x="16674" y="5837"/>
                    </a:lnTo>
                    <a:lnTo>
                      <a:pt x="14021" y="8649"/>
                    </a:lnTo>
                    <a:lnTo>
                      <a:pt x="10989" y="11418"/>
                    </a:lnTo>
                    <a:lnTo>
                      <a:pt x="8905" y="13804"/>
                    </a:lnTo>
                    <a:lnTo>
                      <a:pt x="7579" y="14996"/>
                    </a:lnTo>
                    <a:lnTo>
                      <a:pt x="7011" y="15593"/>
                    </a:lnTo>
                    <a:lnTo>
                      <a:pt x="5874" y="16147"/>
                    </a:lnTo>
                    <a:lnTo>
                      <a:pt x="5495" y="16402"/>
                    </a:lnTo>
                    <a:lnTo>
                      <a:pt x="5305" y="16743"/>
                    </a:lnTo>
                    <a:lnTo>
                      <a:pt x="4926" y="17297"/>
                    </a:lnTo>
                    <a:lnTo>
                      <a:pt x="4737" y="17851"/>
                    </a:lnTo>
                    <a:lnTo>
                      <a:pt x="4168" y="18447"/>
                    </a:lnTo>
                    <a:lnTo>
                      <a:pt x="2463" y="19896"/>
                    </a:lnTo>
                    <a:lnTo>
                      <a:pt x="1516" y="20578"/>
                    </a:lnTo>
                    <a:lnTo>
                      <a:pt x="189" y="21302"/>
                    </a:lnTo>
                    <a:lnTo>
                      <a:pt x="0" y="21387"/>
                    </a:lnTo>
                    <a:lnTo>
                      <a:pt x="0" y="21472"/>
                    </a:lnTo>
                    <a:lnTo>
                      <a:pt x="568" y="21557"/>
                    </a:lnTo>
                    <a:lnTo>
                      <a:pt x="947" y="21600"/>
                    </a:lnTo>
                    <a:lnTo>
                      <a:pt x="1326" y="21600"/>
                    </a:lnTo>
                    <a:lnTo>
                      <a:pt x="1516" y="21557"/>
                    </a:lnTo>
                    <a:lnTo>
                      <a:pt x="1895" y="21515"/>
                    </a:lnTo>
                    <a:lnTo>
                      <a:pt x="3789" y="20407"/>
                    </a:lnTo>
                    <a:lnTo>
                      <a:pt x="4737" y="19811"/>
                    </a:lnTo>
                    <a:lnTo>
                      <a:pt x="5495" y="19214"/>
                    </a:lnTo>
                    <a:lnTo>
                      <a:pt x="6063" y="18618"/>
                    </a:lnTo>
                    <a:lnTo>
                      <a:pt x="6821" y="18064"/>
                    </a:lnTo>
                    <a:lnTo>
                      <a:pt x="7200" y="17425"/>
                    </a:lnTo>
                    <a:lnTo>
                      <a:pt x="7389" y="16871"/>
                    </a:lnTo>
                    <a:lnTo>
                      <a:pt x="7579" y="16488"/>
                    </a:lnTo>
                    <a:lnTo>
                      <a:pt x="7768" y="16189"/>
                    </a:lnTo>
                    <a:lnTo>
                      <a:pt x="8526" y="15550"/>
                    </a:lnTo>
                    <a:lnTo>
                      <a:pt x="10421" y="14272"/>
                    </a:lnTo>
                    <a:lnTo>
                      <a:pt x="11179" y="13591"/>
                    </a:lnTo>
                    <a:lnTo>
                      <a:pt x="11747" y="12909"/>
                    </a:lnTo>
                    <a:lnTo>
                      <a:pt x="12126" y="12185"/>
                    </a:lnTo>
                    <a:lnTo>
                      <a:pt x="12884" y="11546"/>
                    </a:lnTo>
                    <a:lnTo>
                      <a:pt x="15537" y="8776"/>
                    </a:lnTo>
                    <a:lnTo>
                      <a:pt x="18189" y="6050"/>
                    </a:lnTo>
                    <a:lnTo>
                      <a:pt x="19516" y="4644"/>
                    </a:lnTo>
                    <a:lnTo>
                      <a:pt x="20653" y="3238"/>
                    </a:lnTo>
                    <a:lnTo>
                      <a:pt x="21221" y="1832"/>
                    </a:lnTo>
                    <a:lnTo>
                      <a:pt x="21600" y="426"/>
                    </a:lnTo>
                    <a:lnTo>
                      <a:pt x="21600" y="1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89" name="chenying0907 920"/>
              <p:cNvSpPr/>
              <p:nvPr/>
            </p:nvSpPr>
            <p:spPr>
              <a:xfrm>
                <a:off x="637305" y="389192"/>
                <a:ext cx="36973" cy="211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13" y="120"/>
                    </a:moveTo>
                    <a:lnTo>
                      <a:pt x="17419" y="360"/>
                    </a:lnTo>
                    <a:lnTo>
                      <a:pt x="16723" y="660"/>
                    </a:lnTo>
                    <a:lnTo>
                      <a:pt x="16026" y="1020"/>
                    </a:lnTo>
                    <a:lnTo>
                      <a:pt x="15677" y="1440"/>
                    </a:lnTo>
                    <a:lnTo>
                      <a:pt x="16026" y="2280"/>
                    </a:lnTo>
                    <a:lnTo>
                      <a:pt x="16026" y="3000"/>
                    </a:lnTo>
                    <a:lnTo>
                      <a:pt x="14632" y="4440"/>
                    </a:lnTo>
                    <a:lnTo>
                      <a:pt x="12542" y="5940"/>
                    </a:lnTo>
                    <a:lnTo>
                      <a:pt x="10800" y="7380"/>
                    </a:lnTo>
                    <a:lnTo>
                      <a:pt x="10103" y="8100"/>
                    </a:lnTo>
                    <a:lnTo>
                      <a:pt x="10103" y="8820"/>
                    </a:lnTo>
                    <a:lnTo>
                      <a:pt x="9406" y="10620"/>
                    </a:lnTo>
                    <a:lnTo>
                      <a:pt x="8361" y="12360"/>
                    </a:lnTo>
                    <a:lnTo>
                      <a:pt x="6619" y="14160"/>
                    </a:lnTo>
                    <a:lnTo>
                      <a:pt x="4529" y="15900"/>
                    </a:lnTo>
                    <a:lnTo>
                      <a:pt x="3832" y="16500"/>
                    </a:lnTo>
                    <a:lnTo>
                      <a:pt x="3484" y="17160"/>
                    </a:lnTo>
                    <a:lnTo>
                      <a:pt x="3135" y="18360"/>
                    </a:lnTo>
                    <a:lnTo>
                      <a:pt x="2787" y="19140"/>
                    </a:lnTo>
                    <a:lnTo>
                      <a:pt x="1742" y="19860"/>
                    </a:lnTo>
                    <a:lnTo>
                      <a:pt x="0" y="21240"/>
                    </a:lnTo>
                    <a:lnTo>
                      <a:pt x="0" y="21360"/>
                    </a:lnTo>
                    <a:lnTo>
                      <a:pt x="348" y="21480"/>
                    </a:lnTo>
                    <a:lnTo>
                      <a:pt x="1394" y="21600"/>
                    </a:lnTo>
                    <a:lnTo>
                      <a:pt x="2439" y="21600"/>
                    </a:lnTo>
                    <a:lnTo>
                      <a:pt x="2787" y="21540"/>
                    </a:lnTo>
                    <a:lnTo>
                      <a:pt x="3135" y="21420"/>
                    </a:lnTo>
                    <a:lnTo>
                      <a:pt x="5574" y="19500"/>
                    </a:lnTo>
                    <a:lnTo>
                      <a:pt x="6271" y="18540"/>
                    </a:lnTo>
                    <a:lnTo>
                      <a:pt x="6619" y="17520"/>
                    </a:lnTo>
                    <a:lnTo>
                      <a:pt x="6968" y="16800"/>
                    </a:lnTo>
                    <a:lnTo>
                      <a:pt x="7665" y="15960"/>
                    </a:lnTo>
                    <a:lnTo>
                      <a:pt x="9406" y="14400"/>
                    </a:lnTo>
                    <a:lnTo>
                      <a:pt x="11497" y="12900"/>
                    </a:lnTo>
                    <a:lnTo>
                      <a:pt x="12194" y="12060"/>
                    </a:lnTo>
                    <a:lnTo>
                      <a:pt x="12890" y="11280"/>
                    </a:lnTo>
                    <a:lnTo>
                      <a:pt x="13239" y="10440"/>
                    </a:lnTo>
                    <a:lnTo>
                      <a:pt x="13239" y="9660"/>
                    </a:lnTo>
                    <a:lnTo>
                      <a:pt x="13587" y="8760"/>
                    </a:lnTo>
                    <a:lnTo>
                      <a:pt x="13935" y="7980"/>
                    </a:lnTo>
                    <a:lnTo>
                      <a:pt x="15329" y="6540"/>
                    </a:lnTo>
                    <a:lnTo>
                      <a:pt x="19161" y="3900"/>
                    </a:lnTo>
                    <a:lnTo>
                      <a:pt x="19858" y="3180"/>
                    </a:lnTo>
                    <a:lnTo>
                      <a:pt x="19858" y="2580"/>
                    </a:lnTo>
                    <a:lnTo>
                      <a:pt x="19510" y="2040"/>
                    </a:lnTo>
                    <a:lnTo>
                      <a:pt x="19510" y="900"/>
                    </a:lnTo>
                    <a:lnTo>
                      <a:pt x="20206" y="660"/>
                    </a:lnTo>
                    <a:lnTo>
                      <a:pt x="20903" y="480"/>
                    </a:lnTo>
                    <a:lnTo>
                      <a:pt x="21600" y="420"/>
                    </a:lnTo>
                    <a:lnTo>
                      <a:pt x="21600" y="180"/>
                    </a:lnTo>
                    <a:lnTo>
                      <a:pt x="21252" y="120"/>
                    </a:lnTo>
                    <a:lnTo>
                      <a:pt x="20206" y="0"/>
                    </a:lnTo>
                    <a:lnTo>
                      <a:pt x="18813" y="12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0" name="chenying0907 921"/>
              <p:cNvSpPr/>
              <p:nvPr/>
            </p:nvSpPr>
            <p:spPr>
              <a:xfrm>
                <a:off x="665474" y="433219"/>
                <a:ext cx="24648" cy="144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351"/>
                    </a:moveTo>
                    <a:lnTo>
                      <a:pt x="16971" y="3249"/>
                    </a:lnTo>
                    <a:lnTo>
                      <a:pt x="11829" y="10273"/>
                    </a:lnTo>
                    <a:lnTo>
                      <a:pt x="9771" y="11678"/>
                    </a:lnTo>
                    <a:lnTo>
                      <a:pt x="6686" y="13698"/>
                    </a:lnTo>
                    <a:lnTo>
                      <a:pt x="5657" y="14663"/>
                    </a:lnTo>
                    <a:lnTo>
                      <a:pt x="5143" y="15717"/>
                    </a:lnTo>
                    <a:lnTo>
                      <a:pt x="4114" y="17034"/>
                    </a:lnTo>
                    <a:lnTo>
                      <a:pt x="2571" y="18439"/>
                    </a:lnTo>
                    <a:lnTo>
                      <a:pt x="1029" y="19756"/>
                    </a:lnTo>
                    <a:lnTo>
                      <a:pt x="0" y="21249"/>
                    </a:lnTo>
                    <a:lnTo>
                      <a:pt x="0" y="21424"/>
                    </a:lnTo>
                    <a:lnTo>
                      <a:pt x="514" y="21512"/>
                    </a:lnTo>
                    <a:lnTo>
                      <a:pt x="1543" y="21600"/>
                    </a:lnTo>
                    <a:lnTo>
                      <a:pt x="3086" y="21600"/>
                    </a:lnTo>
                    <a:lnTo>
                      <a:pt x="4114" y="21512"/>
                    </a:lnTo>
                    <a:lnTo>
                      <a:pt x="4629" y="21424"/>
                    </a:lnTo>
                    <a:lnTo>
                      <a:pt x="4629" y="21249"/>
                    </a:lnTo>
                    <a:lnTo>
                      <a:pt x="5657" y="19932"/>
                    </a:lnTo>
                    <a:lnTo>
                      <a:pt x="7200" y="18790"/>
                    </a:lnTo>
                    <a:lnTo>
                      <a:pt x="8743" y="17473"/>
                    </a:lnTo>
                    <a:lnTo>
                      <a:pt x="9257" y="16946"/>
                    </a:lnTo>
                    <a:lnTo>
                      <a:pt x="9257" y="16332"/>
                    </a:lnTo>
                    <a:lnTo>
                      <a:pt x="9771" y="15541"/>
                    </a:lnTo>
                    <a:lnTo>
                      <a:pt x="10286" y="14839"/>
                    </a:lnTo>
                    <a:lnTo>
                      <a:pt x="14400" y="11854"/>
                    </a:lnTo>
                    <a:lnTo>
                      <a:pt x="16457" y="10449"/>
                    </a:lnTo>
                    <a:lnTo>
                      <a:pt x="19029" y="7902"/>
                    </a:lnTo>
                    <a:lnTo>
                      <a:pt x="20571" y="5444"/>
                    </a:lnTo>
                    <a:lnTo>
                      <a:pt x="21600" y="2898"/>
                    </a:lnTo>
                    <a:lnTo>
                      <a:pt x="21600" y="176"/>
                    </a:lnTo>
                    <a:lnTo>
                      <a:pt x="21086" y="88"/>
                    </a:lnTo>
                    <a:lnTo>
                      <a:pt x="20057" y="0"/>
                    </a:lnTo>
                    <a:lnTo>
                      <a:pt x="18514" y="0"/>
                    </a:lnTo>
                    <a:lnTo>
                      <a:pt x="17486" y="176"/>
                    </a:lnTo>
                    <a:lnTo>
                      <a:pt x="16971" y="35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1" name="chenying0907 922"/>
              <p:cNvSpPr/>
              <p:nvPr/>
            </p:nvSpPr>
            <p:spPr>
              <a:xfrm>
                <a:off x="190135" y="95096"/>
                <a:ext cx="28169" cy="7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4" y="702"/>
                    </a:moveTo>
                    <a:lnTo>
                      <a:pt x="17004" y="2107"/>
                    </a:lnTo>
                    <a:lnTo>
                      <a:pt x="16545" y="3337"/>
                    </a:lnTo>
                    <a:lnTo>
                      <a:pt x="14247" y="5971"/>
                    </a:lnTo>
                    <a:lnTo>
                      <a:pt x="11949" y="8254"/>
                    </a:lnTo>
                    <a:lnTo>
                      <a:pt x="8272" y="10888"/>
                    </a:lnTo>
                    <a:lnTo>
                      <a:pt x="5515" y="13171"/>
                    </a:lnTo>
                    <a:lnTo>
                      <a:pt x="2757" y="15629"/>
                    </a:lnTo>
                    <a:lnTo>
                      <a:pt x="919" y="18088"/>
                    </a:lnTo>
                    <a:lnTo>
                      <a:pt x="0" y="20546"/>
                    </a:lnTo>
                    <a:lnTo>
                      <a:pt x="0" y="21073"/>
                    </a:lnTo>
                    <a:lnTo>
                      <a:pt x="460" y="21424"/>
                    </a:lnTo>
                    <a:lnTo>
                      <a:pt x="1379" y="21600"/>
                    </a:lnTo>
                    <a:lnTo>
                      <a:pt x="2757" y="21600"/>
                    </a:lnTo>
                    <a:lnTo>
                      <a:pt x="3677" y="21424"/>
                    </a:lnTo>
                    <a:lnTo>
                      <a:pt x="4136" y="21073"/>
                    </a:lnTo>
                    <a:lnTo>
                      <a:pt x="4136" y="20546"/>
                    </a:lnTo>
                    <a:lnTo>
                      <a:pt x="4596" y="19141"/>
                    </a:lnTo>
                    <a:lnTo>
                      <a:pt x="5515" y="17737"/>
                    </a:lnTo>
                    <a:lnTo>
                      <a:pt x="6894" y="16507"/>
                    </a:lnTo>
                    <a:lnTo>
                      <a:pt x="8732" y="15102"/>
                    </a:lnTo>
                    <a:lnTo>
                      <a:pt x="12409" y="12820"/>
                    </a:lnTo>
                    <a:lnTo>
                      <a:pt x="13787" y="11415"/>
                    </a:lnTo>
                    <a:lnTo>
                      <a:pt x="15166" y="10185"/>
                    </a:lnTo>
                    <a:lnTo>
                      <a:pt x="19302" y="5620"/>
                    </a:lnTo>
                    <a:lnTo>
                      <a:pt x="20681" y="3161"/>
                    </a:lnTo>
                    <a:lnTo>
                      <a:pt x="21600" y="702"/>
                    </a:lnTo>
                    <a:lnTo>
                      <a:pt x="21600" y="351"/>
                    </a:lnTo>
                    <a:lnTo>
                      <a:pt x="21140" y="176"/>
                    </a:lnTo>
                    <a:lnTo>
                      <a:pt x="20221" y="0"/>
                    </a:lnTo>
                    <a:lnTo>
                      <a:pt x="18843" y="0"/>
                    </a:lnTo>
                    <a:lnTo>
                      <a:pt x="17923" y="176"/>
                    </a:lnTo>
                    <a:lnTo>
                      <a:pt x="17464" y="351"/>
                    </a:lnTo>
                    <a:lnTo>
                      <a:pt x="17464" y="70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2" name="chenying0907 923"/>
              <p:cNvSpPr/>
              <p:nvPr/>
            </p:nvSpPr>
            <p:spPr>
              <a:xfrm>
                <a:off x="209501" y="96857"/>
                <a:ext cx="29930" cy="86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2" y="740"/>
                    </a:moveTo>
                    <a:lnTo>
                      <a:pt x="17446" y="1923"/>
                    </a:lnTo>
                    <a:lnTo>
                      <a:pt x="16615" y="3403"/>
                    </a:lnTo>
                    <a:lnTo>
                      <a:pt x="14538" y="5918"/>
                    </a:lnTo>
                    <a:lnTo>
                      <a:pt x="12046" y="8433"/>
                    </a:lnTo>
                    <a:lnTo>
                      <a:pt x="8723" y="10800"/>
                    </a:lnTo>
                    <a:lnTo>
                      <a:pt x="5815" y="13463"/>
                    </a:lnTo>
                    <a:lnTo>
                      <a:pt x="2908" y="15830"/>
                    </a:lnTo>
                    <a:lnTo>
                      <a:pt x="1246" y="18493"/>
                    </a:lnTo>
                    <a:lnTo>
                      <a:pt x="415" y="19677"/>
                    </a:lnTo>
                    <a:lnTo>
                      <a:pt x="0" y="21008"/>
                    </a:lnTo>
                    <a:lnTo>
                      <a:pt x="415" y="21304"/>
                    </a:lnTo>
                    <a:lnTo>
                      <a:pt x="415" y="21452"/>
                    </a:lnTo>
                    <a:lnTo>
                      <a:pt x="1246" y="21600"/>
                    </a:lnTo>
                    <a:lnTo>
                      <a:pt x="2492" y="21600"/>
                    </a:lnTo>
                    <a:lnTo>
                      <a:pt x="3323" y="21452"/>
                    </a:lnTo>
                    <a:lnTo>
                      <a:pt x="3738" y="21304"/>
                    </a:lnTo>
                    <a:lnTo>
                      <a:pt x="3738" y="21008"/>
                    </a:lnTo>
                    <a:lnTo>
                      <a:pt x="4154" y="19677"/>
                    </a:lnTo>
                    <a:lnTo>
                      <a:pt x="4985" y="18493"/>
                    </a:lnTo>
                    <a:lnTo>
                      <a:pt x="7062" y="15830"/>
                    </a:lnTo>
                    <a:lnTo>
                      <a:pt x="9969" y="13463"/>
                    </a:lnTo>
                    <a:lnTo>
                      <a:pt x="12877" y="10800"/>
                    </a:lnTo>
                    <a:lnTo>
                      <a:pt x="15785" y="8433"/>
                    </a:lnTo>
                    <a:lnTo>
                      <a:pt x="18277" y="5918"/>
                    </a:lnTo>
                    <a:lnTo>
                      <a:pt x="20354" y="3403"/>
                    </a:lnTo>
                    <a:lnTo>
                      <a:pt x="21185" y="1923"/>
                    </a:lnTo>
                    <a:lnTo>
                      <a:pt x="21600" y="740"/>
                    </a:lnTo>
                    <a:lnTo>
                      <a:pt x="21185" y="444"/>
                    </a:lnTo>
                    <a:lnTo>
                      <a:pt x="21185" y="296"/>
                    </a:lnTo>
                    <a:lnTo>
                      <a:pt x="19523" y="0"/>
                    </a:lnTo>
                    <a:lnTo>
                      <a:pt x="18277" y="296"/>
                    </a:lnTo>
                    <a:lnTo>
                      <a:pt x="17862" y="444"/>
                    </a:lnTo>
                    <a:lnTo>
                      <a:pt x="17862" y="74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3" name="chenying0907 924"/>
              <p:cNvSpPr/>
              <p:nvPr/>
            </p:nvSpPr>
            <p:spPr>
              <a:xfrm>
                <a:off x="237669" y="96857"/>
                <a:ext cx="38733" cy="11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5" y="455"/>
                    </a:moveTo>
                    <a:lnTo>
                      <a:pt x="18327" y="909"/>
                    </a:lnTo>
                    <a:lnTo>
                      <a:pt x="16364" y="2274"/>
                    </a:lnTo>
                    <a:lnTo>
                      <a:pt x="15709" y="2956"/>
                    </a:lnTo>
                    <a:lnTo>
                      <a:pt x="15382" y="3524"/>
                    </a:lnTo>
                    <a:lnTo>
                      <a:pt x="14727" y="4775"/>
                    </a:lnTo>
                    <a:lnTo>
                      <a:pt x="11455" y="8072"/>
                    </a:lnTo>
                    <a:lnTo>
                      <a:pt x="9818" y="9777"/>
                    </a:lnTo>
                    <a:lnTo>
                      <a:pt x="7855" y="11255"/>
                    </a:lnTo>
                    <a:lnTo>
                      <a:pt x="4909" y="13415"/>
                    </a:lnTo>
                    <a:lnTo>
                      <a:pt x="2945" y="15688"/>
                    </a:lnTo>
                    <a:lnTo>
                      <a:pt x="2291" y="16143"/>
                    </a:lnTo>
                    <a:lnTo>
                      <a:pt x="2291" y="16939"/>
                    </a:lnTo>
                    <a:lnTo>
                      <a:pt x="1964" y="18303"/>
                    </a:lnTo>
                    <a:lnTo>
                      <a:pt x="1964" y="18985"/>
                    </a:lnTo>
                    <a:lnTo>
                      <a:pt x="1309" y="20349"/>
                    </a:lnTo>
                    <a:lnTo>
                      <a:pt x="327" y="20691"/>
                    </a:lnTo>
                    <a:lnTo>
                      <a:pt x="0" y="20918"/>
                    </a:lnTo>
                    <a:lnTo>
                      <a:pt x="0" y="21259"/>
                    </a:lnTo>
                    <a:lnTo>
                      <a:pt x="327" y="21373"/>
                    </a:lnTo>
                    <a:lnTo>
                      <a:pt x="1309" y="21600"/>
                    </a:lnTo>
                    <a:lnTo>
                      <a:pt x="1964" y="21486"/>
                    </a:lnTo>
                    <a:lnTo>
                      <a:pt x="2945" y="21486"/>
                    </a:lnTo>
                    <a:lnTo>
                      <a:pt x="4255" y="20918"/>
                    </a:lnTo>
                    <a:lnTo>
                      <a:pt x="4909" y="20349"/>
                    </a:lnTo>
                    <a:lnTo>
                      <a:pt x="5236" y="19667"/>
                    </a:lnTo>
                    <a:lnTo>
                      <a:pt x="5236" y="18985"/>
                    </a:lnTo>
                    <a:lnTo>
                      <a:pt x="4909" y="18076"/>
                    </a:lnTo>
                    <a:lnTo>
                      <a:pt x="5236" y="17166"/>
                    </a:lnTo>
                    <a:lnTo>
                      <a:pt x="5564" y="16143"/>
                    </a:lnTo>
                    <a:lnTo>
                      <a:pt x="6218" y="15234"/>
                    </a:lnTo>
                    <a:lnTo>
                      <a:pt x="8182" y="13528"/>
                    </a:lnTo>
                    <a:lnTo>
                      <a:pt x="10473" y="11709"/>
                    </a:lnTo>
                    <a:lnTo>
                      <a:pt x="12109" y="10459"/>
                    </a:lnTo>
                    <a:lnTo>
                      <a:pt x="13745" y="9095"/>
                    </a:lnTo>
                    <a:lnTo>
                      <a:pt x="16036" y="6594"/>
                    </a:lnTo>
                    <a:lnTo>
                      <a:pt x="18655" y="3411"/>
                    </a:lnTo>
                    <a:lnTo>
                      <a:pt x="19309" y="2728"/>
                    </a:lnTo>
                    <a:lnTo>
                      <a:pt x="20291" y="2046"/>
                    </a:lnTo>
                    <a:lnTo>
                      <a:pt x="21600" y="682"/>
                    </a:lnTo>
                    <a:lnTo>
                      <a:pt x="21600" y="455"/>
                    </a:lnTo>
                    <a:lnTo>
                      <a:pt x="21273" y="227"/>
                    </a:lnTo>
                    <a:lnTo>
                      <a:pt x="19964" y="0"/>
                    </a:lnTo>
                    <a:lnTo>
                      <a:pt x="19309" y="114"/>
                    </a:lnTo>
                    <a:lnTo>
                      <a:pt x="18982" y="227"/>
                    </a:lnTo>
                    <a:lnTo>
                      <a:pt x="18655" y="4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4" name="chenying0907 925"/>
              <p:cNvSpPr/>
              <p:nvPr/>
            </p:nvSpPr>
            <p:spPr>
              <a:xfrm>
                <a:off x="88025" y="160255"/>
                <a:ext cx="158447" cy="16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77" y="21600"/>
                    </a:moveTo>
                    <a:lnTo>
                      <a:pt x="10441" y="21600"/>
                    </a:lnTo>
                    <a:lnTo>
                      <a:pt x="9565" y="21522"/>
                    </a:lnTo>
                    <a:lnTo>
                      <a:pt x="8608" y="21366"/>
                    </a:lnTo>
                    <a:lnTo>
                      <a:pt x="7652" y="21132"/>
                    </a:lnTo>
                    <a:lnTo>
                      <a:pt x="6775" y="20820"/>
                    </a:lnTo>
                    <a:lnTo>
                      <a:pt x="5818" y="20508"/>
                    </a:lnTo>
                    <a:lnTo>
                      <a:pt x="4942" y="20040"/>
                    </a:lnTo>
                    <a:lnTo>
                      <a:pt x="4224" y="19573"/>
                    </a:lnTo>
                    <a:lnTo>
                      <a:pt x="3348" y="19027"/>
                    </a:lnTo>
                    <a:lnTo>
                      <a:pt x="2710" y="18403"/>
                    </a:lnTo>
                    <a:lnTo>
                      <a:pt x="2072" y="17623"/>
                    </a:lnTo>
                    <a:lnTo>
                      <a:pt x="1514" y="16921"/>
                    </a:lnTo>
                    <a:lnTo>
                      <a:pt x="1036" y="16064"/>
                    </a:lnTo>
                    <a:lnTo>
                      <a:pt x="558" y="15128"/>
                    </a:lnTo>
                    <a:lnTo>
                      <a:pt x="239" y="14114"/>
                    </a:lnTo>
                    <a:lnTo>
                      <a:pt x="80" y="13100"/>
                    </a:lnTo>
                    <a:lnTo>
                      <a:pt x="0" y="11931"/>
                    </a:lnTo>
                    <a:lnTo>
                      <a:pt x="0" y="10839"/>
                    </a:lnTo>
                    <a:lnTo>
                      <a:pt x="80" y="9747"/>
                    </a:lnTo>
                    <a:lnTo>
                      <a:pt x="319" y="8734"/>
                    </a:lnTo>
                    <a:lnTo>
                      <a:pt x="638" y="7642"/>
                    </a:lnTo>
                    <a:lnTo>
                      <a:pt x="1594" y="5770"/>
                    </a:lnTo>
                    <a:lnTo>
                      <a:pt x="2152" y="4757"/>
                    </a:lnTo>
                    <a:lnTo>
                      <a:pt x="2790" y="3977"/>
                    </a:lnTo>
                    <a:lnTo>
                      <a:pt x="4384" y="2417"/>
                    </a:lnTo>
                    <a:lnTo>
                      <a:pt x="5261" y="1794"/>
                    </a:lnTo>
                    <a:lnTo>
                      <a:pt x="6217" y="1248"/>
                    </a:lnTo>
                    <a:lnTo>
                      <a:pt x="7253" y="780"/>
                    </a:lnTo>
                    <a:lnTo>
                      <a:pt x="8210" y="312"/>
                    </a:lnTo>
                    <a:lnTo>
                      <a:pt x="9405" y="0"/>
                    </a:lnTo>
                    <a:lnTo>
                      <a:pt x="9724" y="0"/>
                    </a:lnTo>
                    <a:lnTo>
                      <a:pt x="10202" y="78"/>
                    </a:lnTo>
                    <a:lnTo>
                      <a:pt x="10521" y="156"/>
                    </a:lnTo>
                    <a:lnTo>
                      <a:pt x="10760" y="390"/>
                    </a:lnTo>
                    <a:lnTo>
                      <a:pt x="11238" y="1014"/>
                    </a:lnTo>
                    <a:lnTo>
                      <a:pt x="11637" y="1092"/>
                    </a:lnTo>
                    <a:lnTo>
                      <a:pt x="12593" y="1326"/>
                    </a:lnTo>
                    <a:lnTo>
                      <a:pt x="13630" y="1560"/>
                    </a:lnTo>
                    <a:lnTo>
                      <a:pt x="14586" y="1871"/>
                    </a:lnTo>
                    <a:lnTo>
                      <a:pt x="15383" y="2261"/>
                    </a:lnTo>
                    <a:lnTo>
                      <a:pt x="16260" y="2651"/>
                    </a:lnTo>
                    <a:lnTo>
                      <a:pt x="17057" y="3197"/>
                    </a:lnTo>
                    <a:lnTo>
                      <a:pt x="18492" y="4289"/>
                    </a:lnTo>
                    <a:lnTo>
                      <a:pt x="19049" y="4913"/>
                    </a:lnTo>
                    <a:lnTo>
                      <a:pt x="19607" y="5614"/>
                    </a:lnTo>
                    <a:lnTo>
                      <a:pt x="20086" y="6316"/>
                    </a:lnTo>
                    <a:lnTo>
                      <a:pt x="20484" y="7018"/>
                    </a:lnTo>
                    <a:lnTo>
                      <a:pt x="20803" y="7798"/>
                    </a:lnTo>
                    <a:lnTo>
                      <a:pt x="21201" y="8656"/>
                    </a:lnTo>
                    <a:lnTo>
                      <a:pt x="21361" y="9513"/>
                    </a:lnTo>
                    <a:lnTo>
                      <a:pt x="21520" y="10449"/>
                    </a:lnTo>
                    <a:lnTo>
                      <a:pt x="21600" y="11307"/>
                    </a:lnTo>
                    <a:lnTo>
                      <a:pt x="21600" y="12165"/>
                    </a:lnTo>
                    <a:lnTo>
                      <a:pt x="21520" y="13100"/>
                    </a:lnTo>
                    <a:lnTo>
                      <a:pt x="21361" y="13958"/>
                    </a:lnTo>
                    <a:lnTo>
                      <a:pt x="21122" y="14816"/>
                    </a:lnTo>
                    <a:lnTo>
                      <a:pt x="20723" y="15752"/>
                    </a:lnTo>
                    <a:lnTo>
                      <a:pt x="19926" y="17311"/>
                    </a:lnTo>
                    <a:lnTo>
                      <a:pt x="19368" y="18091"/>
                    </a:lnTo>
                    <a:lnTo>
                      <a:pt x="18810" y="18793"/>
                    </a:lnTo>
                    <a:lnTo>
                      <a:pt x="18093" y="19417"/>
                    </a:lnTo>
                    <a:lnTo>
                      <a:pt x="16658" y="20508"/>
                    </a:lnTo>
                    <a:lnTo>
                      <a:pt x="15702" y="20898"/>
                    </a:lnTo>
                    <a:lnTo>
                      <a:pt x="14825" y="21210"/>
                    </a:lnTo>
                    <a:lnTo>
                      <a:pt x="13869" y="21444"/>
                    </a:lnTo>
                    <a:lnTo>
                      <a:pt x="12673" y="21600"/>
                    </a:lnTo>
                    <a:lnTo>
                      <a:pt x="11477" y="21600"/>
                    </a:lnTo>
                    <a:close/>
                    <a:moveTo>
                      <a:pt x="8050" y="3743"/>
                    </a:moveTo>
                    <a:lnTo>
                      <a:pt x="6934" y="4367"/>
                    </a:lnTo>
                    <a:lnTo>
                      <a:pt x="5818" y="5147"/>
                    </a:lnTo>
                    <a:lnTo>
                      <a:pt x="4942" y="6160"/>
                    </a:lnTo>
                    <a:lnTo>
                      <a:pt x="4145" y="7252"/>
                    </a:lnTo>
                    <a:lnTo>
                      <a:pt x="3826" y="7798"/>
                    </a:lnTo>
                    <a:lnTo>
                      <a:pt x="3507" y="8500"/>
                    </a:lnTo>
                    <a:lnTo>
                      <a:pt x="3188" y="9123"/>
                    </a:lnTo>
                    <a:lnTo>
                      <a:pt x="3029" y="9825"/>
                    </a:lnTo>
                    <a:lnTo>
                      <a:pt x="2869" y="11229"/>
                    </a:lnTo>
                    <a:lnTo>
                      <a:pt x="2949" y="11931"/>
                    </a:lnTo>
                    <a:lnTo>
                      <a:pt x="3029" y="12710"/>
                    </a:lnTo>
                    <a:lnTo>
                      <a:pt x="3268" y="13412"/>
                    </a:lnTo>
                    <a:lnTo>
                      <a:pt x="3507" y="14036"/>
                    </a:lnTo>
                    <a:lnTo>
                      <a:pt x="4145" y="15128"/>
                    </a:lnTo>
                    <a:lnTo>
                      <a:pt x="4463" y="15752"/>
                    </a:lnTo>
                    <a:lnTo>
                      <a:pt x="4942" y="16219"/>
                    </a:lnTo>
                    <a:lnTo>
                      <a:pt x="5340" y="16687"/>
                    </a:lnTo>
                    <a:lnTo>
                      <a:pt x="5818" y="17077"/>
                    </a:lnTo>
                    <a:lnTo>
                      <a:pt x="6456" y="17467"/>
                    </a:lnTo>
                    <a:lnTo>
                      <a:pt x="7014" y="17857"/>
                    </a:lnTo>
                    <a:lnTo>
                      <a:pt x="7572" y="18091"/>
                    </a:lnTo>
                    <a:lnTo>
                      <a:pt x="8210" y="18325"/>
                    </a:lnTo>
                    <a:lnTo>
                      <a:pt x="8927" y="18559"/>
                    </a:lnTo>
                    <a:lnTo>
                      <a:pt x="9644" y="18637"/>
                    </a:lnTo>
                    <a:lnTo>
                      <a:pt x="10282" y="18793"/>
                    </a:lnTo>
                    <a:lnTo>
                      <a:pt x="11717" y="18793"/>
                    </a:lnTo>
                    <a:lnTo>
                      <a:pt x="12354" y="18715"/>
                    </a:lnTo>
                    <a:lnTo>
                      <a:pt x="13630" y="18403"/>
                    </a:lnTo>
                    <a:lnTo>
                      <a:pt x="14267" y="18169"/>
                    </a:lnTo>
                    <a:lnTo>
                      <a:pt x="14905" y="17857"/>
                    </a:lnTo>
                    <a:lnTo>
                      <a:pt x="16021" y="17077"/>
                    </a:lnTo>
                    <a:lnTo>
                      <a:pt x="16499" y="16687"/>
                    </a:lnTo>
                    <a:lnTo>
                      <a:pt x="16977" y="16219"/>
                    </a:lnTo>
                    <a:lnTo>
                      <a:pt x="17296" y="15752"/>
                    </a:lnTo>
                    <a:lnTo>
                      <a:pt x="17694" y="15128"/>
                    </a:lnTo>
                    <a:lnTo>
                      <a:pt x="18173" y="14036"/>
                    </a:lnTo>
                    <a:lnTo>
                      <a:pt x="18332" y="13412"/>
                    </a:lnTo>
                    <a:lnTo>
                      <a:pt x="18571" y="12710"/>
                    </a:lnTo>
                    <a:lnTo>
                      <a:pt x="18651" y="12087"/>
                    </a:lnTo>
                    <a:lnTo>
                      <a:pt x="18651" y="11463"/>
                    </a:lnTo>
                    <a:lnTo>
                      <a:pt x="18571" y="10839"/>
                    </a:lnTo>
                    <a:lnTo>
                      <a:pt x="18332" y="10137"/>
                    </a:lnTo>
                    <a:lnTo>
                      <a:pt x="18173" y="9435"/>
                    </a:lnTo>
                    <a:lnTo>
                      <a:pt x="17934" y="8812"/>
                    </a:lnTo>
                    <a:lnTo>
                      <a:pt x="17615" y="8188"/>
                    </a:lnTo>
                    <a:lnTo>
                      <a:pt x="17216" y="7564"/>
                    </a:lnTo>
                    <a:lnTo>
                      <a:pt x="16897" y="7018"/>
                    </a:lnTo>
                    <a:lnTo>
                      <a:pt x="16419" y="6550"/>
                    </a:lnTo>
                    <a:lnTo>
                      <a:pt x="15861" y="6082"/>
                    </a:lnTo>
                    <a:lnTo>
                      <a:pt x="15303" y="5692"/>
                    </a:lnTo>
                    <a:lnTo>
                      <a:pt x="14745" y="5225"/>
                    </a:lnTo>
                    <a:lnTo>
                      <a:pt x="14108" y="4913"/>
                    </a:lnTo>
                    <a:lnTo>
                      <a:pt x="13390" y="4601"/>
                    </a:lnTo>
                    <a:lnTo>
                      <a:pt x="12753" y="4367"/>
                    </a:lnTo>
                    <a:lnTo>
                      <a:pt x="11956" y="4133"/>
                    </a:lnTo>
                    <a:lnTo>
                      <a:pt x="11238" y="3977"/>
                    </a:lnTo>
                    <a:lnTo>
                      <a:pt x="10282" y="3899"/>
                    </a:lnTo>
                    <a:lnTo>
                      <a:pt x="9485" y="3821"/>
                    </a:lnTo>
                    <a:lnTo>
                      <a:pt x="9166" y="3821"/>
                    </a:lnTo>
                    <a:lnTo>
                      <a:pt x="8927" y="3665"/>
                    </a:lnTo>
                    <a:lnTo>
                      <a:pt x="8528" y="3509"/>
                    </a:lnTo>
                    <a:lnTo>
                      <a:pt x="8050" y="374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5" name="chenying0907 926"/>
              <p:cNvSpPr/>
              <p:nvPr/>
            </p:nvSpPr>
            <p:spPr>
              <a:xfrm>
                <a:off x="0" y="81008"/>
                <a:ext cx="714769" cy="713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00" y="21600"/>
                    </a:moveTo>
                    <a:lnTo>
                      <a:pt x="12181" y="21582"/>
                    </a:lnTo>
                    <a:lnTo>
                      <a:pt x="11880" y="21529"/>
                    </a:lnTo>
                    <a:lnTo>
                      <a:pt x="11561" y="21440"/>
                    </a:lnTo>
                    <a:lnTo>
                      <a:pt x="11260" y="21333"/>
                    </a:lnTo>
                    <a:lnTo>
                      <a:pt x="10924" y="21209"/>
                    </a:lnTo>
                    <a:lnTo>
                      <a:pt x="10605" y="21049"/>
                    </a:lnTo>
                    <a:lnTo>
                      <a:pt x="9968" y="20622"/>
                    </a:lnTo>
                    <a:lnTo>
                      <a:pt x="9932" y="20587"/>
                    </a:lnTo>
                    <a:lnTo>
                      <a:pt x="9879" y="20587"/>
                    </a:lnTo>
                    <a:lnTo>
                      <a:pt x="9809" y="20551"/>
                    </a:lnTo>
                    <a:lnTo>
                      <a:pt x="9738" y="20498"/>
                    </a:lnTo>
                    <a:lnTo>
                      <a:pt x="5435" y="16178"/>
                    </a:lnTo>
                    <a:lnTo>
                      <a:pt x="5134" y="15840"/>
                    </a:lnTo>
                    <a:lnTo>
                      <a:pt x="4798" y="15502"/>
                    </a:lnTo>
                    <a:lnTo>
                      <a:pt x="4178" y="14791"/>
                    </a:lnTo>
                    <a:lnTo>
                      <a:pt x="3541" y="14044"/>
                    </a:lnTo>
                    <a:lnTo>
                      <a:pt x="3205" y="13707"/>
                    </a:lnTo>
                    <a:lnTo>
                      <a:pt x="2886" y="13351"/>
                    </a:lnTo>
                    <a:lnTo>
                      <a:pt x="2532" y="12996"/>
                    </a:lnTo>
                    <a:lnTo>
                      <a:pt x="2178" y="12693"/>
                    </a:lnTo>
                    <a:lnTo>
                      <a:pt x="1806" y="12391"/>
                    </a:lnTo>
                    <a:lnTo>
                      <a:pt x="1416" y="12124"/>
                    </a:lnTo>
                    <a:lnTo>
                      <a:pt x="1363" y="12071"/>
                    </a:lnTo>
                    <a:lnTo>
                      <a:pt x="1310" y="12036"/>
                    </a:lnTo>
                    <a:lnTo>
                      <a:pt x="1275" y="11911"/>
                    </a:lnTo>
                    <a:lnTo>
                      <a:pt x="1257" y="11822"/>
                    </a:lnTo>
                    <a:lnTo>
                      <a:pt x="1257" y="11751"/>
                    </a:lnTo>
                    <a:lnTo>
                      <a:pt x="1275" y="11680"/>
                    </a:lnTo>
                    <a:lnTo>
                      <a:pt x="1257" y="11627"/>
                    </a:lnTo>
                    <a:lnTo>
                      <a:pt x="1045" y="11129"/>
                    </a:lnTo>
                    <a:lnTo>
                      <a:pt x="868" y="10631"/>
                    </a:lnTo>
                    <a:lnTo>
                      <a:pt x="708" y="10133"/>
                    </a:lnTo>
                    <a:lnTo>
                      <a:pt x="567" y="9618"/>
                    </a:lnTo>
                    <a:lnTo>
                      <a:pt x="443" y="9102"/>
                    </a:lnTo>
                    <a:lnTo>
                      <a:pt x="336" y="8587"/>
                    </a:lnTo>
                    <a:lnTo>
                      <a:pt x="266" y="8053"/>
                    </a:lnTo>
                    <a:lnTo>
                      <a:pt x="195" y="7556"/>
                    </a:lnTo>
                    <a:lnTo>
                      <a:pt x="124" y="7040"/>
                    </a:lnTo>
                    <a:lnTo>
                      <a:pt x="71" y="6542"/>
                    </a:lnTo>
                    <a:lnTo>
                      <a:pt x="18" y="5547"/>
                    </a:lnTo>
                    <a:lnTo>
                      <a:pt x="0" y="4604"/>
                    </a:lnTo>
                    <a:lnTo>
                      <a:pt x="18" y="3769"/>
                    </a:lnTo>
                    <a:lnTo>
                      <a:pt x="18" y="3680"/>
                    </a:lnTo>
                    <a:lnTo>
                      <a:pt x="53" y="3591"/>
                    </a:lnTo>
                    <a:lnTo>
                      <a:pt x="106" y="3520"/>
                    </a:lnTo>
                    <a:lnTo>
                      <a:pt x="177" y="3484"/>
                    </a:lnTo>
                    <a:lnTo>
                      <a:pt x="248" y="3431"/>
                    </a:lnTo>
                    <a:lnTo>
                      <a:pt x="283" y="3342"/>
                    </a:lnTo>
                    <a:lnTo>
                      <a:pt x="301" y="3289"/>
                    </a:lnTo>
                    <a:lnTo>
                      <a:pt x="336" y="3236"/>
                    </a:lnTo>
                    <a:lnTo>
                      <a:pt x="726" y="2738"/>
                    </a:lnTo>
                    <a:lnTo>
                      <a:pt x="1115" y="2258"/>
                    </a:lnTo>
                    <a:lnTo>
                      <a:pt x="1523" y="1831"/>
                    </a:lnTo>
                    <a:lnTo>
                      <a:pt x="1948" y="1440"/>
                    </a:lnTo>
                    <a:lnTo>
                      <a:pt x="2390" y="1067"/>
                    </a:lnTo>
                    <a:lnTo>
                      <a:pt x="2815" y="729"/>
                    </a:lnTo>
                    <a:lnTo>
                      <a:pt x="3275" y="444"/>
                    </a:lnTo>
                    <a:lnTo>
                      <a:pt x="3718" y="178"/>
                    </a:lnTo>
                    <a:lnTo>
                      <a:pt x="3807" y="142"/>
                    </a:lnTo>
                    <a:lnTo>
                      <a:pt x="3877" y="124"/>
                    </a:lnTo>
                    <a:lnTo>
                      <a:pt x="3930" y="142"/>
                    </a:lnTo>
                    <a:lnTo>
                      <a:pt x="4037" y="142"/>
                    </a:lnTo>
                    <a:lnTo>
                      <a:pt x="4108" y="89"/>
                    </a:lnTo>
                    <a:lnTo>
                      <a:pt x="4178" y="53"/>
                    </a:lnTo>
                    <a:lnTo>
                      <a:pt x="4285" y="36"/>
                    </a:lnTo>
                    <a:lnTo>
                      <a:pt x="5152" y="0"/>
                    </a:lnTo>
                    <a:lnTo>
                      <a:pt x="6675" y="0"/>
                    </a:lnTo>
                    <a:lnTo>
                      <a:pt x="7418" y="36"/>
                    </a:lnTo>
                    <a:lnTo>
                      <a:pt x="8109" y="89"/>
                    </a:lnTo>
                    <a:lnTo>
                      <a:pt x="8764" y="142"/>
                    </a:lnTo>
                    <a:lnTo>
                      <a:pt x="9401" y="231"/>
                    </a:lnTo>
                    <a:lnTo>
                      <a:pt x="10021" y="356"/>
                    </a:lnTo>
                    <a:lnTo>
                      <a:pt x="10605" y="462"/>
                    </a:lnTo>
                    <a:lnTo>
                      <a:pt x="11172" y="604"/>
                    </a:lnTo>
                    <a:lnTo>
                      <a:pt x="11225" y="622"/>
                    </a:lnTo>
                    <a:lnTo>
                      <a:pt x="11260" y="640"/>
                    </a:lnTo>
                    <a:lnTo>
                      <a:pt x="11367" y="640"/>
                    </a:lnTo>
                    <a:lnTo>
                      <a:pt x="11437" y="676"/>
                    </a:lnTo>
                    <a:lnTo>
                      <a:pt x="11614" y="818"/>
                    </a:lnTo>
                    <a:lnTo>
                      <a:pt x="12340" y="1422"/>
                    </a:lnTo>
                    <a:lnTo>
                      <a:pt x="13031" y="2027"/>
                    </a:lnTo>
                    <a:lnTo>
                      <a:pt x="13721" y="2649"/>
                    </a:lnTo>
                    <a:lnTo>
                      <a:pt x="14376" y="3271"/>
                    </a:lnTo>
                    <a:lnTo>
                      <a:pt x="15704" y="4551"/>
                    </a:lnTo>
                    <a:lnTo>
                      <a:pt x="16961" y="5831"/>
                    </a:lnTo>
                    <a:lnTo>
                      <a:pt x="17847" y="6738"/>
                    </a:lnTo>
                    <a:lnTo>
                      <a:pt x="18714" y="7609"/>
                    </a:lnTo>
                    <a:lnTo>
                      <a:pt x="19599" y="8444"/>
                    </a:lnTo>
                    <a:lnTo>
                      <a:pt x="20467" y="9262"/>
                    </a:lnTo>
                    <a:lnTo>
                      <a:pt x="20520" y="9316"/>
                    </a:lnTo>
                    <a:lnTo>
                      <a:pt x="20591" y="9316"/>
                    </a:lnTo>
                    <a:lnTo>
                      <a:pt x="20662" y="9333"/>
                    </a:lnTo>
                    <a:lnTo>
                      <a:pt x="20732" y="9369"/>
                    </a:lnTo>
                    <a:lnTo>
                      <a:pt x="20768" y="9404"/>
                    </a:lnTo>
                    <a:lnTo>
                      <a:pt x="20980" y="9831"/>
                    </a:lnTo>
                    <a:lnTo>
                      <a:pt x="21122" y="10151"/>
                    </a:lnTo>
                    <a:lnTo>
                      <a:pt x="21264" y="10489"/>
                    </a:lnTo>
                    <a:lnTo>
                      <a:pt x="21370" y="10791"/>
                    </a:lnTo>
                    <a:lnTo>
                      <a:pt x="21441" y="11129"/>
                    </a:lnTo>
                    <a:lnTo>
                      <a:pt x="21511" y="11449"/>
                    </a:lnTo>
                    <a:lnTo>
                      <a:pt x="21565" y="11733"/>
                    </a:lnTo>
                    <a:lnTo>
                      <a:pt x="21600" y="12036"/>
                    </a:lnTo>
                    <a:lnTo>
                      <a:pt x="21600" y="12622"/>
                    </a:lnTo>
                    <a:lnTo>
                      <a:pt x="21565" y="12889"/>
                    </a:lnTo>
                    <a:lnTo>
                      <a:pt x="21529" y="13173"/>
                    </a:lnTo>
                    <a:lnTo>
                      <a:pt x="21458" y="13422"/>
                    </a:lnTo>
                    <a:lnTo>
                      <a:pt x="21388" y="13707"/>
                    </a:lnTo>
                    <a:lnTo>
                      <a:pt x="21281" y="13956"/>
                    </a:lnTo>
                    <a:lnTo>
                      <a:pt x="21140" y="14187"/>
                    </a:lnTo>
                    <a:lnTo>
                      <a:pt x="21104" y="14293"/>
                    </a:lnTo>
                    <a:lnTo>
                      <a:pt x="21122" y="14382"/>
                    </a:lnTo>
                    <a:lnTo>
                      <a:pt x="21140" y="14453"/>
                    </a:lnTo>
                    <a:lnTo>
                      <a:pt x="21122" y="14524"/>
                    </a:lnTo>
                    <a:lnTo>
                      <a:pt x="21087" y="14596"/>
                    </a:lnTo>
                    <a:lnTo>
                      <a:pt x="21033" y="14684"/>
                    </a:lnTo>
                    <a:lnTo>
                      <a:pt x="20308" y="15449"/>
                    </a:lnTo>
                    <a:lnTo>
                      <a:pt x="19635" y="16160"/>
                    </a:lnTo>
                    <a:lnTo>
                      <a:pt x="18944" y="16853"/>
                    </a:lnTo>
                    <a:lnTo>
                      <a:pt x="18254" y="17511"/>
                    </a:lnTo>
                    <a:lnTo>
                      <a:pt x="16855" y="18880"/>
                    </a:lnTo>
                    <a:lnTo>
                      <a:pt x="15262" y="20373"/>
                    </a:lnTo>
                    <a:lnTo>
                      <a:pt x="15191" y="20462"/>
                    </a:lnTo>
                    <a:lnTo>
                      <a:pt x="15173" y="20480"/>
                    </a:lnTo>
                    <a:lnTo>
                      <a:pt x="15102" y="20569"/>
                    </a:lnTo>
                    <a:lnTo>
                      <a:pt x="14766" y="20800"/>
                    </a:lnTo>
                    <a:lnTo>
                      <a:pt x="14430" y="21013"/>
                    </a:lnTo>
                    <a:lnTo>
                      <a:pt x="14129" y="21191"/>
                    </a:lnTo>
                    <a:lnTo>
                      <a:pt x="13792" y="21333"/>
                    </a:lnTo>
                    <a:lnTo>
                      <a:pt x="13473" y="21440"/>
                    </a:lnTo>
                    <a:lnTo>
                      <a:pt x="13155" y="21529"/>
                    </a:lnTo>
                    <a:lnTo>
                      <a:pt x="12818" y="21582"/>
                    </a:lnTo>
                    <a:lnTo>
                      <a:pt x="12500" y="21600"/>
                    </a:lnTo>
                    <a:close/>
                    <a:moveTo>
                      <a:pt x="4090" y="764"/>
                    </a:moveTo>
                    <a:lnTo>
                      <a:pt x="3647" y="1013"/>
                    </a:lnTo>
                    <a:lnTo>
                      <a:pt x="3222" y="1280"/>
                    </a:lnTo>
                    <a:lnTo>
                      <a:pt x="2815" y="1600"/>
                    </a:lnTo>
                    <a:lnTo>
                      <a:pt x="2426" y="1920"/>
                    </a:lnTo>
                    <a:lnTo>
                      <a:pt x="2018" y="2293"/>
                    </a:lnTo>
                    <a:lnTo>
                      <a:pt x="1647" y="2684"/>
                    </a:lnTo>
                    <a:lnTo>
                      <a:pt x="1292" y="3111"/>
                    </a:lnTo>
                    <a:lnTo>
                      <a:pt x="956" y="3520"/>
                    </a:lnTo>
                    <a:lnTo>
                      <a:pt x="885" y="3591"/>
                    </a:lnTo>
                    <a:lnTo>
                      <a:pt x="814" y="3644"/>
                    </a:lnTo>
                    <a:lnTo>
                      <a:pt x="708" y="3698"/>
                    </a:lnTo>
                    <a:lnTo>
                      <a:pt x="708" y="3840"/>
                    </a:lnTo>
                    <a:lnTo>
                      <a:pt x="690" y="4978"/>
                    </a:lnTo>
                    <a:lnTo>
                      <a:pt x="726" y="6080"/>
                    </a:lnTo>
                    <a:lnTo>
                      <a:pt x="797" y="7111"/>
                    </a:lnTo>
                    <a:lnTo>
                      <a:pt x="868" y="7591"/>
                    </a:lnTo>
                    <a:lnTo>
                      <a:pt x="921" y="8053"/>
                    </a:lnTo>
                    <a:lnTo>
                      <a:pt x="991" y="8516"/>
                    </a:lnTo>
                    <a:lnTo>
                      <a:pt x="1080" y="8960"/>
                    </a:lnTo>
                    <a:lnTo>
                      <a:pt x="1204" y="9404"/>
                    </a:lnTo>
                    <a:lnTo>
                      <a:pt x="1310" y="9813"/>
                    </a:lnTo>
                    <a:lnTo>
                      <a:pt x="1416" y="10204"/>
                    </a:lnTo>
                    <a:lnTo>
                      <a:pt x="1700" y="10987"/>
                    </a:lnTo>
                    <a:lnTo>
                      <a:pt x="1859" y="11324"/>
                    </a:lnTo>
                    <a:lnTo>
                      <a:pt x="1894" y="11413"/>
                    </a:lnTo>
                    <a:lnTo>
                      <a:pt x="1894" y="11627"/>
                    </a:lnTo>
                    <a:lnTo>
                      <a:pt x="1983" y="11698"/>
                    </a:lnTo>
                    <a:lnTo>
                      <a:pt x="2319" y="11929"/>
                    </a:lnTo>
                    <a:lnTo>
                      <a:pt x="2921" y="12462"/>
                    </a:lnTo>
                    <a:lnTo>
                      <a:pt x="3205" y="12764"/>
                    </a:lnTo>
                    <a:lnTo>
                      <a:pt x="3771" y="13351"/>
                    </a:lnTo>
                    <a:lnTo>
                      <a:pt x="4302" y="13956"/>
                    </a:lnTo>
                    <a:lnTo>
                      <a:pt x="4887" y="14613"/>
                    </a:lnTo>
                    <a:lnTo>
                      <a:pt x="5205" y="14951"/>
                    </a:lnTo>
                    <a:lnTo>
                      <a:pt x="5506" y="15271"/>
                    </a:lnTo>
                    <a:lnTo>
                      <a:pt x="10251" y="20036"/>
                    </a:lnTo>
                    <a:lnTo>
                      <a:pt x="10357" y="20071"/>
                    </a:lnTo>
                    <a:lnTo>
                      <a:pt x="10410" y="20107"/>
                    </a:lnTo>
                    <a:lnTo>
                      <a:pt x="10694" y="20302"/>
                    </a:lnTo>
                    <a:lnTo>
                      <a:pt x="10942" y="20480"/>
                    </a:lnTo>
                    <a:lnTo>
                      <a:pt x="11207" y="20604"/>
                    </a:lnTo>
                    <a:lnTo>
                      <a:pt x="11455" y="20711"/>
                    </a:lnTo>
                    <a:lnTo>
                      <a:pt x="11721" y="20800"/>
                    </a:lnTo>
                    <a:lnTo>
                      <a:pt x="11986" y="20871"/>
                    </a:lnTo>
                    <a:lnTo>
                      <a:pt x="12234" y="20924"/>
                    </a:lnTo>
                    <a:lnTo>
                      <a:pt x="12748" y="20924"/>
                    </a:lnTo>
                    <a:lnTo>
                      <a:pt x="13013" y="20871"/>
                    </a:lnTo>
                    <a:lnTo>
                      <a:pt x="13279" y="20800"/>
                    </a:lnTo>
                    <a:lnTo>
                      <a:pt x="13544" y="20711"/>
                    </a:lnTo>
                    <a:lnTo>
                      <a:pt x="13792" y="20604"/>
                    </a:lnTo>
                    <a:lnTo>
                      <a:pt x="14058" y="20480"/>
                    </a:lnTo>
                    <a:lnTo>
                      <a:pt x="14306" y="20302"/>
                    </a:lnTo>
                    <a:lnTo>
                      <a:pt x="14571" y="20107"/>
                    </a:lnTo>
                    <a:lnTo>
                      <a:pt x="14589" y="20089"/>
                    </a:lnTo>
                    <a:lnTo>
                      <a:pt x="14607" y="20089"/>
                    </a:lnTo>
                    <a:lnTo>
                      <a:pt x="15315" y="19378"/>
                    </a:lnTo>
                    <a:lnTo>
                      <a:pt x="16536" y="18080"/>
                    </a:lnTo>
                    <a:lnTo>
                      <a:pt x="17740" y="16871"/>
                    </a:lnTo>
                    <a:lnTo>
                      <a:pt x="18927" y="15698"/>
                    </a:lnTo>
                    <a:lnTo>
                      <a:pt x="19564" y="15111"/>
                    </a:lnTo>
                    <a:lnTo>
                      <a:pt x="20184" y="14524"/>
                    </a:lnTo>
                    <a:lnTo>
                      <a:pt x="20237" y="14489"/>
                    </a:lnTo>
                    <a:lnTo>
                      <a:pt x="20272" y="14347"/>
                    </a:lnTo>
                    <a:lnTo>
                      <a:pt x="20308" y="14276"/>
                    </a:lnTo>
                    <a:lnTo>
                      <a:pt x="20485" y="13973"/>
                    </a:lnTo>
                    <a:lnTo>
                      <a:pt x="20626" y="13689"/>
                    </a:lnTo>
                    <a:lnTo>
                      <a:pt x="20768" y="13387"/>
                    </a:lnTo>
                    <a:lnTo>
                      <a:pt x="20839" y="13084"/>
                    </a:lnTo>
                    <a:lnTo>
                      <a:pt x="20892" y="12800"/>
                    </a:lnTo>
                    <a:lnTo>
                      <a:pt x="20927" y="12498"/>
                    </a:lnTo>
                    <a:lnTo>
                      <a:pt x="20927" y="12231"/>
                    </a:lnTo>
                    <a:lnTo>
                      <a:pt x="20910" y="11947"/>
                    </a:lnTo>
                    <a:lnTo>
                      <a:pt x="20874" y="11680"/>
                    </a:lnTo>
                    <a:lnTo>
                      <a:pt x="20821" y="11413"/>
                    </a:lnTo>
                    <a:lnTo>
                      <a:pt x="20768" y="11164"/>
                    </a:lnTo>
                    <a:lnTo>
                      <a:pt x="20697" y="10916"/>
                    </a:lnTo>
                    <a:lnTo>
                      <a:pt x="20502" y="10453"/>
                    </a:lnTo>
                    <a:lnTo>
                      <a:pt x="20325" y="10027"/>
                    </a:lnTo>
                    <a:lnTo>
                      <a:pt x="20290" y="9956"/>
                    </a:lnTo>
                    <a:lnTo>
                      <a:pt x="20184" y="9884"/>
                    </a:lnTo>
                    <a:lnTo>
                      <a:pt x="19281" y="9138"/>
                    </a:lnTo>
                    <a:lnTo>
                      <a:pt x="18395" y="8373"/>
                    </a:lnTo>
                    <a:lnTo>
                      <a:pt x="17546" y="7591"/>
                    </a:lnTo>
                    <a:lnTo>
                      <a:pt x="16678" y="6773"/>
                    </a:lnTo>
                    <a:lnTo>
                      <a:pt x="14978" y="5138"/>
                    </a:lnTo>
                    <a:lnTo>
                      <a:pt x="13314" y="3484"/>
                    </a:lnTo>
                    <a:lnTo>
                      <a:pt x="11136" y="1333"/>
                    </a:lnTo>
                    <a:lnTo>
                      <a:pt x="11101" y="1280"/>
                    </a:lnTo>
                    <a:lnTo>
                      <a:pt x="11030" y="1280"/>
                    </a:lnTo>
                    <a:lnTo>
                      <a:pt x="11012" y="1262"/>
                    </a:lnTo>
                    <a:lnTo>
                      <a:pt x="9879" y="1013"/>
                    </a:lnTo>
                    <a:lnTo>
                      <a:pt x="9295" y="924"/>
                    </a:lnTo>
                    <a:lnTo>
                      <a:pt x="8693" y="818"/>
                    </a:lnTo>
                    <a:lnTo>
                      <a:pt x="8056" y="764"/>
                    </a:lnTo>
                    <a:lnTo>
                      <a:pt x="7383" y="711"/>
                    </a:lnTo>
                    <a:lnTo>
                      <a:pt x="6675" y="693"/>
                    </a:lnTo>
                    <a:lnTo>
                      <a:pt x="5949" y="676"/>
                    </a:lnTo>
                    <a:lnTo>
                      <a:pt x="5152" y="693"/>
                    </a:lnTo>
                    <a:lnTo>
                      <a:pt x="4267" y="711"/>
                    </a:lnTo>
                    <a:lnTo>
                      <a:pt x="4178" y="711"/>
                    </a:lnTo>
                    <a:lnTo>
                      <a:pt x="4108" y="747"/>
                    </a:lnTo>
                    <a:lnTo>
                      <a:pt x="4090" y="76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096" name="chenying0907 927"/>
              <p:cNvSpPr/>
              <p:nvPr/>
            </p:nvSpPr>
            <p:spPr>
              <a:xfrm>
                <a:off x="156686" y="-1"/>
                <a:ext cx="617942" cy="250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1" y="21600"/>
                    </a:moveTo>
                    <a:lnTo>
                      <a:pt x="1848" y="21549"/>
                    </a:lnTo>
                    <a:lnTo>
                      <a:pt x="1745" y="21549"/>
                    </a:lnTo>
                    <a:lnTo>
                      <a:pt x="1643" y="21448"/>
                    </a:lnTo>
                    <a:lnTo>
                      <a:pt x="1581" y="21346"/>
                    </a:lnTo>
                    <a:lnTo>
                      <a:pt x="1519" y="21194"/>
                    </a:lnTo>
                    <a:lnTo>
                      <a:pt x="1396" y="21448"/>
                    </a:lnTo>
                    <a:lnTo>
                      <a:pt x="1396" y="21346"/>
                    </a:lnTo>
                    <a:lnTo>
                      <a:pt x="1335" y="21296"/>
                    </a:lnTo>
                    <a:lnTo>
                      <a:pt x="1211" y="21144"/>
                    </a:lnTo>
                    <a:lnTo>
                      <a:pt x="1088" y="20941"/>
                    </a:lnTo>
                    <a:lnTo>
                      <a:pt x="903" y="20535"/>
                    </a:lnTo>
                    <a:lnTo>
                      <a:pt x="739" y="20079"/>
                    </a:lnTo>
                    <a:lnTo>
                      <a:pt x="575" y="19521"/>
                    </a:lnTo>
                    <a:lnTo>
                      <a:pt x="287" y="18304"/>
                    </a:lnTo>
                    <a:lnTo>
                      <a:pt x="185" y="17696"/>
                    </a:lnTo>
                    <a:lnTo>
                      <a:pt x="103" y="17037"/>
                    </a:lnTo>
                    <a:lnTo>
                      <a:pt x="41" y="16428"/>
                    </a:lnTo>
                    <a:lnTo>
                      <a:pt x="0" y="15870"/>
                    </a:lnTo>
                    <a:lnTo>
                      <a:pt x="0" y="13944"/>
                    </a:lnTo>
                    <a:lnTo>
                      <a:pt x="21" y="12828"/>
                    </a:lnTo>
                    <a:lnTo>
                      <a:pt x="21" y="11865"/>
                    </a:lnTo>
                    <a:lnTo>
                      <a:pt x="0" y="10648"/>
                    </a:lnTo>
                    <a:lnTo>
                      <a:pt x="21" y="10039"/>
                    </a:lnTo>
                    <a:lnTo>
                      <a:pt x="62" y="9532"/>
                    </a:lnTo>
                    <a:lnTo>
                      <a:pt x="164" y="8417"/>
                    </a:lnTo>
                    <a:lnTo>
                      <a:pt x="267" y="7758"/>
                    </a:lnTo>
                    <a:lnTo>
                      <a:pt x="370" y="7048"/>
                    </a:lnTo>
                    <a:lnTo>
                      <a:pt x="513" y="6389"/>
                    </a:lnTo>
                    <a:lnTo>
                      <a:pt x="657" y="5679"/>
                    </a:lnTo>
                    <a:lnTo>
                      <a:pt x="821" y="5070"/>
                    </a:lnTo>
                    <a:lnTo>
                      <a:pt x="903" y="4817"/>
                    </a:lnTo>
                    <a:lnTo>
                      <a:pt x="1006" y="4513"/>
                    </a:lnTo>
                    <a:lnTo>
                      <a:pt x="1273" y="4056"/>
                    </a:lnTo>
                    <a:lnTo>
                      <a:pt x="1499" y="3651"/>
                    </a:lnTo>
                    <a:lnTo>
                      <a:pt x="1786" y="3296"/>
                    </a:lnTo>
                    <a:lnTo>
                      <a:pt x="2053" y="2941"/>
                    </a:lnTo>
                    <a:lnTo>
                      <a:pt x="2341" y="2687"/>
                    </a:lnTo>
                    <a:lnTo>
                      <a:pt x="2608" y="2383"/>
                    </a:lnTo>
                    <a:lnTo>
                      <a:pt x="3203" y="1927"/>
                    </a:lnTo>
                    <a:lnTo>
                      <a:pt x="3285" y="1876"/>
                    </a:lnTo>
                    <a:lnTo>
                      <a:pt x="3696" y="1572"/>
                    </a:lnTo>
                    <a:lnTo>
                      <a:pt x="4065" y="1369"/>
                    </a:lnTo>
                    <a:lnTo>
                      <a:pt x="4476" y="1217"/>
                    </a:lnTo>
                    <a:lnTo>
                      <a:pt x="5133" y="1217"/>
                    </a:lnTo>
                    <a:lnTo>
                      <a:pt x="5379" y="1268"/>
                    </a:lnTo>
                    <a:lnTo>
                      <a:pt x="5646" y="1369"/>
                    </a:lnTo>
                    <a:lnTo>
                      <a:pt x="5893" y="1572"/>
                    </a:lnTo>
                    <a:lnTo>
                      <a:pt x="6344" y="1825"/>
                    </a:lnTo>
                    <a:lnTo>
                      <a:pt x="6386" y="1876"/>
                    </a:lnTo>
                    <a:lnTo>
                      <a:pt x="6940" y="2231"/>
                    </a:lnTo>
                    <a:lnTo>
                      <a:pt x="7433" y="2586"/>
                    </a:lnTo>
                    <a:lnTo>
                      <a:pt x="7946" y="3042"/>
                    </a:lnTo>
                    <a:lnTo>
                      <a:pt x="8213" y="3346"/>
                    </a:lnTo>
                    <a:lnTo>
                      <a:pt x="8993" y="4310"/>
                    </a:lnTo>
                    <a:lnTo>
                      <a:pt x="9527" y="5070"/>
                    </a:lnTo>
                    <a:lnTo>
                      <a:pt x="10533" y="6592"/>
                    </a:lnTo>
                    <a:lnTo>
                      <a:pt x="10738" y="6896"/>
                    </a:lnTo>
                    <a:lnTo>
                      <a:pt x="10862" y="6439"/>
                    </a:lnTo>
                    <a:lnTo>
                      <a:pt x="11087" y="5730"/>
                    </a:lnTo>
                    <a:lnTo>
                      <a:pt x="11313" y="5121"/>
                    </a:lnTo>
                    <a:lnTo>
                      <a:pt x="11560" y="4513"/>
                    </a:lnTo>
                    <a:lnTo>
                      <a:pt x="11786" y="4006"/>
                    </a:lnTo>
                    <a:lnTo>
                      <a:pt x="12052" y="3549"/>
                    </a:lnTo>
                    <a:lnTo>
                      <a:pt x="12299" y="3042"/>
                    </a:lnTo>
                    <a:lnTo>
                      <a:pt x="12545" y="2637"/>
                    </a:lnTo>
                    <a:lnTo>
                      <a:pt x="12833" y="2282"/>
                    </a:lnTo>
                    <a:lnTo>
                      <a:pt x="13182" y="1876"/>
                    </a:lnTo>
                    <a:lnTo>
                      <a:pt x="13572" y="1470"/>
                    </a:lnTo>
                    <a:lnTo>
                      <a:pt x="13962" y="1166"/>
                    </a:lnTo>
                    <a:lnTo>
                      <a:pt x="14332" y="913"/>
                    </a:lnTo>
                    <a:lnTo>
                      <a:pt x="15071" y="507"/>
                    </a:lnTo>
                    <a:lnTo>
                      <a:pt x="15748" y="203"/>
                    </a:lnTo>
                    <a:lnTo>
                      <a:pt x="16221" y="51"/>
                    </a:lnTo>
                    <a:lnTo>
                      <a:pt x="16693" y="0"/>
                    </a:lnTo>
                    <a:lnTo>
                      <a:pt x="16960" y="0"/>
                    </a:lnTo>
                    <a:lnTo>
                      <a:pt x="17268" y="51"/>
                    </a:lnTo>
                    <a:lnTo>
                      <a:pt x="17822" y="254"/>
                    </a:lnTo>
                    <a:lnTo>
                      <a:pt x="18356" y="507"/>
                    </a:lnTo>
                    <a:lnTo>
                      <a:pt x="18931" y="811"/>
                    </a:lnTo>
                    <a:lnTo>
                      <a:pt x="19198" y="963"/>
                    </a:lnTo>
                    <a:lnTo>
                      <a:pt x="19444" y="1166"/>
                    </a:lnTo>
                    <a:lnTo>
                      <a:pt x="19690" y="1420"/>
                    </a:lnTo>
                    <a:lnTo>
                      <a:pt x="19937" y="1775"/>
                    </a:lnTo>
                    <a:lnTo>
                      <a:pt x="20163" y="2130"/>
                    </a:lnTo>
                    <a:lnTo>
                      <a:pt x="20409" y="2485"/>
                    </a:lnTo>
                    <a:lnTo>
                      <a:pt x="20614" y="2890"/>
                    </a:lnTo>
                    <a:lnTo>
                      <a:pt x="20984" y="3904"/>
                    </a:lnTo>
                    <a:lnTo>
                      <a:pt x="21148" y="4411"/>
                    </a:lnTo>
                    <a:lnTo>
                      <a:pt x="21292" y="5020"/>
                    </a:lnTo>
                    <a:lnTo>
                      <a:pt x="21415" y="5577"/>
                    </a:lnTo>
                    <a:lnTo>
                      <a:pt x="21497" y="6186"/>
                    </a:lnTo>
                    <a:lnTo>
                      <a:pt x="21559" y="6845"/>
                    </a:lnTo>
                    <a:lnTo>
                      <a:pt x="21600" y="7504"/>
                    </a:lnTo>
                    <a:lnTo>
                      <a:pt x="21600" y="8265"/>
                    </a:lnTo>
                    <a:lnTo>
                      <a:pt x="21559" y="9279"/>
                    </a:lnTo>
                    <a:lnTo>
                      <a:pt x="21497" y="10293"/>
                    </a:lnTo>
                    <a:lnTo>
                      <a:pt x="21374" y="11206"/>
                    </a:lnTo>
                    <a:lnTo>
                      <a:pt x="21230" y="12017"/>
                    </a:lnTo>
                    <a:lnTo>
                      <a:pt x="21046" y="12777"/>
                    </a:lnTo>
                    <a:lnTo>
                      <a:pt x="20820" y="13386"/>
                    </a:lnTo>
                    <a:lnTo>
                      <a:pt x="20594" y="13944"/>
                    </a:lnTo>
                    <a:lnTo>
                      <a:pt x="20348" y="14451"/>
                    </a:lnTo>
                    <a:lnTo>
                      <a:pt x="20081" y="14856"/>
                    </a:lnTo>
                    <a:lnTo>
                      <a:pt x="19814" y="15211"/>
                    </a:lnTo>
                    <a:lnTo>
                      <a:pt x="19526" y="15515"/>
                    </a:lnTo>
                    <a:lnTo>
                      <a:pt x="19259" y="15769"/>
                    </a:lnTo>
                    <a:lnTo>
                      <a:pt x="18972" y="16023"/>
                    </a:lnTo>
                    <a:lnTo>
                      <a:pt x="18725" y="16225"/>
                    </a:lnTo>
                    <a:lnTo>
                      <a:pt x="18212" y="16428"/>
                    </a:lnTo>
                    <a:lnTo>
                      <a:pt x="17884" y="16530"/>
                    </a:lnTo>
                    <a:lnTo>
                      <a:pt x="17535" y="16580"/>
                    </a:lnTo>
                    <a:lnTo>
                      <a:pt x="17268" y="16530"/>
                    </a:lnTo>
                    <a:lnTo>
                      <a:pt x="16980" y="16479"/>
                    </a:lnTo>
                    <a:lnTo>
                      <a:pt x="16405" y="16276"/>
                    </a:lnTo>
                    <a:lnTo>
                      <a:pt x="15789" y="15972"/>
                    </a:lnTo>
                    <a:lnTo>
                      <a:pt x="15194" y="15465"/>
                    </a:lnTo>
                    <a:lnTo>
                      <a:pt x="14598" y="14907"/>
                    </a:lnTo>
                    <a:lnTo>
                      <a:pt x="13983" y="14248"/>
                    </a:lnTo>
                    <a:lnTo>
                      <a:pt x="13387" y="13437"/>
                    </a:lnTo>
                    <a:lnTo>
                      <a:pt x="12792" y="12473"/>
                    </a:lnTo>
                    <a:lnTo>
                      <a:pt x="12258" y="11611"/>
                    </a:lnTo>
                    <a:lnTo>
                      <a:pt x="11724" y="10597"/>
                    </a:lnTo>
                    <a:lnTo>
                      <a:pt x="11108" y="9482"/>
                    </a:lnTo>
                    <a:lnTo>
                      <a:pt x="10903" y="9076"/>
                    </a:lnTo>
                    <a:lnTo>
                      <a:pt x="10759" y="9634"/>
                    </a:lnTo>
                    <a:lnTo>
                      <a:pt x="10266" y="11510"/>
                    </a:lnTo>
                    <a:lnTo>
                      <a:pt x="9897" y="12980"/>
                    </a:lnTo>
                    <a:lnTo>
                      <a:pt x="9773" y="13285"/>
                    </a:lnTo>
                    <a:lnTo>
                      <a:pt x="9712" y="13335"/>
                    </a:lnTo>
                    <a:lnTo>
                      <a:pt x="9527" y="13335"/>
                    </a:lnTo>
                    <a:lnTo>
                      <a:pt x="9404" y="13234"/>
                    </a:lnTo>
                    <a:lnTo>
                      <a:pt x="9342" y="13082"/>
                    </a:lnTo>
                    <a:lnTo>
                      <a:pt x="9281" y="12879"/>
                    </a:lnTo>
                    <a:lnTo>
                      <a:pt x="9260" y="12727"/>
                    </a:lnTo>
                    <a:lnTo>
                      <a:pt x="9240" y="12524"/>
                    </a:lnTo>
                    <a:lnTo>
                      <a:pt x="9260" y="12372"/>
                    </a:lnTo>
                    <a:lnTo>
                      <a:pt x="9301" y="12169"/>
                    </a:lnTo>
                    <a:lnTo>
                      <a:pt x="9732" y="10546"/>
                    </a:lnTo>
                    <a:lnTo>
                      <a:pt x="10225" y="8721"/>
                    </a:lnTo>
                    <a:lnTo>
                      <a:pt x="10348" y="8214"/>
                    </a:lnTo>
                    <a:lnTo>
                      <a:pt x="9794" y="7301"/>
                    </a:lnTo>
                    <a:lnTo>
                      <a:pt x="9137" y="6237"/>
                    </a:lnTo>
                    <a:lnTo>
                      <a:pt x="8808" y="5730"/>
                    </a:lnTo>
                    <a:lnTo>
                      <a:pt x="8459" y="5273"/>
                    </a:lnTo>
                    <a:lnTo>
                      <a:pt x="8090" y="4817"/>
                    </a:lnTo>
                    <a:lnTo>
                      <a:pt x="7741" y="4361"/>
                    </a:lnTo>
                    <a:lnTo>
                      <a:pt x="7371" y="4056"/>
                    </a:lnTo>
                    <a:lnTo>
                      <a:pt x="7043" y="3803"/>
                    </a:lnTo>
                    <a:lnTo>
                      <a:pt x="6878" y="3752"/>
                    </a:lnTo>
                    <a:lnTo>
                      <a:pt x="6365" y="3448"/>
                    </a:lnTo>
                    <a:lnTo>
                      <a:pt x="5831" y="3194"/>
                    </a:lnTo>
                    <a:lnTo>
                      <a:pt x="5256" y="2941"/>
                    </a:lnTo>
                    <a:lnTo>
                      <a:pt x="4989" y="2890"/>
                    </a:lnTo>
                    <a:lnTo>
                      <a:pt x="4373" y="2890"/>
                    </a:lnTo>
                    <a:lnTo>
                      <a:pt x="4024" y="2992"/>
                    </a:lnTo>
                    <a:lnTo>
                      <a:pt x="3737" y="3245"/>
                    </a:lnTo>
                    <a:lnTo>
                      <a:pt x="3429" y="3448"/>
                    </a:lnTo>
                    <a:lnTo>
                      <a:pt x="3203" y="3651"/>
                    </a:lnTo>
                    <a:lnTo>
                      <a:pt x="2916" y="3854"/>
                    </a:lnTo>
                    <a:lnTo>
                      <a:pt x="2628" y="4107"/>
                    </a:lnTo>
                    <a:lnTo>
                      <a:pt x="2361" y="4361"/>
                    </a:lnTo>
                    <a:lnTo>
                      <a:pt x="2074" y="4614"/>
                    </a:lnTo>
                    <a:lnTo>
                      <a:pt x="1827" y="5020"/>
                    </a:lnTo>
                    <a:lnTo>
                      <a:pt x="1663" y="5375"/>
                    </a:lnTo>
                    <a:lnTo>
                      <a:pt x="1519" y="5679"/>
                    </a:lnTo>
                    <a:lnTo>
                      <a:pt x="1396" y="6034"/>
                    </a:lnTo>
                    <a:lnTo>
                      <a:pt x="1294" y="6439"/>
                    </a:lnTo>
                    <a:lnTo>
                      <a:pt x="965" y="8062"/>
                    </a:lnTo>
                    <a:lnTo>
                      <a:pt x="903" y="8417"/>
                    </a:lnTo>
                    <a:lnTo>
                      <a:pt x="821" y="8873"/>
                    </a:lnTo>
                    <a:lnTo>
                      <a:pt x="760" y="9330"/>
                    </a:lnTo>
                    <a:lnTo>
                      <a:pt x="678" y="10496"/>
                    </a:lnTo>
                    <a:lnTo>
                      <a:pt x="616" y="11713"/>
                    </a:lnTo>
                    <a:lnTo>
                      <a:pt x="595" y="12980"/>
                    </a:lnTo>
                    <a:lnTo>
                      <a:pt x="616" y="14248"/>
                    </a:lnTo>
                    <a:lnTo>
                      <a:pt x="678" y="15414"/>
                    </a:lnTo>
                    <a:lnTo>
                      <a:pt x="719" y="16023"/>
                    </a:lnTo>
                    <a:lnTo>
                      <a:pt x="780" y="16530"/>
                    </a:lnTo>
                    <a:lnTo>
                      <a:pt x="842" y="16986"/>
                    </a:lnTo>
                    <a:lnTo>
                      <a:pt x="1006" y="17899"/>
                    </a:lnTo>
                    <a:lnTo>
                      <a:pt x="1129" y="18254"/>
                    </a:lnTo>
                    <a:lnTo>
                      <a:pt x="1335" y="18862"/>
                    </a:lnTo>
                    <a:lnTo>
                      <a:pt x="1458" y="19166"/>
                    </a:lnTo>
                    <a:lnTo>
                      <a:pt x="1581" y="19369"/>
                    </a:lnTo>
                    <a:lnTo>
                      <a:pt x="1992" y="19977"/>
                    </a:lnTo>
                    <a:lnTo>
                      <a:pt x="2074" y="20130"/>
                    </a:lnTo>
                    <a:lnTo>
                      <a:pt x="2217" y="19775"/>
                    </a:lnTo>
                    <a:lnTo>
                      <a:pt x="2238" y="19927"/>
                    </a:lnTo>
                    <a:lnTo>
                      <a:pt x="2300" y="19927"/>
                    </a:lnTo>
                    <a:lnTo>
                      <a:pt x="2402" y="19977"/>
                    </a:lnTo>
                    <a:lnTo>
                      <a:pt x="2484" y="20028"/>
                    </a:lnTo>
                    <a:lnTo>
                      <a:pt x="2525" y="20130"/>
                    </a:lnTo>
                    <a:lnTo>
                      <a:pt x="2567" y="20282"/>
                    </a:lnTo>
                    <a:lnTo>
                      <a:pt x="2608" y="20535"/>
                    </a:lnTo>
                    <a:lnTo>
                      <a:pt x="2608" y="20941"/>
                    </a:lnTo>
                    <a:lnTo>
                      <a:pt x="2567" y="21245"/>
                    </a:lnTo>
                    <a:lnTo>
                      <a:pt x="2484" y="21448"/>
                    </a:lnTo>
                    <a:lnTo>
                      <a:pt x="2402" y="21549"/>
                    </a:lnTo>
                    <a:lnTo>
                      <a:pt x="2300" y="21549"/>
                    </a:lnTo>
                    <a:lnTo>
                      <a:pt x="2115" y="21600"/>
                    </a:lnTo>
                    <a:lnTo>
                      <a:pt x="1971" y="21600"/>
                    </a:lnTo>
                    <a:close/>
                    <a:moveTo>
                      <a:pt x="16816" y="1470"/>
                    </a:moveTo>
                    <a:lnTo>
                      <a:pt x="16529" y="1572"/>
                    </a:lnTo>
                    <a:lnTo>
                      <a:pt x="16179" y="1623"/>
                    </a:lnTo>
                    <a:lnTo>
                      <a:pt x="15830" y="1724"/>
                    </a:lnTo>
                    <a:lnTo>
                      <a:pt x="15481" y="1876"/>
                    </a:lnTo>
                    <a:lnTo>
                      <a:pt x="15112" y="2079"/>
                    </a:lnTo>
                    <a:lnTo>
                      <a:pt x="14722" y="2332"/>
                    </a:lnTo>
                    <a:lnTo>
                      <a:pt x="13859" y="2941"/>
                    </a:lnTo>
                    <a:lnTo>
                      <a:pt x="13202" y="3651"/>
                    </a:lnTo>
                    <a:lnTo>
                      <a:pt x="12894" y="4056"/>
                    </a:lnTo>
                    <a:lnTo>
                      <a:pt x="12586" y="4563"/>
                    </a:lnTo>
                    <a:lnTo>
                      <a:pt x="12299" y="5121"/>
                    </a:lnTo>
                    <a:lnTo>
                      <a:pt x="12032" y="5730"/>
                    </a:lnTo>
                    <a:lnTo>
                      <a:pt x="11744" y="6439"/>
                    </a:lnTo>
                    <a:lnTo>
                      <a:pt x="11478" y="7200"/>
                    </a:lnTo>
                    <a:lnTo>
                      <a:pt x="11293" y="7707"/>
                    </a:lnTo>
                    <a:lnTo>
                      <a:pt x="11539" y="8113"/>
                    </a:lnTo>
                    <a:lnTo>
                      <a:pt x="11950" y="8823"/>
                    </a:lnTo>
                    <a:lnTo>
                      <a:pt x="12360" y="9634"/>
                    </a:lnTo>
                    <a:lnTo>
                      <a:pt x="12976" y="10800"/>
                    </a:lnTo>
                    <a:lnTo>
                      <a:pt x="13305" y="11358"/>
                    </a:lnTo>
                    <a:lnTo>
                      <a:pt x="13633" y="11865"/>
                    </a:lnTo>
                    <a:lnTo>
                      <a:pt x="14126" y="12473"/>
                    </a:lnTo>
                    <a:lnTo>
                      <a:pt x="14455" y="12930"/>
                    </a:lnTo>
                    <a:lnTo>
                      <a:pt x="14845" y="13386"/>
                    </a:lnTo>
                    <a:lnTo>
                      <a:pt x="15276" y="13792"/>
                    </a:lnTo>
                    <a:lnTo>
                      <a:pt x="15707" y="14146"/>
                    </a:lnTo>
                    <a:lnTo>
                      <a:pt x="16159" y="14501"/>
                    </a:lnTo>
                    <a:lnTo>
                      <a:pt x="16364" y="14603"/>
                    </a:lnTo>
                    <a:lnTo>
                      <a:pt x="16590" y="14654"/>
                    </a:lnTo>
                    <a:lnTo>
                      <a:pt x="17124" y="14755"/>
                    </a:lnTo>
                    <a:lnTo>
                      <a:pt x="17637" y="14806"/>
                    </a:lnTo>
                    <a:lnTo>
                      <a:pt x="18110" y="14755"/>
                    </a:lnTo>
                    <a:lnTo>
                      <a:pt x="18541" y="14654"/>
                    </a:lnTo>
                    <a:lnTo>
                      <a:pt x="18931" y="14451"/>
                    </a:lnTo>
                    <a:lnTo>
                      <a:pt x="19300" y="14146"/>
                    </a:lnTo>
                    <a:lnTo>
                      <a:pt x="19608" y="13842"/>
                    </a:lnTo>
                    <a:lnTo>
                      <a:pt x="19916" y="13437"/>
                    </a:lnTo>
                    <a:lnTo>
                      <a:pt x="20183" y="12930"/>
                    </a:lnTo>
                    <a:lnTo>
                      <a:pt x="20409" y="12321"/>
                    </a:lnTo>
                    <a:lnTo>
                      <a:pt x="20553" y="11814"/>
                    </a:lnTo>
                    <a:lnTo>
                      <a:pt x="20676" y="11256"/>
                    </a:lnTo>
                    <a:lnTo>
                      <a:pt x="20779" y="10597"/>
                    </a:lnTo>
                    <a:lnTo>
                      <a:pt x="20861" y="9989"/>
                    </a:lnTo>
                    <a:lnTo>
                      <a:pt x="20922" y="9228"/>
                    </a:lnTo>
                    <a:lnTo>
                      <a:pt x="20963" y="8569"/>
                    </a:lnTo>
                    <a:lnTo>
                      <a:pt x="20963" y="7910"/>
                    </a:lnTo>
                    <a:lnTo>
                      <a:pt x="20943" y="7200"/>
                    </a:lnTo>
                    <a:lnTo>
                      <a:pt x="20922" y="6794"/>
                    </a:lnTo>
                    <a:lnTo>
                      <a:pt x="20861" y="6439"/>
                    </a:lnTo>
                    <a:lnTo>
                      <a:pt x="20820" y="6034"/>
                    </a:lnTo>
                    <a:lnTo>
                      <a:pt x="20738" y="5730"/>
                    </a:lnTo>
                    <a:lnTo>
                      <a:pt x="20676" y="5425"/>
                    </a:lnTo>
                    <a:lnTo>
                      <a:pt x="20573" y="5121"/>
                    </a:lnTo>
                    <a:lnTo>
                      <a:pt x="20471" y="4868"/>
                    </a:lnTo>
                    <a:lnTo>
                      <a:pt x="20348" y="4614"/>
                    </a:lnTo>
                    <a:lnTo>
                      <a:pt x="19978" y="4006"/>
                    </a:lnTo>
                    <a:lnTo>
                      <a:pt x="19629" y="3397"/>
                    </a:lnTo>
                    <a:lnTo>
                      <a:pt x="19444" y="3042"/>
                    </a:lnTo>
                    <a:lnTo>
                      <a:pt x="19259" y="2789"/>
                    </a:lnTo>
                    <a:lnTo>
                      <a:pt x="19013" y="2535"/>
                    </a:lnTo>
                    <a:lnTo>
                      <a:pt x="18767" y="2332"/>
                    </a:lnTo>
                    <a:lnTo>
                      <a:pt x="18253" y="1977"/>
                    </a:lnTo>
                    <a:lnTo>
                      <a:pt x="17760" y="1775"/>
                    </a:lnTo>
                    <a:lnTo>
                      <a:pt x="17432" y="1623"/>
                    </a:lnTo>
                    <a:lnTo>
                      <a:pt x="17124" y="1572"/>
                    </a:lnTo>
                    <a:lnTo>
                      <a:pt x="16816" y="14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101" name="chenying0907 142"/>
          <p:cNvGrpSpPr/>
          <p:nvPr/>
        </p:nvGrpSpPr>
        <p:grpSpPr>
          <a:xfrm>
            <a:off x="860401" y="2077640"/>
            <a:ext cx="2293305" cy="1355093"/>
            <a:chOff x="-865" y="0"/>
            <a:chExt cx="2293303" cy="1355092"/>
          </a:xfrm>
        </p:grpSpPr>
        <p:sp>
          <p:nvSpPr>
            <p:cNvPr id="1099" name="文本框 16"/>
            <p:cNvSpPr txBox="1"/>
            <p:nvPr/>
          </p:nvSpPr>
          <p:spPr>
            <a:xfrm>
              <a:off x="-865" y="514865"/>
              <a:ext cx="2281285" cy="840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3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800" dirty="0" smtClean="0"/>
                <a:t>可用在課前預習、課後複習、學習扶助</a:t>
              </a:r>
              <a:r>
                <a:rPr lang="en-US" altLang="zh-TW" sz="1800" dirty="0" smtClean="0"/>
                <a:t>..</a:t>
              </a:r>
              <a:r>
                <a:rPr lang="zh-TW" altLang="en-US" sz="1800" dirty="0" smtClean="0"/>
                <a:t>等使用</a:t>
              </a:r>
              <a:endParaRPr sz="1800" dirty="0"/>
            </a:p>
          </p:txBody>
        </p:sp>
        <p:sp>
          <p:nvSpPr>
            <p:cNvPr id="1100" name="文本框 144"/>
            <p:cNvSpPr txBox="1"/>
            <p:nvPr/>
          </p:nvSpPr>
          <p:spPr>
            <a:xfrm>
              <a:off x="288265" y="0"/>
              <a:ext cx="2004173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9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2400" dirty="0" err="1"/>
                <a:t>知識結構學習</a:t>
              </a:r>
              <a:endParaRPr sz="2400" dirty="0"/>
            </a:p>
          </p:txBody>
        </p:sp>
      </p:grpSp>
      <p:grpSp>
        <p:nvGrpSpPr>
          <p:cNvPr id="1104" name="chenying0907 145"/>
          <p:cNvGrpSpPr/>
          <p:nvPr/>
        </p:nvGrpSpPr>
        <p:grpSpPr>
          <a:xfrm>
            <a:off x="2379089" y="3800037"/>
            <a:ext cx="2264606" cy="1362126"/>
            <a:chOff x="990" y="0"/>
            <a:chExt cx="2264605" cy="1362125"/>
          </a:xfrm>
        </p:grpSpPr>
        <p:sp>
          <p:nvSpPr>
            <p:cNvPr id="1102" name="文本框 17"/>
            <p:cNvSpPr txBox="1"/>
            <p:nvPr/>
          </p:nvSpPr>
          <p:spPr>
            <a:xfrm>
              <a:off x="990" y="521898"/>
              <a:ext cx="2248304" cy="8402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lnSpc>
                  <a:spcPct val="90000"/>
                </a:lnSpc>
                <a:spcBef>
                  <a:spcPts val="1000"/>
                </a:spcBef>
                <a:defRPr sz="13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800" dirty="0" smtClean="0"/>
                <a:t>可用在進行課程前後測、複習考、自學成效評量</a:t>
              </a:r>
              <a:r>
                <a:rPr lang="en-US" altLang="zh-TW" sz="1800" dirty="0" smtClean="0"/>
                <a:t>..</a:t>
              </a:r>
              <a:r>
                <a:rPr lang="zh-TW" altLang="en-US" sz="1800" dirty="0" smtClean="0"/>
                <a:t>等</a:t>
              </a:r>
              <a:endParaRPr sz="1800" dirty="0"/>
            </a:p>
          </p:txBody>
        </p:sp>
        <p:sp>
          <p:nvSpPr>
            <p:cNvPr id="1103" name="文本框 147"/>
            <p:cNvSpPr txBox="1"/>
            <p:nvPr/>
          </p:nvSpPr>
          <p:spPr>
            <a:xfrm>
              <a:off x="247535" y="0"/>
              <a:ext cx="201806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r">
                <a:defRPr sz="19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2400" dirty="0" err="1"/>
                <a:t>單元診斷測驗</a:t>
              </a:r>
              <a:endParaRPr sz="2400" dirty="0"/>
            </a:p>
          </p:txBody>
        </p:sp>
      </p:grpSp>
      <p:grpSp>
        <p:nvGrpSpPr>
          <p:cNvPr id="1107" name="chenying0907 148"/>
          <p:cNvGrpSpPr/>
          <p:nvPr/>
        </p:nvGrpSpPr>
        <p:grpSpPr>
          <a:xfrm>
            <a:off x="8290479" y="1734928"/>
            <a:ext cx="2498387" cy="1254528"/>
            <a:chOff x="0" y="0"/>
            <a:chExt cx="2498385" cy="1254527"/>
          </a:xfrm>
        </p:grpSpPr>
        <p:sp>
          <p:nvSpPr>
            <p:cNvPr id="1105" name="文本框 18"/>
            <p:cNvSpPr txBox="1"/>
            <p:nvPr/>
          </p:nvSpPr>
          <p:spPr>
            <a:xfrm>
              <a:off x="69617" y="497400"/>
              <a:ext cx="2428768" cy="7571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13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600" dirty="0" smtClean="0"/>
                <a:t>可透過向下、適性省題的方式，找出孩子難點的學習路徑，打通任督二脈</a:t>
              </a:r>
              <a:endParaRPr sz="1600" dirty="0"/>
            </a:p>
          </p:txBody>
        </p:sp>
        <p:sp>
          <p:nvSpPr>
            <p:cNvPr id="1106" name="文本框 150"/>
            <p:cNvSpPr txBox="1"/>
            <p:nvPr/>
          </p:nvSpPr>
          <p:spPr>
            <a:xfrm>
              <a:off x="0" y="0"/>
              <a:ext cx="1963862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9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2400" dirty="0" err="1"/>
                <a:t>縱貫診斷測驗</a:t>
              </a:r>
              <a:endParaRPr sz="2400" dirty="0"/>
            </a:p>
          </p:txBody>
        </p:sp>
      </p:grpSp>
      <p:grpSp>
        <p:nvGrpSpPr>
          <p:cNvPr id="1110" name="chenying0907 151"/>
          <p:cNvGrpSpPr/>
          <p:nvPr/>
        </p:nvGrpSpPr>
        <p:grpSpPr>
          <a:xfrm>
            <a:off x="8355162" y="3975127"/>
            <a:ext cx="2682952" cy="1851989"/>
            <a:chOff x="0" y="0"/>
            <a:chExt cx="2682950" cy="1851988"/>
          </a:xfrm>
        </p:grpSpPr>
        <p:sp>
          <p:nvSpPr>
            <p:cNvPr id="1108" name="文本框 19"/>
            <p:cNvSpPr txBox="1"/>
            <p:nvPr/>
          </p:nvSpPr>
          <p:spPr>
            <a:xfrm>
              <a:off x="73440" y="513163"/>
              <a:ext cx="2436702" cy="133882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defRPr sz="12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800" dirty="0" smtClean="0"/>
                <a:t>基本學力測驗前，可找出孩子學習的問題，並針對難點，讓老師、孩子皆可派任務，進行學習</a:t>
              </a:r>
              <a:endParaRPr sz="1800" dirty="0"/>
            </a:p>
          </p:txBody>
        </p:sp>
        <p:sp>
          <p:nvSpPr>
            <p:cNvPr id="1109" name="文本框 153"/>
            <p:cNvSpPr txBox="1"/>
            <p:nvPr/>
          </p:nvSpPr>
          <p:spPr>
            <a:xfrm>
              <a:off x="0" y="0"/>
              <a:ext cx="268295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900" b="1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sz="2400" dirty="0" err="1"/>
                <a:t>基本學力模擬測驗</a:t>
              </a:r>
              <a:endParaRPr sz="2400" dirty="0"/>
            </a:p>
          </p:txBody>
        </p:sp>
      </p:grpSp>
      <p:sp>
        <p:nvSpPr>
          <p:cNvPr id="1111" name="直接连接符 154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2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13" name="TextBox 28"/>
          <p:cNvSpPr txBox="1"/>
          <p:nvPr/>
        </p:nvSpPr>
        <p:spPr>
          <a:xfrm>
            <a:off x="876483" y="137086"/>
            <a:ext cx="2301471" cy="7568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600">
                <a:solidFill>
                  <a:srgbClr val="FF000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t>派</a:t>
            </a:r>
            <a:r>
              <a:rPr sz="3200">
                <a:solidFill>
                  <a:srgbClr val="404040"/>
                </a:solidFill>
              </a:rPr>
              <a:t>任務</a:t>
            </a:r>
          </a:p>
        </p:txBody>
      </p:sp>
      <p:grpSp>
        <p:nvGrpSpPr>
          <p:cNvPr id="1118" name="组合 157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116" name="组合 158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114" name="椭圆 160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15" name="椭圆 161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17" name="椭圆 159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chenying0907 109"/>
          <p:cNvSpPr/>
          <p:nvPr/>
        </p:nvSpPr>
        <p:spPr>
          <a:xfrm>
            <a:off x="6443789" y="1636297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21" name="chenying0907 148"/>
          <p:cNvSpPr txBox="1"/>
          <p:nvPr/>
        </p:nvSpPr>
        <p:spPr>
          <a:xfrm>
            <a:off x="7439734" y="2877364"/>
            <a:ext cx="4409572" cy="1677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 sz="2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 smtClean="0"/>
              <a:t>演練</a:t>
            </a:r>
            <a:r>
              <a:rPr lang="zh-TW" altLang="en-US" dirty="0" smtClean="0"/>
              <a:t>二</a:t>
            </a:r>
            <a:r>
              <a:rPr dirty="0" smtClean="0"/>
              <a:t>、</a:t>
            </a:r>
            <a:r>
              <a:rPr dirty="0" err="1" smtClean="0"/>
              <a:t>請給全班一個</a:t>
            </a:r>
            <a:r>
              <a:rPr lang="zh-TW" altLang="en-US" dirty="0" smtClean="0"/>
              <a:t>知識結構學習國語科</a:t>
            </a:r>
            <a:r>
              <a:rPr lang="zh-TW" altLang="en-US" dirty="0" smtClean="0">
                <a:solidFill>
                  <a:srgbClr val="FF0000"/>
                </a:solidFill>
              </a:rPr>
              <a:t>五</a:t>
            </a:r>
            <a:r>
              <a:rPr lang="zh-TW" altLang="en-US" dirty="0" smtClean="0"/>
              <a:t>年級</a:t>
            </a:r>
            <a:r>
              <a:rPr lang="zh-TW" altLang="en-US" dirty="0" smtClean="0">
                <a:solidFill>
                  <a:srgbClr val="FF0000"/>
                </a:solidFill>
              </a:rPr>
              <a:t>下</a:t>
            </a:r>
            <a:r>
              <a:rPr lang="zh-TW" altLang="en-US" dirty="0" smtClean="0"/>
              <a:t>學期</a:t>
            </a:r>
            <a:r>
              <a:rPr lang="zh-TW" altLang="en-US" dirty="0" smtClean="0">
                <a:solidFill>
                  <a:srgbClr val="FF0000"/>
                </a:solidFill>
              </a:rPr>
              <a:t>閱讀能力</a:t>
            </a:r>
            <a:r>
              <a:rPr lang="en-US" altLang="zh-TW" dirty="0" smtClean="0"/>
              <a:t>5-3-01</a:t>
            </a:r>
            <a:r>
              <a:rPr dirty="0" smtClean="0"/>
              <a:t> </a:t>
            </a:r>
            <a:r>
              <a:rPr lang="en-US" dirty="0" smtClean="0"/>
              <a:t>(</a:t>
            </a:r>
            <a:r>
              <a:rPr lang="zh-TW" altLang="en-US" dirty="0" smtClean="0">
                <a:solidFill>
                  <a:srgbClr val="FF0000"/>
                </a:solidFill>
              </a:rPr>
              <a:t>加入</a:t>
            </a:r>
            <a:r>
              <a:rPr lang="en-US" altLang="zh-TW" dirty="0" smtClean="0">
                <a:solidFill>
                  <a:srgbClr val="FF0000"/>
                </a:solidFill>
              </a:rPr>
              <a:t>01</a:t>
            </a:r>
            <a:r>
              <a:rPr lang="zh-TW" altLang="en-US" dirty="0" smtClean="0">
                <a:solidFill>
                  <a:srgbClr val="FF0000"/>
                </a:solidFill>
              </a:rPr>
              <a:t>、</a:t>
            </a:r>
            <a:r>
              <a:rPr lang="en-US" altLang="zh-TW" dirty="0" smtClean="0">
                <a:solidFill>
                  <a:srgbClr val="FF0000"/>
                </a:solidFill>
              </a:rPr>
              <a:t>02</a:t>
            </a:r>
            <a:r>
              <a:rPr lang="zh-TW" altLang="en-US" dirty="0" smtClean="0">
                <a:solidFill>
                  <a:srgbClr val="FF0000"/>
                </a:solidFill>
              </a:rPr>
              <a:t>兩個節點</a:t>
            </a:r>
            <a:r>
              <a:rPr lang="en-US" altLang="zh-TW" dirty="0" smtClean="0"/>
              <a:t>)</a:t>
            </a:r>
            <a:r>
              <a:rPr lang="zh-TW" altLang="en-US" dirty="0"/>
              <a:t>任務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指定</a:t>
            </a:r>
            <a:r>
              <a:rPr lang="zh-TW" altLang="en-US" dirty="0" smtClean="0"/>
              <a:t>小組長可看進度。</a:t>
            </a:r>
            <a:endParaRPr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122" name="chenying0907 109"/>
          <p:cNvSpPr/>
          <p:nvPr/>
        </p:nvSpPr>
        <p:spPr>
          <a:xfrm>
            <a:off x="6436321" y="3234232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123" name="chenying0907 109"/>
          <p:cNvSpPr/>
          <p:nvPr/>
        </p:nvSpPr>
        <p:spPr>
          <a:xfrm>
            <a:off x="6436321" y="4732018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1126" name="Group 44"/>
          <p:cNvGrpSpPr/>
          <p:nvPr/>
        </p:nvGrpSpPr>
        <p:grpSpPr>
          <a:xfrm>
            <a:off x="2931357" y="2100886"/>
            <a:ext cx="807112" cy="906831"/>
            <a:chOff x="18" y="0"/>
            <a:chExt cx="807111" cy="906829"/>
          </a:xfrm>
        </p:grpSpPr>
        <p:sp>
          <p:nvSpPr>
            <p:cNvPr id="1124" name="chenying0907 42"/>
            <p:cNvSpPr/>
            <p:nvPr/>
          </p:nvSpPr>
          <p:spPr>
            <a:xfrm>
              <a:off x="18" y="101598"/>
              <a:ext cx="792566" cy="8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30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25" name="chenying0907 43"/>
            <p:cNvSpPr/>
            <p:nvPr/>
          </p:nvSpPr>
          <p:spPr>
            <a:xfrm>
              <a:off x="165049" y="0"/>
              <a:ext cx="642081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1136" name="组 47"/>
          <p:cNvGrpSpPr/>
          <p:nvPr/>
        </p:nvGrpSpPr>
        <p:grpSpPr>
          <a:xfrm>
            <a:off x="513176" y="989122"/>
            <a:ext cx="5423460" cy="5946190"/>
            <a:chOff x="0" y="0"/>
            <a:chExt cx="5423459" cy="5946189"/>
          </a:xfrm>
        </p:grpSpPr>
        <p:grpSp>
          <p:nvGrpSpPr>
            <p:cNvPr id="1129" name="Group 32"/>
            <p:cNvGrpSpPr/>
            <p:nvPr/>
          </p:nvGrpSpPr>
          <p:grpSpPr>
            <a:xfrm>
              <a:off x="0" y="0"/>
              <a:ext cx="5423460" cy="5946190"/>
              <a:chOff x="0" y="0"/>
              <a:chExt cx="5423459" cy="5946189"/>
            </a:xfrm>
          </p:grpSpPr>
          <p:sp>
            <p:nvSpPr>
              <p:cNvPr id="1127" name="chenying0907 29"/>
              <p:cNvSpPr/>
              <p:nvPr/>
            </p:nvSpPr>
            <p:spPr>
              <a:xfrm rot="20904357">
                <a:off x="715871" y="381977"/>
                <a:ext cx="4278664" cy="4702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128" name="chenying0907 30"/>
              <p:cNvSpPr/>
              <p:nvPr/>
            </p:nvSpPr>
            <p:spPr>
              <a:xfrm rot="20904357">
                <a:off x="373152" y="1352450"/>
                <a:ext cx="4568826" cy="41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1130" name="任意形状 41"/>
            <p:cNvSpPr/>
            <p:nvPr/>
          </p:nvSpPr>
          <p:spPr>
            <a:xfrm>
              <a:off x="1213177" y="1721746"/>
              <a:ext cx="991896" cy="3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0167"/>
                  </a:moveTo>
                  <a:cubicBezTo>
                    <a:pt x="533" y="20587"/>
                    <a:pt x="1053" y="21600"/>
                    <a:pt x="1600" y="21428"/>
                  </a:cubicBezTo>
                  <a:cubicBezTo>
                    <a:pt x="4600" y="20482"/>
                    <a:pt x="3100" y="18749"/>
                    <a:pt x="5200" y="17646"/>
                  </a:cubicBezTo>
                  <a:cubicBezTo>
                    <a:pt x="7031" y="16685"/>
                    <a:pt x="9616" y="15740"/>
                    <a:pt x="11600" y="13865"/>
                  </a:cubicBezTo>
                  <a:cubicBezTo>
                    <a:pt x="12965" y="12575"/>
                    <a:pt x="14679" y="10674"/>
                    <a:pt x="16000" y="8823"/>
                  </a:cubicBezTo>
                  <a:cubicBezTo>
                    <a:pt x="16545" y="8060"/>
                    <a:pt x="17046" y="7000"/>
                    <a:pt x="17600" y="6302"/>
                  </a:cubicBezTo>
                  <a:cubicBezTo>
                    <a:pt x="18383" y="5315"/>
                    <a:pt x="19200" y="4622"/>
                    <a:pt x="20000" y="3781"/>
                  </a:cubicBezTo>
                  <a:cubicBezTo>
                    <a:pt x="20400" y="3361"/>
                    <a:pt x="21011" y="3709"/>
                    <a:pt x="21200" y="2521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1" name="任意形状 42"/>
            <p:cNvSpPr/>
            <p:nvPr/>
          </p:nvSpPr>
          <p:spPr>
            <a:xfrm>
              <a:off x="1470335" y="2456708"/>
              <a:ext cx="367369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0" y="19543"/>
                    <a:pt x="5824" y="18111"/>
                    <a:pt x="8640" y="15428"/>
                  </a:cubicBezTo>
                  <a:cubicBezTo>
                    <a:pt x="9720" y="14400"/>
                    <a:pt x="10776" y="13132"/>
                    <a:pt x="11880" y="12343"/>
                  </a:cubicBezTo>
                  <a:cubicBezTo>
                    <a:pt x="13661" y="11071"/>
                    <a:pt x="15480" y="10286"/>
                    <a:pt x="17280" y="9257"/>
                  </a:cubicBezTo>
                  <a:cubicBezTo>
                    <a:pt x="20944" y="2279"/>
                    <a:pt x="19602" y="5708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2" name="任意形状 43"/>
            <p:cNvSpPr/>
            <p:nvPr/>
          </p:nvSpPr>
          <p:spPr>
            <a:xfrm>
              <a:off x="2039756" y="2327502"/>
              <a:ext cx="422474" cy="14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8" extrusionOk="0">
                  <a:moveTo>
                    <a:pt x="0" y="20538"/>
                  </a:moveTo>
                  <a:cubicBezTo>
                    <a:pt x="1565" y="17981"/>
                    <a:pt x="3028" y="14885"/>
                    <a:pt x="4696" y="12867"/>
                  </a:cubicBezTo>
                  <a:cubicBezTo>
                    <a:pt x="5875" y="11439"/>
                    <a:pt x="7211" y="11275"/>
                    <a:pt x="8452" y="10310"/>
                  </a:cubicBezTo>
                  <a:cubicBezTo>
                    <a:pt x="9404" y="9569"/>
                    <a:pt x="10318" y="8493"/>
                    <a:pt x="11270" y="7753"/>
                  </a:cubicBezTo>
                  <a:cubicBezTo>
                    <a:pt x="12511" y="6787"/>
                    <a:pt x="13818" y="6430"/>
                    <a:pt x="15026" y="5196"/>
                  </a:cubicBezTo>
                  <a:cubicBezTo>
                    <a:pt x="21155" y="-1062"/>
                    <a:pt x="16355" y="82"/>
                    <a:pt x="21600" y="8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3" name="任意形状 44"/>
            <p:cNvSpPr/>
            <p:nvPr/>
          </p:nvSpPr>
          <p:spPr>
            <a:xfrm>
              <a:off x="2664282" y="1904875"/>
              <a:ext cx="881685" cy="3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0" y="21209"/>
                  </a:moveTo>
                  <a:cubicBezTo>
                    <a:pt x="3793" y="19509"/>
                    <a:pt x="790" y="21315"/>
                    <a:pt x="4050" y="18184"/>
                  </a:cubicBezTo>
                  <a:cubicBezTo>
                    <a:pt x="5818" y="16486"/>
                    <a:pt x="5553" y="17770"/>
                    <a:pt x="7650" y="15159"/>
                  </a:cubicBezTo>
                  <a:cubicBezTo>
                    <a:pt x="8306" y="14343"/>
                    <a:pt x="8779" y="12886"/>
                    <a:pt x="9450" y="12134"/>
                  </a:cubicBezTo>
                  <a:cubicBezTo>
                    <a:pt x="10299" y="11183"/>
                    <a:pt x="12150" y="10117"/>
                    <a:pt x="12150" y="10117"/>
                  </a:cubicBezTo>
                  <a:cubicBezTo>
                    <a:pt x="16502" y="2803"/>
                    <a:pt x="11864" y="9933"/>
                    <a:pt x="15300" y="6084"/>
                  </a:cubicBezTo>
                  <a:cubicBezTo>
                    <a:pt x="18789" y="2175"/>
                    <a:pt x="14607" y="5593"/>
                    <a:pt x="18000" y="3059"/>
                  </a:cubicBezTo>
                  <a:cubicBezTo>
                    <a:pt x="18300" y="2387"/>
                    <a:pt x="18536" y="1531"/>
                    <a:pt x="18900" y="1042"/>
                  </a:cubicBezTo>
                  <a:cubicBezTo>
                    <a:pt x="19887" y="-285"/>
                    <a:pt x="20525" y="34"/>
                    <a:pt x="21600" y="3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4" name="任意形状 45"/>
            <p:cNvSpPr/>
            <p:nvPr/>
          </p:nvSpPr>
          <p:spPr>
            <a:xfrm>
              <a:off x="1745861" y="2456709"/>
              <a:ext cx="2130738" cy="7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" y="21433"/>
                    <a:pt x="759" y="21420"/>
                    <a:pt x="1117" y="21098"/>
                  </a:cubicBezTo>
                  <a:cubicBezTo>
                    <a:pt x="1330" y="20907"/>
                    <a:pt x="1476" y="20363"/>
                    <a:pt x="1676" y="20093"/>
                  </a:cubicBezTo>
                  <a:cubicBezTo>
                    <a:pt x="2099" y="19523"/>
                    <a:pt x="2538" y="19044"/>
                    <a:pt x="2979" y="18586"/>
                  </a:cubicBezTo>
                  <a:cubicBezTo>
                    <a:pt x="3346" y="18206"/>
                    <a:pt x="3727" y="17938"/>
                    <a:pt x="4097" y="17581"/>
                  </a:cubicBezTo>
                  <a:cubicBezTo>
                    <a:pt x="4596" y="17100"/>
                    <a:pt x="5083" y="16527"/>
                    <a:pt x="5586" y="16074"/>
                  </a:cubicBezTo>
                  <a:cubicBezTo>
                    <a:pt x="6015" y="15689"/>
                    <a:pt x="6465" y="15486"/>
                    <a:pt x="6890" y="15070"/>
                  </a:cubicBezTo>
                  <a:cubicBezTo>
                    <a:pt x="7151" y="14814"/>
                    <a:pt x="7379" y="14360"/>
                    <a:pt x="7634" y="14065"/>
                  </a:cubicBezTo>
                  <a:cubicBezTo>
                    <a:pt x="7815" y="13857"/>
                    <a:pt x="8009" y="13749"/>
                    <a:pt x="8193" y="13563"/>
                  </a:cubicBezTo>
                  <a:cubicBezTo>
                    <a:pt x="8506" y="13246"/>
                    <a:pt x="8819" y="12924"/>
                    <a:pt x="9124" y="12558"/>
                  </a:cubicBezTo>
                  <a:cubicBezTo>
                    <a:pt x="9926" y="11597"/>
                    <a:pt x="9903" y="11293"/>
                    <a:pt x="10800" y="10549"/>
                  </a:cubicBezTo>
                  <a:cubicBezTo>
                    <a:pt x="11289" y="10143"/>
                    <a:pt x="11800" y="9950"/>
                    <a:pt x="12290" y="9544"/>
                  </a:cubicBezTo>
                  <a:cubicBezTo>
                    <a:pt x="12609" y="9279"/>
                    <a:pt x="12908" y="8856"/>
                    <a:pt x="13221" y="8540"/>
                  </a:cubicBezTo>
                  <a:cubicBezTo>
                    <a:pt x="13404" y="8354"/>
                    <a:pt x="13593" y="8205"/>
                    <a:pt x="13779" y="8037"/>
                  </a:cubicBezTo>
                  <a:cubicBezTo>
                    <a:pt x="14028" y="7535"/>
                    <a:pt x="14247" y="6905"/>
                    <a:pt x="14524" y="6530"/>
                  </a:cubicBezTo>
                  <a:cubicBezTo>
                    <a:pt x="14753" y="6221"/>
                    <a:pt x="15026" y="6246"/>
                    <a:pt x="15269" y="6028"/>
                  </a:cubicBezTo>
                  <a:cubicBezTo>
                    <a:pt x="15586" y="5743"/>
                    <a:pt x="15901" y="5427"/>
                    <a:pt x="16200" y="5023"/>
                  </a:cubicBezTo>
                  <a:cubicBezTo>
                    <a:pt x="17479" y="3299"/>
                    <a:pt x="15893" y="4485"/>
                    <a:pt x="17690" y="3516"/>
                  </a:cubicBezTo>
                  <a:cubicBezTo>
                    <a:pt x="17876" y="3181"/>
                    <a:pt x="18048" y="2782"/>
                    <a:pt x="18248" y="2512"/>
                  </a:cubicBezTo>
                  <a:cubicBezTo>
                    <a:pt x="18424" y="2275"/>
                    <a:pt x="18618" y="2155"/>
                    <a:pt x="18807" y="2009"/>
                  </a:cubicBezTo>
                  <a:cubicBezTo>
                    <a:pt x="20105" y="1008"/>
                    <a:pt x="19023" y="1991"/>
                    <a:pt x="20669" y="1005"/>
                  </a:cubicBezTo>
                  <a:cubicBezTo>
                    <a:pt x="21083" y="756"/>
                    <a:pt x="21247" y="476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135" name="任意形状 46"/>
            <p:cNvSpPr/>
            <p:nvPr/>
          </p:nvSpPr>
          <p:spPr>
            <a:xfrm>
              <a:off x="2094861" y="3062983"/>
              <a:ext cx="1965422" cy="6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404" y="21108"/>
                    <a:pt x="804" y="20685"/>
                    <a:pt x="1211" y="20333"/>
                  </a:cubicBezTo>
                  <a:cubicBezTo>
                    <a:pt x="2150" y="19523"/>
                    <a:pt x="3120" y="19000"/>
                    <a:pt x="4037" y="18010"/>
                  </a:cubicBezTo>
                  <a:cubicBezTo>
                    <a:pt x="4922" y="17055"/>
                    <a:pt x="7368" y="14350"/>
                    <a:pt x="8075" y="13944"/>
                  </a:cubicBezTo>
                  <a:cubicBezTo>
                    <a:pt x="8748" y="13556"/>
                    <a:pt x="9417" y="13106"/>
                    <a:pt x="10093" y="12782"/>
                  </a:cubicBezTo>
                  <a:cubicBezTo>
                    <a:pt x="10497" y="12588"/>
                    <a:pt x="10908" y="12487"/>
                    <a:pt x="11305" y="12201"/>
                  </a:cubicBezTo>
                  <a:cubicBezTo>
                    <a:pt x="14260" y="10075"/>
                    <a:pt x="10649" y="11807"/>
                    <a:pt x="13929" y="10458"/>
                  </a:cubicBezTo>
                  <a:cubicBezTo>
                    <a:pt x="14131" y="9877"/>
                    <a:pt x="14287" y="9123"/>
                    <a:pt x="14535" y="8716"/>
                  </a:cubicBezTo>
                  <a:cubicBezTo>
                    <a:pt x="14775" y="8320"/>
                    <a:pt x="15075" y="8354"/>
                    <a:pt x="15342" y="8135"/>
                  </a:cubicBezTo>
                  <a:cubicBezTo>
                    <a:pt x="15547" y="7967"/>
                    <a:pt x="15746" y="7747"/>
                    <a:pt x="15948" y="7554"/>
                  </a:cubicBezTo>
                  <a:cubicBezTo>
                    <a:pt x="16150" y="6973"/>
                    <a:pt x="16316" y="6267"/>
                    <a:pt x="16553" y="5811"/>
                  </a:cubicBezTo>
                  <a:cubicBezTo>
                    <a:pt x="16819" y="5301"/>
                    <a:pt x="18023" y="4733"/>
                    <a:pt x="18168" y="4649"/>
                  </a:cubicBezTo>
                  <a:cubicBezTo>
                    <a:pt x="18370" y="4069"/>
                    <a:pt x="18532" y="3342"/>
                    <a:pt x="18774" y="2907"/>
                  </a:cubicBezTo>
                  <a:cubicBezTo>
                    <a:pt x="19399" y="1783"/>
                    <a:pt x="20093" y="1566"/>
                    <a:pt x="20793" y="1164"/>
                  </a:cubicBezTo>
                  <a:cubicBezTo>
                    <a:pt x="21454" y="-105"/>
                    <a:pt x="21156" y="2"/>
                    <a:pt x="21600" y="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137" name="直接连接符 2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8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139" name="TextBox 28"/>
          <p:cNvSpPr txBox="1"/>
          <p:nvPr/>
        </p:nvSpPr>
        <p:spPr>
          <a:xfrm>
            <a:off x="733981" y="201210"/>
            <a:ext cx="3031126" cy="69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t>實作演練 part 2</a:t>
            </a:r>
          </a:p>
        </p:txBody>
      </p:sp>
      <p:grpSp>
        <p:nvGrpSpPr>
          <p:cNvPr id="1144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142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140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141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143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1145" name="chenying0907 148"/>
          <p:cNvSpPr txBox="1"/>
          <p:nvPr/>
        </p:nvSpPr>
        <p:spPr>
          <a:xfrm>
            <a:off x="7439734" y="4688615"/>
            <a:ext cx="4409572" cy="1277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 sz="2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 smtClean="0"/>
              <a:t>演練</a:t>
            </a:r>
            <a:r>
              <a:rPr lang="zh-TW" altLang="en-US" dirty="0" smtClean="0"/>
              <a:t>三</a:t>
            </a:r>
            <a:r>
              <a:rPr dirty="0" smtClean="0"/>
              <a:t>、</a:t>
            </a:r>
            <a:r>
              <a:rPr lang="zh-TW" altLang="en-US" dirty="0" smtClean="0"/>
              <a:t>請針對一組學生</a:t>
            </a:r>
            <a:r>
              <a:rPr lang="en-US" altLang="zh-TW" dirty="0" smtClean="0"/>
              <a:t>(</a:t>
            </a:r>
            <a:r>
              <a:rPr lang="zh-TW" altLang="en-US" dirty="0" smtClean="0"/>
              <a:t>學習扶助的概念</a:t>
            </a:r>
            <a:r>
              <a:rPr lang="en-US" altLang="zh-TW" dirty="0" smtClean="0"/>
              <a:t>)</a:t>
            </a:r>
            <a:r>
              <a:rPr lang="zh-TW" altLang="en-US" dirty="0" smtClean="0"/>
              <a:t>給予</a:t>
            </a:r>
            <a:r>
              <a:rPr lang="zh-TW" altLang="en-US" dirty="0" smtClean="0">
                <a:solidFill>
                  <a:srgbClr val="FF0000"/>
                </a:solidFill>
              </a:rPr>
              <a:t>縱貫診斷測驗任務</a:t>
            </a:r>
            <a:r>
              <a:rPr lang="en-US" altLang="zh-TW" dirty="0" smtClean="0"/>
              <a:t>(</a:t>
            </a:r>
            <a:r>
              <a:rPr lang="zh-TW" altLang="en-US" dirty="0" smtClean="0"/>
              <a:t>康軒</a:t>
            </a:r>
            <a:r>
              <a:rPr lang="en-US" altLang="zh-TW" dirty="0" smtClean="0"/>
              <a:t>-5</a:t>
            </a:r>
            <a:r>
              <a:rPr lang="zh-TW" altLang="en-US" dirty="0" smtClean="0"/>
              <a:t>年級</a:t>
            </a:r>
            <a:r>
              <a:rPr lang="en-US" altLang="zh-TW" dirty="0" smtClean="0"/>
              <a:t>-(</a:t>
            </a:r>
            <a:r>
              <a:rPr lang="zh-TW" altLang="en-US" dirty="0" smtClean="0"/>
              <a:t>下</a:t>
            </a:r>
            <a:r>
              <a:rPr lang="en-US" altLang="zh-TW" dirty="0" smtClean="0"/>
              <a:t>)</a:t>
            </a:r>
            <a:r>
              <a:rPr lang="zh-TW" altLang="en-US" dirty="0" smtClean="0"/>
              <a:t>第</a:t>
            </a:r>
            <a:r>
              <a:rPr lang="en-US" altLang="zh-TW" dirty="0" smtClean="0"/>
              <a:t>1</a:t>
            </a:r>
            <a:r>
              <a:rPr lang="zh-TW" altLang="en-US" dirty="0" smtClean="0"/>
              <a:t>單元</a:t>
            </a:r>
            <a:r>
              <a:rPr lang="en-US" altLang="zh-TW" dirty="0" smtClean="0">
                <a:solidFill>
                  <a:srgbClr val="FF0000"/>
                </a:solidFill>
              </a:rPr>
              <a:t>5-n-19</a:t>
            </a:r>
            <a:r>
              <a:rPr lang="en-US" altLang="zh-TW" dirty="0" smtClean="0"/>
              <a:t>)</a:t>
            </a:r>
            <a:r>
              <a:rPr lang="zh-TW" altLang="en-US" dirty="0" smtClean="0"/>
              <a:t>（</a:t>
            </a:r>
            <a:r>
              <a:rPr lang="zh-TW" altLang="en-US" dirty="0" smtClean="0">
                <a:solidFill>
                  <a:srgbClr val="FF0000"/>
                </a:solidFill>
              </a:rPr>
              <a:t>適性省題</a:t>
            </a:r>
            <a:r>
              <a:rPr lang="en-US" altLang="zh-TW" dirty="0" smtClean="0"/>
              <a:t>)</a:t>
            </a:r>
            <a:endParaRPr dirty="0"/>
          </a:p>
        </p:txBody>
      </p:sp>
      <p:sp>
        <p:nvSpPr>
          <p:cNvPr id="1146" name="chenying0907 148"/>
          <p:cNvSpPr txBox="1"/>
          <p:nvPr/>
        </p:nvSpPr>
        <p:spPr>
          <a:xfrm>
            <a:off x="7439734" y="1727962"/>
            <a:ext cx="4409572" cy="877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 sz="20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 smtClean="0"/>
              <a:t>演練</a:t>
            </a:r>
            <a:r>
              <a:rPr lang="zh-TW" altLang="en-US" dirty="0" smtClean="0"/>
              <a:t>一</a:t>
            </a:r>
            <a:r>
              <a:rPr dirty="0" smtClean="0"/>
              <a:t>、</a:t>
            </a:r>
            <a:r>
              <a:rPr lang="zh-TW" altLang="en-US" dirty="0" smtClean="0"/>
              <a:t>請找出五年級自然科（</a:t>
            </a:r>
            <a:r>
              <a:rPr lang="en-US" altLang="zh-TW" dirty="0" smtClean="0">
                <a:solidFill>
                  <a:srgbClr val="FF0000"/>
                </a:solidFill>
              </a:rPr>
              <a:t>111-3b-01</a:t>
            </a:r>
            <a:r>
              <a:rPr lang="en-US" altLang="zh-TW" dirty="0" smtClean="0"/>
              <a:t>)</a:t>
            </a:r>
            <a:r>
              <a:rPr lang="zh-TW" altLang="en-US" dirty="0" smtClean="0"/>
              <a:t>的節點名稱是什麼</a:t>
            </a:r>
            <a:r>
              <a:rPr lang="zh-TW" altLang="en-US" dirty="0"/>
              <a:t>？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6" name="Group 218"/>
          <p:cNvGrpSpPr/>
          <p:nvPr/>
        </p:nvGrpSpPr>
        <p:grpSpPr>
          <a:xfrm>
            <a:off x="8758951" y="1652037"/>
            <a:ext cx="3176004" cy="2091525"/>
            <a:chOff x="10" y="-16"/>
            <a:chExt cx="4278782" cy="3167282"/>
          </a:xfrm>
        </p:grpSpPr>
        <p:sp>
          <p:nvSpPr>
            <p:cNvPr id="1342" name="chenying0907 214"/>
            <p:cNvSpPr/>
            <p:nvPr/>
          </p:nvSpPr>
          <p:spPr>
            <a:xfrm>
              <a:off x="342335" y="-17"/>
              <a:ext cx="517187" cy="817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7" h="20825" extrusionOk="0">
                  <a:moveTo>
                    <a:pt x="0" y="978"/>
                  </a:moveTo>
                  <a:cubicBezTo>
                    <a:pt x="4331" y="132"/>
                    <a:pt x="6848" y="-775"/>
                    <a:pt x="10359" y="1107"/>
                  </a:cubicBezTo>
                  <a:cubicBezTo>
                    <a:pt x="14373" y="3260"/>
                    <a:pt x="15631" y="7002"/>
                    <a:pt x="17595" y="9981"/>
                  </a:cubicBezTo>
                  <a:cubicBezTo>
                    <a:pt x="19135" y="12318"/>
                    <a:pt x="19785" y="13548"/>
                    <a:pt x="20568" y="16020"/>
                  </a:cubicBezTo>
                  <a:cubicBezTo>
                    <a:pt x="21600" y="19279"/>
                    <a:pt x="17061" y="19856"/>
                    <a:pt x="13655" y="20825"/>
                  </a:cubicBezTo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3" name="chenying0907 215"/>
            <p:cNvSpPr/>
            <p:nvPr/>
          </p:nvSpPr>
          <p:spPr>
            <a:xfrm>
              <a:off x="1687224" y="1907898"/>
              <a:ext cx="555146" cy="75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23" h="18952" extrusionOk="0">
                  <a:moveTo>
                    <a:pt x="0" y="1473"/>
                  </a:moveTo>
                  <a:cubicBezTo>
                    <a:pt x="6540" y="-2648"/>
                    <a:pt x="10391" y="2786"/>
                    <a:pt x="14004" y="6685"/>
                  </a:cubicBezTo>
                  <a:cubicBezTo>
                    <a:pt x="18693" y="11746"/>
                    <a:pt x="21600" y="16421"/>
                    <a:pt x="17023" y="18952"/>
                  </a:cubicBezTo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4" name="chenying0907 216"/>
            <p:cNvSpPr/>
            <p:nvPr/>
          </p:nvSpPr>
          <p:spPr>
            <a:xfrm>
              <a:off x="10" y="48920"/>
              <a:ext cx="2176729" cy="277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49" extrusionOk="0">
                  <a:moveTo>
                    <a:pt x="6695" y="5964"/>
                  </a:moveTo>
                  <a:cubicBezTo>
                    <a:pt x="5870" y="4835"/>
                    <a:pt x="5320" y="3733"/>
                    <a:pt x="4734" y="2782"/>
                  </a:cubicBezTo>
                  <a:cubicBezTo>
                    <a:pt x="4160" y="1851"/>
                    <a:pt x="3364" y="1097"/>
                    <a:pt x="3346" y="0"/>
                  </a:cubicBezTo>
                  <a:cubicBezTo>
                    <a:pt x="2749" y="212"/>
                    <a:pt x="2098" y="524"/>
                    <a:pt x="1695" y="926"/>
                  </a:cubicBezTo>
                  <a:cubicBezTo>
                    <a:pt x="988" y="1632"/>
                    <a:pt x="570" y="2910"/>
                    <a:pt x="299" y="3769"/>
                  </a:cubicBezTo>
                  <a:cubicBezTo>
                    <a:pt x="-19" y="4774"/>
                    <a:pt x="-82" y="5809"/>
                    <a:pt x="104" y="6834"/>
                  </a:cubicBezTo>
                  <a:cubicBezTo>
                    <a:pt x="507" y="9059"/>
                    <a:pt x="1907" y="11120"/>
                    <a:pt x="3352" y="13032"/>
                  </a:cubicBezTo>
                  <a:cubicBezTo>
                    <a:pt x="4121" y="14050"/>
                    <a:pt x="4913" y="15069"/>
                    <a:pt x="5760" y="16050"/>
                  </a:cubicBezTo>
                  <a:cubicBezTo>
                    <a:pt x="7632" y="18216"/>
                    <a:pt x="10200" y="20007"/>
                    <a:pt x="13428" y="20934"/>
                  </a:cubicBezTo>
                  <a:cubicBezTo>
                    <a:pt x="15746" y="21600"/>
                    <a:pt x="19972" y="21179"/>
                    <a:pt x="21384" y="19961"/>
                  </a:cubicBezTo>
                  <a:cubicBezTo>
                    <a:pt x="21518" y="19211"/>
                    <a:pt x="16578" y="14785"/>
                    <a:pt x="16540" y="14807"/>
                  </a:cubicBezTo>
                  <a:cubicBezTo>
                    <a:pt x="15277" y="15530"/>
                    <a:pt x="13118" y="16386"/>
                    <a:pt x="11538" y="16347"/>
                  </a:cubicBezTo>
                  <a:cubicBezTo>
                    <a:pt x="9234" y="16290"/>
                    <a:pt x="7991" y="14209"/>
                    <a:pt x="7048" y="12885"/>
                  </a:cubicBezTo>
                  <a:cubicBezTo>
                    <a:pt x="6162" y="11641"/>
                    <a:pt x="5096" y="10300"/>
                    <a:pt x="4890" y="8855"/>
                  </a:cubicBezTo>
                  <a:cubicBezTo>
                    <a:pt x="4802" y="8239"/>
                    <a:pt x="4929" y="7607"/>
                    <a:pt x="5302" y="7056"/>
                  </a:cubicBezTo>
                  <a:cubicBezTo>
                    <a:pt x="5511" y="6746"/>
                    <a:pt x="6171" y="5989"/>
                    <a:pt x="6695" y="5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45" name="chenying0907 217"/>
            <p:cNvSpPr/>
            <p:nvPr/>
          </p:nvSpPr>
          <p:spPr>
            <a:xfrm>
              <a:off x="2005106" y="1712175"/>
              <a:ext cx="2273687" cy="1455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19656" extrusionOk="0">
                  <a:moveTo>
                    <a:pt x="0" y="14067"/>
                  </a:moveTo>
                  <a:cubicBezTo>
                    <a:pt x="1546" y="18995"/>
                    <a:pt x="4265" y="21549"/>
                    <a:pt x="7901" y="18005"/>
                  </a:cubicBezTo>
                  <a:cubicBezTo>
                    <a:pt x="9262" y="16678"/>
                    <a:pt x="11668" y="12078"/>
                    <a:pt x="9432" y="10109"/>
                  </a:cubicBezTo>
                  <a:cubicBezTo>
                    <a:pt x="7906" y="8766"/>
                    <a:pt x="6036" y="11469"/>
                    <a:pt x="6486" y="13754"/>
                  </a:cubicBezTo>
                  <a:cubicBezTo>
                    <a:pt x="7019" y="16458"/>
                    <a:pt x="10653" y="17259"/>
                    <a:pt x="12181" y="16654"/>
                  </a:cubicBezTo>
                  <a:cubicBezTo>
                    <a:pt x="14962" y="15554"/>
                    <a:pt x="14704" y="12109"/>
                    <a:pt x="15038" y="8516"/>
                  </a:cubicBezTo>
                  <a:cubicBezTo>
                    <a:pt x="15338" y="5296"/>
                    <a:pt x="15973" y="-51"/>
                    <a:pt x="18921" y="0"/>
                  </a:cubicBezTo>
                  <a:cubicBezTo>
                    <a:pt x="20260" y="23"/>
                    <a:pt x="21600" y="1260"/>
                    <a:pt x="20434" y="3163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48" name="文本框 7"/>
          <p:cNvSpPr txBox="1"/>
          <p:nvPr/>
        </p:nvSpPr>
        <p:spPr>
          <a:xfrm>
            <a:off x="3592726" y="1297340"/>
            <a:ext cx="1887669" cy="52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06" tIns="45706" rIns="45706" bIns="45706">
            <a:spAutoFit/>
          </a:bodyPr>
          <a:lstStyle>
            <a:lvl1pPr algn="r">
              <a:defRPr sz="2100">
                <a:solidFill>
                  <a:srgbClr val="333F50"/>
                </a:solidFill>
                <a:latin typeface="DFPShaoNvW5-GB"/>
                <a:ea typeface="DFPShaoNvW5-GB"/>
                <a:cs typeface="DFPShaoNvW5-GB"/>
                <a:sym typeface="DFPShaoNvW5-GB"/>
              </a:defRPr>
            </a:lvl1pPr>
          </a:lstStyle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科技化評量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354" name="Group 157"/>
          <p:cNvGrpSpPr/>
          <p:nvPr/>
        </p:nvGrpSpPr>
        <p:grpSpPr>
          <a:xfrm>
            <a:off x="9401185" y="423464"/>
            <a:ext cx="1162214" cy="1316811"/>
            <a:chOff x="22" y="13"/>
            <a:chExt cx="1566830" cy="1894208"/>
          </a:xfrm>
        </p:grpSpPr>
        <p:sp>
          <p:nvSpPr>
            <p:cNvPr id="1349" name="chenying0907 153"/>
            <p:cNvSpPr/>
            <p:nvPr/>
          </p:nvSpPr>
          <p:spPr>
            <a:xfrm>
              <a:off x="23" y="13"/>
              <a:ext cx="1553328" cy="189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18782" extrusionOk="0">
                  <a:moveTo>
                    <a:pt x="20606" y="8003"/>
                  </a:moveTo>
                  <a:cubicBezTo>
                    <a:pt x="20536" y="9105"/>
                    <a:pt x="20133" y="10194"/>
                    <a:pt x="19322" y="11192"/>
                  </a:cubicBezTo>
                  <a:cubicBezTo>
                    <a:pt x="17235" y="13763"/>
                    <a:pt x="10676" y="14469"/>
                    <a:pt x="6988" y="14575"/>
                  </a:cubicBezTo>
                  <a:cubicBezTo>
                    <a:pt x="4986" y="15277"/>
                    <a:pt x="3185" y="16577"/>
                    <a:pt x="3059" y="18782"/>
                  </a:cubicBezTo>
                  <a:cubicBezTo>
                    <a:pt x="2578" y="17275"/>
                    <a:pt x="1936" y="15773"/>
                    <a:pt x="4218" y="13676"/>
                  </a:cubicBezTo>
                  <a:cubicBezTo>
                    <a:pt x="3958" y="13915"/>
                    <a:pt x="973" y="11280"/>
                    <a:pt x="253" y="9351"/>
                  </a:cubicBezTo>
                  <a:cubicBezTo>
                    <a:pt x="-538" y="7230"/>
                    <a:pt x="624" y="4258"/>
                    <a:pt x="2405" y="2680"/>
                  </a:cubicBezTo>
                  <a:cubicBezTo>
                    <a:pt x="8610" y="-2818"/>
                    <a:pt x="21062" y="731"/>
                    <a:pt x="20606" y="8003"/>
                  </a:cubicBezTo>
                  <a:close/>
                </a:path>
              </a:pathLst>
            </a:custGeom>
            <a:solidFill>
              <a:srgbClr val="DCE9F9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1350" name="chenying0907 152"/>
            <p:cNvSpPr/>
            <p:nvPr/>
          </p:nvSpPr>
          <p:spPr>
            <a:xfrm>
              <a:off x="119518" y="334753"/>
              <a:ext cx="1447336" cy="1559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600" extrusionOk="0">
                  <a:moveTo>
                    <a:pt x="21365" y="6553"/>
                  </a:moveTo>
                  <a:cubicBezTo>
                    <a:pt x="21209" y="8299"/>
                    <a:pt x="20695" y="9966"/>
                    <a:pt x="20017" y="11011"/>
                  </a:cubicBezTo>
                  <a:cubicBezTo>
                    <a:pt x="17690" y="14597"/>
                    <a:pt x="10380" y="15582"/>
                    <a:pt x="6269" y="15729"/>
                  </a:cubicBezTo>
                  <a:cubicBezTo>
                    <a:pt x="4038" y="16710"/>
                    <a:pt x="2030" y="18524"/>
                    <a:pt x="1890" y="21600"/>
                  </a:cubicBezTo>
                  <a:cubicBezTo>
                    <a:pt x="1354" y="19498"/>
                    <a:pt x="638" y="17403"/>
                    <a:pt x="3179" y="14478"/>
                  </a:cubicBezTo>
                  <a:cubicBezTo>
                    <a:pt x="2729" y="14996"/>
                    <a:pt x="-3" y="11060"/>
                    <a:pt x="0" y="10322"/>
                  </a:cubicBezTo>
                  <a:cubicBezTo>
                    <a:pt x="7119" y="10785"/>
                    <a:pt x="20375" y="9891"/>
                    <a:pt x="18971" y="0"/>
                  </a:cubicBezTo>
                  <a:cubicBezTo>
                    <a:pt x="21020" y="1136"/>
                    <a:pt x="21597" y="3933"/>
                    <a:pt x="21365" y="6553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grpSp>
          <p:nvGrpSpPr>
            <p:cNvPr id="1353" name="Group 156"/>
            <p:cNvGrpSpPr/>
            <p:nvPr/>
          </p:nvGrpSpPr>
          <p:grpSpPr>
            <a:xfrm>
              <a:off x="621489" y="406476"/>
              <a:ext cx="336816" cy="691794"/>
              <a:chOff x="-5" y="-10"/>
              <a:chExt cx="336814" cy="691792"/>
            </a:xfrm>
          </p:grpSpPr>
          <p:sp>
            <p:nvSpPr>
              <p:cNvPr id="1351" name="chenying0907 154"/>
              <p:cNvSpPr/>
              <p:nvPr/>
            </p:nvSpPr>
            <p:spPr>
              <a:xfrm>
                <a:off x="-6" y="-11"/>
                <a:ext cx="336816" cy="46004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7225" h="18018" extrusionOk="0">
                    <a:moveTo>
                      <a:pt x="100" y="9277"/>
                    </a:moveTo>
                    <a:cubicBezTo>
                      <a:pt x="-1213" y="3536"/>
                      <a:pt x="10703" y="-3582"/>
                      <a:pt x="16203" y="2063"/>
                    </a:cubicBezTo>
                    <a:cubicBezTo>
                      <a:pt x="20387" y="6358"/>
                      <a:pt x="10513" y="14060"/>
                      <a:pt x="8251" y="18018"/>
                    </a:cubicBez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1352" name="chenying0907 155"/>
              <p:cNvSpPr/>
              <p:nvPr/>
            </p:nvSpPr>
            <p:spPr>
              <a:xfrm>
                <a:off x="143422" y="645598"/>
                <a:ext cx="36823" cy="461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658" h="15561" extrusionOk="0">
                    <a:moveTo>
                      <a:pt x="0" y="8336"/>
                    </a:moveTo>
                    <a:cubicBezTo>
                      <a:pt x="3561" y="8171"/>
                      <a:pt x="10161" y="-5031"/>
                      <a:pt x="7784" y="2124"/>
                    </a:cubicBezTo>
                    <a:cubicBezTo>
                      <a:pt x="8671" y="6888"/>
                      <a:pt x="11060" y="11294"/>
                      <a:pt x="14952" y="15353"/>
                    </a:cubicBezTo>
                    <a:cubicBezTo>
                      <a:pt x="21600" y="16569"/>
                      <a:pt x="19305" y="12443"/>
                      <a:pt x="8067" y="2966"/>
                    </a:cubicBez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</p:grpSp>
      <p:sp>
        <p:nvSpPr>
          <p:cNvPr id="1355" name="chenying0907 148"/>
          <p:cNvSpPr txBox="1"/>
          <p:nvPr/>
        </p:nvSpPr>
        <p:spPr>
          <a:xfrm>
            <a:off x="3562263" y="2476626"/>
            <a:ext cx="4273722" cy="115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38088" tIns="38088" rIns="38088" bIns="38088" anchor="ctr">
            <a:spAutoFit/>
          </a:bodyPr>
          <a:lstStyle>
            <a:lvl1pPr algn="r">
              <a:lnSpc>
                <a:spcPct val="130000"/>
              </a:lnSpc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l"/>
            <a:r>
              <a:rPr lang="zh-TW" altLang="en-US" sz="1800" dirty="0" smtClean="0"/>
              <a:t>學生及老師可以透過學力測驗或是科技化評量的結果，進行任務的自我指派或是教師指派，並進行學習難點的路徑學習</a:t>
            </a:r>
            <a:endParaRPr sz="1800" dirty="0"/>
          </a:p>
        </p:txBody>
      </p:sp>
      <p:sp>
        <p:nvSpPr>
          <p:cNvPr id="1356" name="文本框 7"/>
          <p:cNvSpPr txBox="1"/>
          <p:nvPr/>
        </p:nvSpPr>
        <p:spPr>
          <a:xfrm>
            <a:off x="3592726" y="1911425"/>
            <a:ext cx="2246741" cy="5231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06" tIns="45706" rIns="45706" bIns="45706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r">
              <a:defRPr sz="2800" b="1">
                <a:solidFill>
                  <a:srgbClr val="333F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DFPShaoNvW5-GB"/>
              </a:defRPr>
            </a:lvl1pPr>
          </a:lstStyle>
          <a:p>
            <a:r>
              <a:rPr lang="zh-TW" altLang="en-US" dirty="0"/>
              <a:t>基本學力測驗</a:t>
            </a:r>
            <a:endParaRPr dirty="0"/>
          </a:p>
        </p:txBody>
      </p:sp>
      <p:sp>
        <p:nvSpPr>
          <p:cNvPr id="1357" name="直接连接符 16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8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59" name="TextBox 28"/>
          <p:cNvSpPr txBox="1"/>
          <p:nvPr/>
        </p:nvSpPr>
        <p:spPr>
          <a:xfrm>
            <a:off x="671750" y="167865"/>
            <a:ext cx="2301471" cy="615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pPr>
              <a:defRPr sz="3200">
                <a:solidFill>
                  <a:srgbClr val="FF000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rPr lang="zh-TW" altLang="en-US" dirty="0" smtClean="0"/>
              <a:t>扶</a:t>
            </a:r>
            <a:r>
              <a:rPr lang="zh-TW" altLang="en-US" dirty="0" smtClean="0">
                <a:solidFill>
                  <a:srgbClr val="404040"/>
                </a:solidFill>
              </a:rPr>
              <a:t>助</a:t>
            </a:r>
            <a:r>
              <a:rPr lang="zh-TW" altLang="en-US" dirty="0">
                <a:solidFill>
                  <a:srgbClr val="404040"/>
                </a:solidFill>
              </a:rPr>
              <a:t>、學力</a:t>
            </a:r>
            <a:endParaRPr lang="zh-TW" altLang="en-US" dirty="0">
              <a:solidFill>
                <a:srgbClr val="404040"/>
              </a:solidFill>
            </a:endParaRPr>
          </a:p>
        </p:txBody>
      </p:sp>
      <p:grpSp>
        <p:nvGrpSpPr>
          <p:cNvPr id="1364" name="组合 19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362" name="组合 20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360" name="椭圆 22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61" name="椭圆 23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63" name="椭圆 21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33" y="841409"/>
            <a:ext cx="2534195" cy="5394960"/>
          </a:xfrm>
          <a:prstGeom prst="rect">
            <a:avLst/>
          </a:prstGeom>
        </p:spPr>
      </p:pic>
      <p:sp>
        <p:nvSpPr>
          <p:cNvPr id="26" name="Freeform 11"/>
          <p:cNvSpPr/>
          <p:nvPr/>
        </p:nvSpPr>
        <p:spPr>
          <a:xfrm>
            <a:off x="3267575" y="1343106"/>
            <a:ext cx="311648" cy="425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304"/>
                </a:moveTo>
                <a:cubicBezTo>
                  <a:pt x="7216" y="3304"/>
                  <a:pt x="4359" y="5436"/>
                  <a:pt x="4359" y="8029"/>
                </a:cubicBezTo>
                <a:cubicBezTo>
                  <a:pt x="4359" y="9272"/>
                  <a:pt x="5666" y="10764"/>
                  <a:pt x="5666" y="10800"/>
                </a:cubicBezTo>
                <a:cubicBezTo>
                  <a:pt x="5957" y="11120"/>
                  <a:pt x="6393" y="11617"/>
                  <a:pt x="6635" y="11972"/>
                </a:cubicBezTo>
                <a:lnTo>
                  <a:pt x="7991" y="13962"/>
                </a:lnTo>
                <a:cubicBezTo>
                  <a:pt x="8282" y="14317"/>
                  <a:pt x="8475" y="14814"/>
                  <a:pt x="8475" y="15099"/>
                </a:cubicBezTo>
                <a:cubicBezTo>
                  <a:pt x="8475" y="15134"/>
                  <a:pt x="8621" y="15205"/>
                  <a:pt x="8911" y="15205"/>
                </a:cubicBezTo>
                <a:lnTo>
                  <a:pt x="12640" y="15205"/>
                </a:lnTo>
                <a:cubicBezTo>
                  <a:pt x="12931" y="15205"/>
                  <a:pt x="13076" y="15134"/>
                  <a:pt x="13125" y="15099"/>
                </a:cubicBezTo>
                <a:cubicBezTo>
                  <a:pt x="13076" y="14814"/>
                  <a:pt x="13318" y="14317"/>
                  <a:pt x="13561" y="13962"/>
                </a:cubicBezTo>
                <a:lnTo>
                  <a:pt x="14965" y="11972"/>
                </a:lnTo>
                <a:cubicBezTo>
                  <a:pt x="15159" y="11617"/>
                  <a:pt x="15595" y="11120"/>
                  <a:pt x="15885" y="10800"/>
                </a:cubicBezTo>
                <a:cubicBezTo>
                  <a:pt x="16321" y="10267"/>
                  <a:pt x="17241" y="9024"/>
                  <a:pt x="17241" y="8029"/>
                </a:cubicBezTo>
                <a:cubicBezTo>
                  <a:pt x="17241" y="5436"/>
                  <a:pt x="14335" y="3304"/>
                  <a:pt x="10800" y="3304"/>
                </a:cubicBezTo>
                <a:close/>
                <a:moveTo>
                  <a:pt x="12640" y="16200"/>
                </a:moveTo>
                <a:lnTo>
                  <a:pt x="8911" y="16200"/>
                </a:lnTo>
                <a:cubicBezTo>
                  <a:pt x="7894" y="16200"/>
                  <a:pt x="7119" y="15703"/>
                  <a:pt x="7119" y="15099"/>
                </a:cubicBezTo>
                <a:cubicBezTo>
                  <a:pt x="7119" y="15028"/>
                  <a:pt x="7022" y="14708"/>
                  <a:pt x="6829" y="14388"/>
                </a:cubicBezTo>
                <a:lnTo>
                  <a:pt x="5424" y="12399"/>
                </a:lnTo>
                <a:cubicBezTo>
                  <a:pt x="5182" y="12114"/>
                  <a:pt x="4795" y="11617"/>
                  <a:pt x="4552" y="11333"/>
                </a:cubicBezTo>
                <a:cubicBezTo>
                  <a:pt x="4407" y="11155"/>
                  <a:pt x="3003" y="9521"/>
                  <a:pt x="3003" y="8029"/>
                </a:cubicBezTo>
                <a:cubicBezTo>
                  <a:pt x="3003" y="4867"/>
                  <a:pt x="6490" y="2309"/>
                  <a:pt x="10800" y="2309"/>
                </a:cubicBezTo>
                <a:cubicBezTo>
                  <a:pt x="15062" y="2309"/>
                  <a:pt x="18549" y="4867"/>
                  <a:pt x="18549" y="8029"/>
                </a:cubicBezTo>
                <a:cubicBezTo>
                  <a:pt x="18549" y="9521"/>
                  <a:pt x="17144" y="11155"/>
                  <a:pt x="16999" y="11333"/>
                </a:cubicBezTo>
                <a:cubicBezTo>
                  <a:pt x="16757" y="11617"/>
                  <a:pt x="16370" y="12114"/>
                  <a:pt x="16127" y="12399"/>
                </a:cubicBezTo>
                <a:lnTo>
                  <a:pt x="14771" y="14388"/>
                </a:lnTo>
                <a:cubicBezTo>
                  <a:pt x="14578" y="14708"/>
                  <a:pt x="14432" y="15028"/>
                  <a:pt x="14432" y="15099"/>
                </a:cubicBezTo>
                <a:cubicBezTo>
                  <a:pt x="14432" y="15703"/>
                  <a:pt x="13657" y="16200"/>
                  <a:pt x="12640" y="16200"/>
                </a:cubicBezTo>
                <a:close/>
                <a:moveTo>
                  <a:pt x="8717" y="18616"/>
                </a:moveTo>
                <a:cubicBezTo>
                  <a:pt x="8185" y="18616"/>
                  <a:pt x="7700" y="18971"/>
                  <a:pt x="7700" y="19362"/>
                </a:cubicBezTo>
                <a:cubicBezTo>
                  <a:pt x="7700" y="19753"/>
                  <a:pt x="8185" y="20108"/>
                  <a:pt x="8717" y="20108"/>
                </a:cubicBezTo>
                <a:lnTo>
                  <a:pt x="12931" y="20108"/>
                </a:lnTo>
                <a:cubicBezTo>
                  <a:pt x="13512" y="20108"/>
                  <a:pt x="13996" y="19753"/>
                  <a:pt x="13996" y="19362"/>
                </a:cubicBezTo>
                <a:cubicBezTo>
                  <a:pt x="13996" y="18971"/>
                  <a:pt x="13512" y="18616"/>
                  <a:pt x="12931" y="18616"/>
                </a:cubicBezTo>
                <a:lnTo>
                  <a:pt x="8717" y="18616"/>
                </a:lnTo>
                <a:close/>
                <a:moveTo>
                  <a:pt x="8330" y="19824"/>
                </a:moveTo>
                <a:cubicBezTo>
                  <a:pt x="8378" y="20818"/>
                  <a:pt x="9492" y="21600"/>
                  <a:pt x="10848" y="21600"/>
                </a:cubicBezTo>
                <a:cubicBezTo>
                  <a:pt x="12204" y="21600"/>
                  <a:pt x="13318" y="20818"/>
                  <a:pt x="13367" y="19824"/>
                </a:cubicBezTo>
                <a:lnTo>
                  <a:pt x="8330" y="19824"/>
                </a:lnTo>
                <a:close/>
                <a:moveTo>
                  <a:pt x="13996" y="19362"/>
                </a:moveTo>
                <a:lnTo>
                  <a:pt x="7700" y="19362"/>
                </a:lnTo>
                <a:lnTo>
                  <a:pt x="7700" y="17053"/>
                </a:lnTo>
                <a:lnTo>
                  <a:pt x="13996" y="17053"/>
                </a:lnTo>
                <a:lnTo>
                  <a:pt x="13996" y="19362"/>
                </a:lnTo>
                <a:close/>
                <a:moveTo>
                  <a:pt x="14965" y="8278"/>
                </a:moveTo>
                <a:cubicBezTo>
                  <a:pt x="14965" y="8704"/>
                  <a:pt x="14481" y="9024"/>
                  <a:pt x="13900" y="9024"/>
                </a:cubicBezTo>
                <a:lnTo>
                  <a:pt x="11817" y="9024"/>
                </a:lnTo>
                <a:lnTo>
                  <a:pt x="11817" y="10587"/>
                </a:lnTo>
                <a:cubicBezTo>
                  <a:pt x="11817" y="10978"/>
                  <a:pt x="11333" y="11333"/>
                  <a:pt x="10800" y="11333"/>
                </a:cubicBezTo>
                <a:cubicBezTo>
                  <a:pt x="10219" y="11333"/>
                  <a:pt x="9783" y="10978"/>
                  <a:pt x="9783" y="10587"/>
                </a:cubicBezTo>
                <a:lnTo>
                  <a:pt x="9783" y="9024"/>
                </a:lnTo>
                <a:lnTo>
                  <a:pt x="7652" y="9024"/>
                </a:lnTo>
                <a:cubicBezTo>
                  <a:pt x="7071" y="9024"/>
                  <a:pt x="6635" y="8704"/>
                  <a:pt x="6635" y="8278"/>
                </a:cubicBezTo>
                <a:cubicBezTo>
                  <a:pt x="6635" y="7851"/>
                  <a:pt x="7071" y="7532"/>
                  <a:pt x="7652" y="7532"/>
                </a:cubicBezTo>
                <a:lnTo>
                  <a:pt x="9783" y="7532"/>
                </a:lnTo>
                <a:lnTo>
                  <a:pt x="9783" y="5968"/>
                </a:lnTo>
                <a:cubicBezTo>
                  <a:pt x="9783" y="5578"/>
                  <a:pt x="10219" y="5222"/>
                  <a:pt x="10800" y="5222"/>
                </a:cubicBezTo>
                <a:cubicBezTo>
                  <a:pt x="11333" y="5222"/>
                  <a:pt x="11817" y="5578"/>
                  <a:pt x="11817" y="5968"/>
                </a:cubicBezTo>
                <a:lnTo>
                  <a:pt x="11817" y="7532"/>
                </a:lnTo>
                <a:lnTo>
                  <a:pt x="13900" y="7532"/>
                </a:lnTo>
                <a:cubicBezTo>
                  <a:pt x="14481" y="7532"/>
                  <a:pt x="14965" y="7851"/>
                  <a:pt x="14965" y="8278"/>
                </a:cubicBezTo>
                <a:close/>
                <a:moveTo>
                  <a:pt x="20728" y="7318"/>
                </a:moveTo>
                <a:lnTo>
                  <a:pt x="19566" y="7318"/>
                </a:lnTo>
                <a:cubicBezTo>
                  <a:pt x="19614" y="7532"/>
                  <a:pt x="19614" y="7780"/>
                  <a:pt x="19614" y="8029"/>
                </a:cubicBezTo>
                <a:cubicBezTo>
                  <a:pt x="19614" y="8171"/>
                  <a:pt x="19614" y="8349"/>
                  <a:pt x="19614" y="8491"/>
                </a:cubicBezTo>
                <a:lnTo>
                  <a:pt x="20728" y="8491"/>
                </a:lnTo>
                <a:cubicBezTo>
                  <a:pt x="21213" y="8491"/>
                  <a:pt x="21600" y="8242"/>
                  <a:pt x="21600" y="7887"/>
                </a:cubicBezTo>
                <a:cubicBezTo>
                  <a:pt x="21600" y="7567"/>
                  <a:pt x="21213" y="7318"/>
                  <a:pt x="20728" y="7318"/>
                </a:cubicBezTo>
                <a:close/>
                <a:moveTo>
                  <a:pt x="17532" y="3801"/>
                </a:moveTo>
                <a:lnTo>
                  <a:pt x="18355" y="3197"/>
                </a:lnTo>
                <a:cubicBezTo>
                  <a:pt x="18694" y="2949"/>
                  <a:pt x="18694" y="2558"/>
                  <a:pt x="18404" y="2345"/>
                </a:cubicBezTo>
                <a:cubicBezTo>
                  <a:pt x="18065" y="2132"/>
                  <a:pt x="17532" y="2132"/>
                  <a:pt x="17241" y="2380"/>
                </a:cubicBezTo>
                <a:lnTo>
                  <a:pt x="16370" y="2984"/>
                </a:lnTo>
                <a:cubicBezTo>
                  <a:pt x="16805" y="3233"/>
                  <a:pt x="17193" y="3517"/>
                  <a:pt x="17532" y="3801"/>
                </a:cubicBezTo>
                <a:close/>
                <a:moveTo>
                  <a:pt x="10752" y="1528"/>
                </a:moveTo>
                <a:cubicBezTo>
                  <a:pt x="11042" y="1528"/>
                  <a:pt x="11284" y="1528"/>
                  <a:pt x="11575" y="1563"/>
                </a:cubicBezTo>
                <a:lnTo>
                  <a:pt x="11575" y="639"/>
                </a:lnTo>
                <a:cubicBezTo>
                  <a:pt x="11575" y="284"/>
                  <a:pt x="11187" y="0"/>
                  <a:pt x="10752" y="0"/>
                </a:cubicBezTo>
                <a:cubicBezTo>
                  <a:pt x="10316" y="0"/>
                  <a:pt x="9977" y="284"/>
                  <a:pt x="9977" y="639"/>
                </a:cubicBezTo>
                <a:lnTo>
                  <a:pt x="9977" y="1563"/>
                </a:lnTo>
                <a:cubicBezTo>
                  <a:pt x="10219" y="1528"/>
                  <a:pt x="10509" y="1528"/>
                  <a:pt x="10752" y="1528"/>
                </a:cubicBezTo>
                <a:close/>
                <a:moveTo>
                  <a:pt x="3923" y="3872"/>
                </a:moveTo>
                <a:cubicBezTo>
                  <a:pt x="4310" y="3588"/>
                  <a:pt x="4649" y="3304"/>
                  <a:pt x="5085" y="3055"/>
                </a:cubicBezTo>
                <a:lnTo>
                  <a:pt x="4310" y="2451"/>
                </a:lnTo>
                <a:cubicBezTo>
                  <a:pt x="3971" y="2238"/>
                  <a:pt x="3439" y="2203"/>
                  <a:pt x="3148" y="2451"/>
                </a:cubicBezTo>
                <a:cubicBezTo>
                  <a:pt x="2809" y="2664"/>
                  <a:pt x="2809" y="3055"/>
                  <a:pt x="3148" y="3304"/>
                </a:cubicBezTo>
                <a:lnTo>
                  <a:pt x="3923" y="3872"/>
                </a:lnTo>
                <a:close/>
                <a:moveTo>
                  <a:pt x="1889" y="8029"/>
                </a:moveTo>
                <a:cubicBezTo>
                  <a:pt x="1889" y="7780"/>
                  <a:pt x="1937" y="7532"/>
                  <a:pt x="1986" y="7318"/>
                </a:cubicBezTo>
                <a:lnTo>
                  <a:pt x="823" y="7318"/>
                </a:lnTo>
                <a:cubicBezTo>
                  <a:pt x="339" y="7318"/>
                  <a:pt x="0" y="7567"/>
                  <a:pt x="0" y="7887"/>
                </a:cubicBezTo>
                <a:cubicBezTo>
                  <a:pt x="0" y="8242"/>
                  <a:pt x="339" y="8491"/>
                  <a:pt x="823" y="8491"/>
                </a:cubicBezTo>
                <a:lnTo>
                  <a:pt x="1937" y="8491"/>
                </a:lnTo>
                <a:cubicBezTo>
                  <a:pt x="1937" y="8349"/>
                  <a:pt x="1889" y="8171"/>
                  <a:pt x="1889" y="802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700"/>
            </a:pPr>
            <a:endParaRPr/>
          </a:p>
        </p:txBody>
      </p:sp>
      <p:sp>
        <p:nvSpPr>
          <p:cNvPr id="28" name="Freeform 11"/>
          <p:cNvSpPr/>
          <p:nvPr/>
        </p:nvSpPr>
        <p:spPr>
          <a:xfrm>
            <a:off x="3250615" y="1911425"/>
            <a:ext cx="311648" cy="4251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3304"/>
                </a:moveTo>
                <a:cubicBezTo>
                  <a:pt x="7216" y="3304"/>
                  <a:pt x="4359" y="5436"/>
                  <a:pt x="4359" y="8029"/>
                </a:cubicBezTo>
                <a:cubicBezTo>
                  <a:pt x="4359" y="9272"/>
                  <a:pt x="5666" y="10764"/>
                  <a:pt x="5666" y="10800"/>
                </a:cubicBezTo>
                <a:cubicBezTo>
                  <a:pt x="5957" y="11120"/>
                  <a:pt x="6393" y="11617"/>
                  <a:pt x="6635" y="11972"/>
                </a:cubicBezTo>
                <a:lnTo>
                  <a:pt x="7991" y="13962"/>
                </a:lnTo>
                <a:cubicBezTo>
                  <a:pt x="8282" y="14317"/>
                  <a:pt x="8475" y="14814"/>
                  <a:pt x="8475" y="15099"/>
                </a:cubicBezTo>
                <a:cubicBezTo>
                  <a:pt x="8475" y="15134"/>
                  <a:pt x="8621" y="15205"/>
                  <a:pt x="8911" y="15205"/>
                </a:cubicBezTo>
                <a:lnTo>
                  <a:pt x="12640" y="15205"/>
                </a:lnTo>
                <a:cubicBezTo>
                  <a:pt x="12931" y="15205"/>
                  <a:pt x="13076" y="15134"/>
                  <a:pt x="13125" y="15099"/>
                </a:cubicBezTo>
                <a:cubicBezTo>
                  <a:pt x="13076" y="14814"/>
                  <a:pt x="13318" y="14317"/>
                  <a:pt x="13561" y="13962"/>
                </a:cubicBezTo>
                <a:lnTo>
                  <a:pt x="14965" y="11972"/>
                </a:lnTo>
                <a:cubicBezTo>
                  <a:pt x="15159" y="11617"/>
                  <a:pt x="15595" y="11120"/>
                  <a:pt x="15885" y="10800"/>
                </a:cubicBezTo>
                <a:cubicBezTo>
                  <a:pt x="16321" y="10267"/>
                  <a:pt x="17241" y="9024"/>
                  <a:pt x="17241" y="8029"/>
                </a:cubicBezTo>
                <a:cubicBezTo>
                  <a:pt x="17241" y="5436"/>
                  <a:pt x="14335" y="3304"/>
                  <a:pt x="10800" y="3304"/>
                </a:cubicBezTo>
                <a:close/>
                <a:moveTo>
                  <a:pt x="12640" y="16200"/>
                </a:moveTo>
                <a:lnTo>
                  <a:pt x="8911" y="16200"/>
                </a:lnTo>
                <a:cubicBezTo>
                  <a:pt x="7894" y="16200"/>
                  <a:pt x="7119" y="15703"/>
                  <a:pt x="7119" y="15099"/>
                </a:cubicBezTo>
                <a:cubicBezTo>
                  <a:pt x="7119" y="15028"/>
                  <a:pt x="7022" y="14708"/>
                  <a:pt x="6829" y="14388"/>
                </a:cubicBezTo>
                <a:lnTo>
                  <a:pt x="5424" y="12399"/>
                </a:lnTo>
                <a:cubicBezTo>
                  <a:pt x="5182" y="12114"/>
                  <a:pt x="4795" y="11617"/>
                  <a:pt x="4552" y="11333"/>
                </a:cubicBezTo>
                <a:cubicBezTo>
                  <a:pt x="4407" y="11155"/>
                  <a:pt x="3003" y="9521"/>
                  <a:pt x="3003" y="8029"/>
                </a:cubicBezTo>
                <a:cubicBezTo>
                  <a:pt x="3003" y="4867"/>
                  <a:pt x="6490" y="2309"/>
                  <a:pt x="10800" y="2309"/>
                </a:cubicBezTo>
                <a:cubicBezTo>
                  <a:pt x="15062" y="2309"/>
                  <a:pt x="18549" y="4867"/>
                  <a:pt x="18549" y="8029"/>
                </a:cubicBezTo>
                <a:cubicBezTo>
                  <a:pt x="18549" y="9521"/>
                  <a:pt x="17144" y="11155"/>
                  <a:pt x="16999" y="11333"/>
                </a:cubicBezTo>
                <a:cubicBezTo>
                  <a:pt x="16757" y="11617"/>
                  <a:pt x="16370" y="12114"/>
                  <a:pt x="16127" y="12399"/>
                </a:cubicBezTo>
                <a:lnTo>
                  <a:pt x="14771" y="14388"/>
                </a:lnTo>
                <a:cubicBezTo>
                  <a:pt x="14578" y="14708"/>
                  <a:pt x="14432" y="15028"/>
                  <a:pt x="14432" y="15099"/>
                </a:cubicBezTo>
                <a:cubicBezTo>
                  <a:pt x="14432" y="15703"/>
                  <a:pt x="13657" y="16200"/>
                  <a:pt x="12640" y="16200"/>
                </a:cubicBezTo>
                <a:close/>
                <a:moveTo>
                  <a:pt x="8717" y="18616"/>
                </a:moveTo>
                <a:cubicBezTo>
                  <a:pt x="8185" y="18616"/>
                  <a:pt x="7700" y="18971"/>
                  <a:pt x="7700" y="19362"/>
                </a:cubicBezTo>
                <a:cubicBezTo>
                  <a:pt x="7700" y="19753"/>
                  <a:pt x="8185" y="20108"/>
                  <a:pt x="8717" y="20108"/>
                </a:cubicBezTo>
                <a:lnTo>
                  <a:pt x="12931" y="20108"/>
                </a:lnTo>
                <a:cubicBezTo>
                  <a:pt x="13512" y="20108"/>
                  <a:pt x="13996" y="19753"/>
                  <a:pt x="13996" y="19362"/>
                </a:cubicBezTo>
                <a:cubicBezTo>
                  <a:pt x="13996" y="18971"/>
                  <a:pt x="13512" y="18616"/>
                  <a:pt x="12931" y="18616"/>
                </a:cubicBezTo>
                <a:lnTo>
                  <a:pt x="8717" y="18616"/>
                </a:lnTo>
                <a:close/>
                <a:moveTo>
                  <a:pt x="8330" y="19824"/>
                </a:moveTo>
                <a:cubicBezTo>
                  <a:pt x="8378" y="20818"/>
                  <a:pt x="9492" y="21600"/>
                  <a:pt x="10848" y="21600"/>
                </a:cubicBezTo>
                <a:cubicBezTo>
                  <a:pt x="12204" y="21600"/>
                  <a:pt x="13318" y="20818"/>
                  <a:pt x="13367" y="19824"/>
                </a:cubicBezTo>
                <a:lnTo>
                  <a:pt x="8330" y="19824"/>
                </a:lnTo>
                <a:close/>
                <a:moveTo>
                  <a:pt x="13996" y="19362"/>
                </a:moveTo>
                <a:lnTo>
                  <a:pt x="7700" y="19362"/>
                </a:lnTo>
                <a:lnTo>
                  <a:pt x="7700" y="17053"/>
                </a:lnTo>
                <a:lnTo>
                  <a:pt x="13996" y="17053"/>
                </a:lnTo>
                <a:lnTo>
                  <a:pt x="13996" y="19362"/>
                </a:lnTo>
                <a:close/>
                <a:moveTo>
                  <a:pt x="14965" y="8278"/>
                </a:moveTo>
                <a:cubicBezTo>
                  <a:pt x="14965" y="8704"/>
                  <a:pt x="14481" y="9024"/>
                  <a:pt x="13900" y="9024"/>
                </a:cubicBezTo>
                <a:lnTo>
                  <a:pt x="11817" y="9024"/>
                </a:lnTo>
                <a:lnTo>
                  <a:pt x="11817" y="10587"/>
                </a:lnTo>
                <a:cubicBezTo>
                  <a:pt x="11817" y="10978"/>
                  <a:pt x="11333" y="11333"/>
                  <a:pt x="10800" y="11333"/>
                </a:cubicBezTo>
                <a:cubicBezTo>
                  <a:pt x="10219" y="11333"/>
                  <a:pt x="9783" y="10978"/>
                  <a:pt x="9783" y="10587"/>
                </a:cubicBezTo>
                <a:lnTo>
                  <a:pt x="9783" y="9024"/>
                </a:lnTo>
                <a:lnTo>
                  <a:pt x="7652" y="9024"/>
                </a:lnTo>
                <a:cubicBezTo>
                  <a:pt x="7071" y="9024"/>
                  <a:pt x="6635" y="8704"/>
                  <a:pt x="6635" y="8278"/>
                </a:cubicBezTo>
                <a:cubicBezTo>
                  <a:pt x="6635" y="7851"/>
                  <a:pt x="7071" y="7532"/>
                  <a:pt x="7652" y="7532"/>
                </a:cubicBezTo>
                <a:lnTo>
                  <a:pt x="9783" y="7532"/>
                </a:lnTo>
                <a:lnTo>
                  <a:pt x="9783" y="5968"/>
                </a:lnTo>
                <a:cubicBezTo>
                  <a:pt x="9783" y="5578"/>
                  <a:pt x="10219" y="5222"/>
                  <a:pt x="10800" y="5222"/>
                </a:cubicBezTo>
                <a:cubicBezTo>
                  <a:pt x="11333" y="5222"/>
                  <a:pt x="11817" y="5578"/>
                  <a:pt x="11817" y="5968"/>
                </a:cubicBezTo>
                <a:lnTo>
                  <a:pt x="11817" y="7532"/>
                </a:lnTo>
                <a:lnTo>
                  <a:pt x="13900" y="7532"/>
                </a:lnTo>
                <a:cubicBezTo>
                  <a:pt x="14481" y="7532"/>
                  <a:pt x="14965" y="7851"/>
                  <a:pt x="14965" y="8278"/>
                </a:cubicBezTo>
                <a:close/>
                <a:moveTo>
                  <a:pt x="20728" y="7318"/>
                </a:moveTo>
                <a:lnTo>
                  <a:pt x="19566" y="7318"/>
                </a:lnTo>
                <a:cubicBezTo>
                  <a:pt x="19614" y="7532"/>
                  <a:pt x="19614" y="7780"/>
                  <a:pt x="19614" y="8029"/>
                </a:cubicBezTo>
                <a:cubicBezTo>
                  <a:pt x="19614" y="8171"/>
                  <a:pt x="19614" y="8349"/>
                  <a:pt x="19614" y="8491"/>
                </a:cubicBezTo>
                <a:lnTo>
                  <a:pt x="20728" y="8491"/>
                </a:lnTo>
                <a:cubicBezTo>
                  <a:pt x="21213" y="8491"/>
                  <a:pt x="21600" y="8242"/>
                  <a:pt x="21600" y="7887"/>
                </a:cubicBezTo>
                <a:cubicBezTo>
                  <a:pt x="21600" y="7567"/>
                  <a:pt x="21213" y="7318"/>
                  <a:pt x="20728" y="7318"/>
                </a:cubicBezTo>
                <a:close/>
                <a:moveTo>
                  <a:pt x="17532" y="3801"/>
                </a:moveTo>
                <a:lnTo>
                  <a:pt x="18355" y="3197"/>
                </a:lnTo>
                <a:cubicBezTo>
                  <a:pt x="18694" y="2949"/>
                  <a:pt x="18694" y="2558"/>
                  <a:pt x="18404" y="2345"/>
                </a:cubicBezTo>
                <a:cubicBezTo>
                  <a:pt x="18065" y="2132"/>
                  <a:pt x="17532" y="2132"/>
                  <a:pt x="17241" y="2380"/>
                </a:cubicBezTo>
                <a:lnTo>
                  <a:pt x="16370" y="2984"/>
                </a:lnTo>
                <a:cubicBezTo>
                  <a:pt x="16805" y="3233"/>
                  <a:pt x="17193" y="3517"/>
                  <a:pt x="17532" y="3801"/>
                </a:cubicBezTo>
                <a:close/>
                <a:moveTo>
                  <a:pt x="10752" y="1528"/>
                </a:moveTo>
                <a:cubicBezTo>
                  <a:pt x="11042" y="1528"/>
                  <a:pt x="11284" y="1528"/>
                  <a:pt x="11575" y="1563"/>
                </a:cubicBezTo>
                <a:lnTo>
                  <a:pt x="11575" y="639"/>
                </a:lnTo>
                <a:cubicBezTo>
                  <a:pt x="11575" y="284"/>
                  <a:pt x="11187" y="0"/>
                  <a:pt x="10752" y="0"/>
                </a:cubicBezTo>
                <a:cubicBezTo>
                  <a:pt x="10316" y="0"/>
                  <a:pt x="9977" y="284"/>
                  <a:pt x="9977" y="639"/>
                </a:cubicBezTo>
                <a:lnTo>
                  <a:pt x="9977" y="1563"/>
                </a:lnTo>
                <a:cubicBezTo>
                  <a:pt x="10219" y="1528"/>
                  <a:pt x="10509" y="1528"/>
                  <a:pt x="10752" y="1528"/>
                </a:cubicBezTo>
                <a:close/>
                <a:moveTo>
                  <a:pt x="3923" y="3872"/>
                </a:moveTo>
                <a:cubicBezTo>
                  <a:pt x="4310" y="3588"/>
                  <a:pt x="4649" y="3304"/>
                  <a:pt x="5085" y="3055"/>
                </a:cubicBezTo>
                <a:lnTo>
                  <a:pt x="4310" y="2451"/>
                </a:lnTo>
                <a:cubicBezTo>
                  <a:pt x="3971" y="2238"/>
                  <a:pt x="3439" y="2203"/>
                  <a:pt x="3148" y="2451"/>
                </a:cubicBezTo>
                <a:cubicBezTo>
                  <a:pt x="2809" y="2664"/>
                  <a:pt x="2809" y="3055"/>
                  <a:pt x="3148" y="3304"/>
                </a:cubicBezTo>
                <a:lnTo>
                  <a:pt x="3923" y="3872"/>
                </a:lnTo>
                <a:close/>
                <a:moveTo>
                  <a:pt x="1889" y="8029"/>
                </a:moveTo>
                <a:cubicBezTo>
                  <a:pt x="1889" y="7780"/>
                  <a:pt x="1937" y="7532"/>
                  <a:pt x="1986" y="7318"/>
                </a:cubicBezTo>
                <a:lnTo>
                  <a:pt x="823" y="7318"/>
                </a:lnTo>
                <a:cubicBezTo>
                  <a:pt x="339" y="7318"/>
                  <a:pt x="0" y="7567"/>
                  <a:pt x="0" y="7887"/>
                </a:cubicBezTo>
                <a:cubicBezTo>
                  <a:pt x="0" y="8242"/>
                  <a:pt x="339" y="8491"/>
                  <a:pt x="823" y="8491"/>
                </a:cubicBezTo>
                <a:lnTo>
                  <a:pt x="1937" y="8491"/>
                </a:lnTo>
                <a:cubicBezTo>
                  <a:pt x="1937" y="8349"/>
                  <a:pt x="1889" y="8171"/>
                  <a:pt x="1889" y="8029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1700"/>
            </a:pPr>
            <a:endParaRPr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82828" y="4063588"/>
            <a:ext cx="8892025" cy="2062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83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chenying0907 109"/>
          <p:cNvSpPr/>
          <p:nvPr/>
        </p:nvSpPr>
        <p:spPr>
          <a:xfrm>
            <a:off x="6436321" y="1882424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3" name="chenying0907 148"/>
          <p:cNvSpPr txBox="1"/>
          <p:nvPr/>
        </p:nvSpPr>
        <p:spPr>
          <a:xfrm>
            <a:off x="7439735" y="1789296"/>
            <a:ext cx="4409572" cy="1157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演練一</a:t>
            </a:r>
            <a:r>
              <a:rPr dirty="0" smtClean="0"/>
              <a:t>、</a:t>
            </a:r>
            <a:r>
              <a:rPr lang="zh-TW" altLang="en-US" dirty="0" smtClean="0"/>
              <a:t>請問</a:t>
            </a:r>
            <a:r>
              <a:rPr lang="en-US" altLang="zh-TW" dirty="0" smtClean="0"/>
              <a:t>5</a:t>
            </a:r>
            <a:r>
              <a:rPr lang="zh-TW" altLang="en-US" dirty="0" smtClean="0"/>
              <a:t>年</a:t>
            </a:r>
            <a:r>
              <a:rPr lang="en-US" altLang="zh-TW" dirty="0" smtClean="0"/>
              <a:t>80</a:t>
            </a:r>
            <a:r>
              <a:rPr lang="zh-TW" altLang="en-US" dirty="0" smtClean="0"/>
              <a:t>班</a:t>
            </a:r>
            <a:r>
              <a:rPr lang="en-US" altLang="zh-TW" dirty="0" smtClean="0"/>
              <a:t>6</a:t>
            </a:r>
            <a:r>
              <a:rPr lang="zh-TW" altLang="en-US" dirty="0" smtClean="0"/>
              <a:t>號同學，數學學習扶助成績表現在「</a:t>
            </a:r>
            <a:r>
              <a:rPr lang="zh-TW" altLang="en-US" dirty="0" smtClean="0">
                <a:solidFill>
                  <a:srgbClr val="FF0000"/>
                </a:solidFill>
              </a:rPr>
              <a:t>能報讀生活中常用的折線圖</a:t>
            </a:r>
            <a:r>
              <a:rPr lang="zh-TW" altLang="en-US" dirty="0" smtClean="0"/>
              <a:t>」項目，通過狀況為何</a:t>
            </a:r>
            <a:r>
              <a:rPr lang="en-US" altLang="zh-TW" dirty="0" smtClean="0"/>
              <a:t>?</a:t>
            </a:r>
            <a:endParaRPr dirty="0"/>
          </a:p>
        </p:txBody>
      </p:sp>
      <p:sp>
        <p:nvSpPr>
          <p:cNvPr id="914" name="chenying0907 109"/>
          <p:cNvSpPr/>
          <p:nvPr/>
        </p:nvSpPr>
        <p:spPr>
          <a:xfrm>
            <a:off x="6436321" y="3234232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5" name="chenying0907 109"/>
          <p:cNvSpPr/>
          <p:nvPr/>
        </p:nvSpPr>
        <p:spPr>
          <a:xfrm>
            <a:off x="6436321" y="4586040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18" name="Group 44"/>
          <p:cNvGrpSpPr/>
          <p:nvPr/>
        </p:nvGrpSpPr>
        <p:grpSpPr>
          <a:xfrm>
            <a:off x="2931357" y="2100886"/>
            <a:ext cx="807112" cy="906831"/>
            <a:chOff x="18" y="0"/>
            <a:chExt cx="807111" cy="906829"/>
          </a:xfrm>
        </p:grpSpPr>
        <p:sp>
          <p:nvSpPr>
            <p:cNvPr id="916" name="chenying0907 42"/>
            <p:cNvSpPr/>
            <p:nvPr/>
          </p:nvSpPr>
          <p:spPr>
            <a:xfrm>
              <a:off x="18" y="101598"/>
              <a:ext cx="792566" cy="8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30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7" name="chenying0907 43"/>
            <p:cNvSpPr/>
            <p:nvPr/>
          </p:nvSpPr>
          <p:spPr>
            <a:xfrm>
              <a:off x="165049" y="0"/>
              <a:ext cx="642081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28" name="组 47"/>
          <p:cNvGrpSpPr/>
          <p:nvPr/>
        </p:nvGrpSpPr>
        <p:grpSpPr>
          <a:xfrm>
            <a:off x="513176" y="989122"/>
            <a:ext cx="5423460" cy="5946190"/>
            <a:chOff x="0" y="0"/>
            <a:chExt cx="5423459" cy="5946189"/>
          </a:xfrm>
        </p:grpSpPr>
        <p:grpSp>
          <p:nvGrpSpPr>
            <p:cNvPr id="921" name="Group 32"/>
            <p:cNvGrpSpPr/>
            <p:nvPr/>
          </p:nvGrpSpPr>
          <p:grpSpPr>
            <a:xfrm>
              <a:off x="0" y="0"/>
              <a:ext cx="5423460" cy="5946190"/>
              <a:chOff x="0" y="0"/>
              <a:chExt cx="5423459" cy="5946189"/>
            </a:xfrm>
          </p:grpSpPr>
          <p:sp>
            <p:nvSpPr>
              <p:cNvPr id="919" name="chenying0907 29"/>
              <p:cNvSpPr/>
              <p:nvPr/>
            </p:nvSpPr>
            <p:spPr>
              <a:xfrm rot="20904357">
                <a:off x="715871" y="381977"/>
                <a:ext cx="4278664" cy="4702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0" name="chenying0907 30"/>
              <p:cNvSpPr/>
              <p:nvPr/>
            </p:nvSpPr>
            <p:spPr>
              <a:xfrm rot="20904357">
                <a:off x="373152" y="1352450"/>
                <a:ext cx="4568826" cy="41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22" name="任意形状 41"/>
            <p:cNvSpPr/>
            <p:nvPr/>
          </p:nvSpPr>
          <p:spPr>
            <a:xfrm>
              <a:off x="1213177" y="1721746"/>
              <a:ext cx="991896" cy="3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0167"/>
                  </a:moveTo>
                  <a:cubicBezTo>
                    <a:pt x="533" y="20587"/>
                    <a:pt x="1053" y="21600"/>
                    <a:pt x="1600" y="21428"/>
                  </a:cubicBezTo>
                  <a:cubicBezTo>
                    <a:pt x="4600" y="20482"/>
                    <a:pt x="3100" y="18749"/>
                    <a:pt x="5200" y="17646"/>
                  </a:cubicBezTo>
                  <a:cubicBezTo>
                    <a:pt x="7031" y="16685"/>
                    <a:pt x="9616" y="15740"/>
                    <a:pt x="11600" y="13865"/>
                  </a:cubicBezTo>
                  <a:cubicBezTo>
                    <a:pt x="12965" y="12575"/>
                    <a:pt x="14679" y="10674"/>
                    <a:pt x="16000" y="8823"/>
                  </a:cubicBezTo>
                  <a:cubicBezTo>
                    <a:pt x="16545" y="8060"/>
                    <a:pt x="17046" y="7000"/>
                    <a:pt x="17600" y="6302"/>
                  </a:cubicBezTo>
                  <a:cubicBezTo>
                    <a:pt x="18383" y="5315"/>
                    <a:pt x="19200" y="4622"/>
                    <a:pt x="20000" y="3781"/>
                  </a:cubicBezTo>
                  <a:cubicBezTo>
                    <a:pt x="20400" y="3361"/>
                    <a:pt x="21011" y="3709"/>
                    <a:pt x="21200" y="2521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3" name="任意形状 42"/>
            <p:cNvSpPr/>
            <p:nvPr/>
          </p:nvSpPr>
          <p:spPr>
            <a:xfrm>
              <a:off x="1470335" y="2456708"/>
              <a:ext cx="367369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0" y="19543"/>
                    <a:pt x="5824" y="18111"/>
                    <a:pt x="8640" y="15428"/>
                  </a:cubicBezTo>
                  <a:cubicBezTo>
                    <a:pt x="9720" y="14400"/>
                    <a:pt x="10776" y="13132"/>
                    <a:pt x="11880" y="12343"/>
                  </a:cubicBezTo>
                  <a:cubicBezTo>
                    <a:pt x="13661" y="11071"/>
                    <a:pt x="15480" y="10286"/>
                    <a:pt x="17280" y="9257"/>
                  </a:cubicBezTo>
                  <a:cubicBezTo>
                    <a:pt x="20944" y="2279"/>
                    <a:pt x="19602" y="5708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4" name="任意形状 43"/>
            <p:cNvSpPr/>
            <p:nvPr/>
          </p:nvSpPr>
          <p:spPr>
            <a:xfrm>
              <a:off x="2039756" y="2327502"/>
              <a:ext cx="422474" cy="14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8" extrusionOk="0">
                  <a:moveTo>
                    <a:pt x="0" y="20538"/>
                  </a:moveTo>
                  <a:cubicBezTo>
                    <a:pt x="1565" y="17981"/>
                    <a:pt x="3028" y="14885"/>
                    <a:pt x="4696" y="12867"/>
                  </a:cubicBezTo>
                  <a:cubicBezTo>
                    <a:pt x="5875" y="11439"/>
                    <a:pt x="7211" y="11275"/>
                    <a:pt x="8452" y="10310"/>
                  </a:cubicBezTo>
                  <a:cubicBezTo>
                    <a:pt x="9404" y="9569"/>
                    <a:pt x="10318" y="8493"/>
                    <a:pt x="11270" y="7753"/>
                  </a:cubicBezTo>
                  <a:cubicBezTo>
                    <a:pt x="12511" y="6787"/>
                    <a:pt x="13818" y="6430"/>
                    <a:pt x="15026" y="5196"/>
                  </a:cubicBezTo>
                  <a:cubicBezTo>
                    <a:pt x="21155" y="-1062"/>
                    <a:pt x="16355" y="82"/>
                    <a:pt x="21600" y="8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5" name="任意形状 44"/>
            <p:cNvSpPr/>
            <p:nvPr/>
          </p:nvSpPr>
          <p:spPr>
            <a:xfrm>
              <a:off x="2664282" y="1904875"/>
              <a:ext cx="881685" cy="3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0" y="21209"/>
                  </a:moveTo>
                  <a:cubicBezTo>
                    <a:pt x="3793" y="19509"/>
                    <a:pt x="790" y="21315"/>
                    <a:pt x="4050" y="18184"/>
                  </a:cubicBezTo>
                  <a:cubicBezTo>
                    <a:pt x="5818" y="16486"/>
                    <a:pt x="5553" y="17770"/>
                    <a:pt x="7650" y="15159"/>
                  </a:cubicBezTo>
                  <a:cubicBezTo>
                    <a:pt x="8306" y="14343"/>
                    <a:pt x="8779" y="12886"/>
                    <a:pt x="9450" y="12134"/>
                  </a:cubicBezTo>
                  <a:cubicBezTo>
                    <a:pt x="10299" y="11183"/>
                    <a:pt x="12150" y="10117"/>
                    <a:pt x="12150" y="10117"/>
                  </a:cubicBezTo>
                  <a:cubicBezTo>
                    <a:pt x="16502" y="2803"/>
                    <a:pt x="11864" y="9933"/>
                    <a:pt x="15300" y="6084"/>
                  </a:cubicBezTo>
                  <a:cubicBezTo>
                    <a:pt x="18789" y="2175"/>
                    <a:pt x="14607" y="5593"/>
                    <a:pt x="18000" y="3059"/>
                  </a:cubicBezTo>
                  <a:cubicBezTo>
                    <a:pt x="18300" y="2387"/>
                    <a:pt x="18536" y="1531"/>
                    <a:pt x="18900" y="1042"/>
                  </a:cubicBezTo>
                  <a:cubicBezTo>
                    <a:pt x="19887" y="-285"/>
                    <a:pt x="20525" y="34"/>
                    <a:pt x="21600" y="3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6" name="任意形状 45"/>
            <p:cNvSpPr/>
            <p:nvPr/>
          </p:nvSpPr>
          <p:spPr>
            <a:xfrm>
              <a:off x="1745861" y="2456709"/>
              <a:ext cx="2130738" cy="7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" y="21433"/>
                    <a:pt x="759" y="21420"/>
                    <a:pt x="1117" y="21098"/>
                  </a:cubicBezTo>
                  <a:cubicBezTo>
                    <a:pt x="1330" y="20907"/>
                    <a:pt x="1476" y="20363"/>
                    <a:pt x="1676" y="20093"/>
                  </a:cubicBezTo>
                  <a:cubicBezTo>
                    <a:pt x="2099" y="19523"/>
                    <a:pt x="2538" y="19044"/>
                    <a:pt x="2979" y="18586"/>
                  </a:cubicBezTo>
                  <a:cubicBezTo>
                    <a:pt x="3346" y="18206"/>
                    <a:pt x="3727" y="17938"/>
                    <a:pt x="4097" y="17581"/>
                  </a:cubicBezTo>
                  <a:cubicBezTo>
                    <a:pt x="4596" y="17100"/>
                    <a:pt x="5083" y="16527"/>
                    <a:pt x="5586" y="16074"/>
                  </a:cubicBezTo>
                  <a:cubicBezTo>
                    <a:pt x="6015" y="15689"/>
                    <a:pt x="6465" y="15486"/>
                    <a:pt x="6890" y="15070"/>
                  </a:cubicBezTo>
                  <a:cubicBezTo>
                    <a:pt x="7151" y="14814"/>
                    <a:pt x="7379" y="14360"/>
                    <a:pt x="7634" y="14065"/>
                  </a:cubicBezTo>
                  <a:cubicBezTo>
                    <a:pt x="7815" y="13857"/>
                    <a:pt x="8009" y="13749"/>
                    <a:pt x="8193" y="13563"/>
                  </a:cubicBezTo>
                  <a:cubicBezTo>
                    <a:pt x="8506" y="13246"/>
                    <a:pt x="8819" y="12924"/>
                    <a:pt x="9124" y="12558"/>
                  </a:cubicBezTo>
                  <a:cubicBezTo>
                    <a:pt x="9926" y="11597"/>
                    <a:pt x="9903" y="11293"/>
                    <a:pt x="10800" y="10549"/>
                  </a:cubicBezTo>
                  <a:cubicBezTo>
                    <a:pt x="11289" y="10143"/>
                    <a:pt x="11800" y="9950"/>
                    <a:pt x="12290" y="9544"/>
                  </a:cubicBezTo>
                  <a:cubicBezTo>
                    <a:pt x="12609" y="9279"/>
                    <a:pt x="12908" y="8856"/>
                    <a:pt x="13221" y="8540"/>
                  </a:cubicBezTo>
                  <a:cubicBezTo>
                    <a:pt x="13404" y="8354"/>
                    <a:pt x="13593" y="8205"/>
                    <a:pt x="13779" y="8037"/>
                  </a:cubicBezTo>
                  <a:cubicBezTo>
                    <a:pt x="14028" y="7535"/>
                    <a:pt x="14247" y="6905"/>
                    <a:pt x="14524" y="6530"/>
                  </a:cubicBezTo>
                  <a:cubicBezTo>
                    <a:pt x="14753" y="6221"/>
                    <a:pt x="15026" y="6246"/>
                    <a:pt x="15269" y="6028"/>
                  </a:cubicBezTo>
                  <a:cubicBezTo>
                    <a:pt x="15586" y="5743"/>
                    <a:pt x="15901" y="5427"/>
                    <a:pt x="16200" y="5023"/>
                  </a:cubicBezTo>
                  <a:cubicBezTo>
                    <a:pt x="17479" y="3299"/>
                    <a:pt x="15893" y="4485"/>
                    <a:pt x="17690" y="3516"/>
                  </a:cubicBezTo>
                  <a:cubicBezTo>
                    <a:pt x="17876" y="3181"/>
                    <a:pt x="18048" y="2782"/>
                    <a:pt x="18248" y="2512"/>
                  </a:cubicBezTo>
                  <a:cubicBezTo>
                    <a:pt x="18424" y="2275"/>
                    <a:pt x="18618" y="2155"/>
                    <a:pt x="18807" y="2009"/>
                  </a:cubicBezTo>
                  <a:cubicBezTo>
                    <a:pt x="20105" y="1008"/>
                    <a:pt x="19023" y="1991"/>
                    <a:pt x="20669" y="1005"/>
                  </a:cubicBezTo>
                  <a:cubicBezTo>
                    <a:pt x="21083" y="756"/>
                    <a:pt x="21247" y="476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7" name="任意形状 46"/>
            <p:cNvSpPr/>
            <p:nvPr/>
          </p:nvSpPr>
          <p:spPr>
            <a:xfrm>
              <a:off x="2094861" y="3062983"/>
              <a:ext cx="1965422" cy="6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404" y="21108"/>
                    <a:pt x="804" y="20685"/>
                    <a:pt x="1211" y="20333"/>
                  </a:cubicBezTo>
                  <a:cubicBezTo>
                    <a:pt x="2150" y="19523"/>
                    <a:pt x="3120" y="19000"/>
                    <a:pt x="4037" y="18010"/>
                  </a:cubicBezTo>
                  <a:cubicBezTo>
                    <a:pt x="4922" y="17055"/>
                    <a:pt x="7368" y="14350"/>
                    <a:pt x="8075" y="13944"/>
                  </a:cubicBezTo>
                  <a:cubicBezTo>
                    <a:pt x="8748" y="13556"/>
                    <a:pt x="9417" y="13106"/>
                    <a:pt x="10093" y="12782"/>
                  </a:cubicBezTo>
                  <a:cubicBezTo>
                    <a:pt x="10497" y="12588"/>
                    <a:pt x="10908" y="12487"/>
                    <a:pt x="11305" y="12201"/>
                  </a:cubicBezTo>
                  <a:cubicBezTo>
                    <a:pt x="14260" y="10075"/>
                    <a:pt x="10649" y="11807"/>
                    <a:pt x="13929" y="10458"/>
                  </a:cubicBezTo>
                  <a:cubicBezTo>
                    <a:pt x="14131" y="9877"/>
                    <a:pt x="14287" y="9123"/>
                    <a:pt x="14535" y="8716"/>
                  </a:cubicBezTo>
                  <a:cubicBezTo>
                    <a:pt x="14775" y="8320"/>
                    <a:pt x="15075" y="8354"/>
                    <a:pt x="15342" y="8135"/>
                  </a:cubicBezTo>
                  <a:cubicBezTo>
                    <a:pt x="15547" y="7967"/>
                    <a:pt x="15746" y="7747"/>
                    <a:pt x="15948" y="7554"/>
                  </a:cubicBezTo>
                  <a:cubicBezTo>
                    <a:pt x="16150" y="6973"/>
                    <a:pt x="16316" y="6267"/>
                    <a:pt x="16553" y="5811"/>
                  </a:cubicBezTo>
                  <a:cubicBezTo>
                    <a:pt x="16819" y="5301"/>
                    <a:pt x="18023" y="4733"/>
                    <a:pt x="18168" y="4649"/>
                  </a:cubicBezTo>
                  <a:cubicBezTo>
                    <a:pt x="18370" y="4069"/>
                    <a:pt x="18532" y="3342"/>
                    <a:pt x="18774" y="2907"/>
                  </a:cubicBezTo>
                  <a:cubicBezTo>
                    <a:pt x="19399" y="1783"/>
                    <a:pt x="20093" y="1566"/>
                    <a:pt x="20793" y="1164"/>
                  </a:cubicBezTo>
                  <a:cubicBezTo>
                    <a:pt x="21454" y="-105"/>
                    <a:pt x="21156" y="2"/>
                    <a:pt x="21600" y="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29" name="直接连接符 2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0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1" name="TextBox 28"/>
          <p:cNvSpPr txBox="1"/>
          <p:nvPr/>
        </p:nvSpPr>
        <p:spPr>
          <a:xfrm>
            <a:off x="733981" y="201210"/>
            <a:ext cx="3031126" cy="615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rPr dirty="0" err="1"/>
              <a:t>實作演練</a:t>
            </a:r>
            <a:r>
              <a:rPr dirty="0"/>
              <a:t> part </a:t>
            </a:r>
            <a:r>
              <a:rPr lang="en-US" dirty="0" smtClean="0"/>
              <a:t>3</a:t>
            </a:r>
            <a:endParaRPr dirty="0"/>
          </a:p>
        </p:txBody>
      </p:sp>
      <p:grpSp>
        <p:nvGrpSpPr>
          <p:cNvPr id="936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934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932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3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35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937" name="chenying0907 148"/>
          <p:cNvSpPr txBox="1"/>
          <p:nvPr/>
        </p:nvSpPr>
        <p:spPr>
          <a:xfrm>
            <a:off x="7439734" y="3323942"/>
            <a:ext cx="4409572" cy="79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演練二</a:t>
            </a:r>
            <a:r>
              <a:rPr dirty="0" smtClean="0"/>
              <a:t>、</a:t>
            </a:r>
            <a:r>
              <a:rPr lang="zh-TW" altLang="en-US" dirty="0"/>
              <a:t>請用教師的身份，派給全班基本學力模擬</a:t>
            </a:r>
            <a:r>
              <a:rPr lang="zh-TW" altLang="en-US" dirty="0" smtClean="0"/>
              <a:t>測驗，</a:t>
            </a:r>
            <a:r>
              <a:rPr lang="zh-TW" altLang="en-US" dirty="0" smtClean="0">
                <a:solidFill>
                  <a:srgbClr val="FF0000"/>
                </a:solidFill>
              </a:rPr>
              <a:t>數學科試題</a:t>
            </a:r>
            <a:r>
              <a:rPr dirty="0" smtClean="0"/>
              <a:t>。</a:t>
            </a:r>
            <a:endParaRPr dirty="0"/>
          </a:p>
        </p:txBody>
      </p:sp>
      <p:sp>
        <p:nvSpPr>
          <p:cNvPr id="938" name="chenying0907 148"/>
          <p:cNvSpPr txBox="1"/>
          <p:nvPr/>
        </p:nvSpPr>
        <p:spPr>
          <a:xfrm>
            <a:off x="7439735" y="4670260"/>
            <a:ext cx="4409572" cy="79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演練三</a:t>
            </a:r>
            <a:r>
              <a:rPr dirty="0" smtClean="0"/>
              <a:t>、</a:t>
            </a:r>
            <a:r>
              <a:rPr lang="zh-TW" altLang="en-US" dirty="0" smtClean="0"/>
              <a:t>請檢視您</a:t>
            </a:r>
            <a:r>
              <a:rPr lang="zh-TW" altLang="en-US" dirty="0" smtClean="0">
                <a:solidFill>
                  <a:srgbClr val="FF0000"/>
                </a:solidFill>
              </a:rPr>
              <a:t>隔壁同學</a:t>
            </a:r>
            <a:r>
              <a:rPr lang="zh-TW" altLang="en-US" dirty="0" smtClean="0"/>
              <a:t>的學力檢測結果，並</a:t>
            </a:r>
            <a:r>
              <a:rPr lang="zh-TW" altLang="en-US" dirty="0" smtClean="0">
                <a:solidFill>
                  <a:srgbClr val="FF0000"/>
                </a:solidFill>
              </a:rPr>
              <a:t>派給他學習任務</a:t>
            </a:r>
            <a:r>
              <a:rPr dirty="0" smtClean="0"/>
              <a:t>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126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Oval 113"/>
          <p:cNvSpPr/>
          <p:nvPr/>
        </p:nvSpPr>
        <p:spPr>
          <a:xfrm>
            <a:off x="7373170" y="3941471"/>
            <a:ext cx="140083" cy="140125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605448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endParaRPr/>
          </a:p>
        </p:txBody>
      </p:sp>
      <p:sp>
        <p:nvSpPr>
          <p:cNvPr id="1177" name="Oval 118"/>
          <p:cNvSpPr/>
          <p:nvPr/>
        </p:nvSpPr>
        <p:spPr>
          <a:xfrm>
            <a:off x="6848299" y="4473742"/>
            <a:ext cx="546823" cy="546991"/>
          </a:xfrm>
          <a:prstGeom prst="ellipse">
            <a:avLst/>
          </a:prstGeom>
          <a:ln w="1270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605448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endParaRPr/>
          </a:p>
        </p:txBody>
      </p:sp>
      <p:sp>
        <p:nvSpPr>
          <p:cNvPr id="1178" name="chenying0907 56"/>
          <p:cNvSpPr/>
          <p:nvPr/>
        </p:nvSpPr>
        <p:spPr>
          <a:xfrm>
            <a:off x="4721917" y="3340344"/>
            <a:ext cx="2716685" cy="3403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373" y="9642"/>
                </a:moveTo>
                <a:cubicBezTo>
                  <a:pt x="9944" y="11540"/>
                  <a:pt x="10134" y="13970"/>
                  <a:pt x="9515" y="17045"/>
                </a:cubicBezTo>
                <a:cubicBezTo>
                  <a:pt x="9087" y="19664"/>
                  <a:pt x="9468" y="21220"/>
                  <a:pt x="7041" y="21220"/>
                </a:cubicBezTo>
                <a:cubicBezTo>
                  <a:pt x="7041" y="21220"/>
                  <a:pt x="6566" y="21069"/>
                  <a:pt x="5804" y="21600"/>
                </a:cubicBezTo>
                <a:cubicBezTo>
                  <a:pt x="16129" y="21600"/>
                  <a:pt x="16129" y="21600"/>
                  <a:pt x="16129" y="21600"/>
                </a:cubicBezTo>
                <a:cubicBezTo>
                  <a:pt x="15605" y="21410"/>
                  <a:pt x="14987" y="21220"/>
                  <a:pt x="14463" y="21144"/>
                </a:cubicBezTo>
                <a:cubicBezTo>
                  <a:pt x="13893" y="20082"/>
                  <a:pt x="13274" y="18032"/>
                  <a:pt x="13179" y="13438"/>
                </a:cubicBezTo>
                <a:cubicBezTo>
                  <a:pt x="13131" y="12072"/>
                  <a:pt x="13226" y="10895"/>
                  <a:pt x="13417" y="9908"/>
                </a:cubicBezTo>
                <a:cubicBezTo>
                  <a:pt x="14987" y="9376"/>
                  <a:pt x="14987" y="9376"/>
                  <a:pt x="14987" y="9376"/>
                </a:cubicBezTo>
                <a:cubicBezTo>
                  <a:pt x="19221" y="7364"/>
                  <a:pt x="20601" y="5580"/>
                  <a:pt x="21600" y="4555"/>
                </a:cubicBezTo>
                <a:cubicBezTo>
                  <a:pt x="21457" y="4441"/>
                  <a:pt x="21457" y="4441"/>
                  <a:pt x="21457" y="4441"/>
                </a:cubicBezTo>
                <a:cubicBezTo>
                  <a:pt x="21457" y="4441"/>
                  <a:pt x="21457" y="4441"/>
                  <a:pt x="21457" y="4441"/>
                </a:cubicBezTo>
                <a:cubicBezTo>
                  <a:pt x="20363" y="5125"/>
                  <a:pt x="19364" y="5732"/>
                  <a:pt x="18507" y="6226"/>
                </a:cubicBezTo>
                <a:cubicBezTo>
                  <a:pt x="18841" y="5049"/>
                  <a:pt x="18936" y="4593"/>
                  <a:pt x="19031" y="3113"/>
                </a:cubicBezTo>
                <a:cubicBezTo>
                  <a:pt x="18983" y="3113"/>
                  <a:pt x="18983" y="3113"/>
                  <a:pt x="18983" y="3113"/>
                </a:cubicBezTo>
                <a:cubicBezTo>
                  <a:pt x="18983" y="3113"/>
                  <a:pt x="18936" y="3113"/>
                  <a:pt x="18936" y="3113"/>
                </a:cubicBezTo>
                <a:cubicBezTo>
                  <a:pt x="18698" y="3834"/>
                  <a:pt x="18032" y="5580"/>
                  <a:pt x="17223" y="6909"/>
                </a:cubicBezTo>
                <a:cubicBezTo>
                  <a:pt x="14844" y="8162"/>
                  <a:pt x="13226" y="8655"/>
                  <a:pt x="12227" y="8883"/>
                </a:cubicBezTo>
                <a:cubicBezTo>
                  <a:pt x="11942" y="8086"/>
                  <a:pt x="11656" y="7023"/>
                  <a:pt x="11466" y="5542"/>
                </a:cubicBezTo>
                <a:cubicBezTo>
                  <a:pt x="12227" y="4176"/>
                  <a:pt x="13512" y="2657"/>
                  <a:pt x="14083" y="2050"/>
                </a:cubicBezTo>
                <a:cubicBezTo>
                  <a:pt x="14035" y="2050"/>
                  <a:pt x="14035" y="2050"/>
                  <a:pt x="14035" y="2050"/>
                </a:cubicBezTo>
                <a:cubicBezTo>
                  <a:pt x="13988" y="1974"/>
                  <a:pt x="13988" y="1974"/>
                  <a:pt x="13988" y="1974"/>
                </a:cubicBezTo>
                <a:cubicBezTo>
                  <a:pt x="12608" y="2999"/>
                  <a:pt x="12275" y="3341"/>
                  <a:pt x="11323" y="4290"/>
                </a:cubicBezTo>
                <a:cubicBezTo>
                  <a:pt x="11228" y="3454"/>
                  <a:pt x="11181" y="2430"/>
                  <a:pt x="11181" y="1329"/>
                </a:cubicBezTo>
                <a:cubicBezTo>
                  <a:pt x="11181" y="1329"/>
                  <a:pt x="11181" y="1329"/>
                  <a:pt x="11181" y="1329"/>
                </a:cubicBezTo>
                <a:cubicBezTo>
                  <a:pt x="10943" y="1329"/>
                  <a:pt x="10943" y="1329"/>
                  <a:pt x="10943" y="1329"/>
                </a:cubicBezTo>
                <a:cubicBezTo>
                  <a:pt x="10610" y="2619"/>
                  <a:pt x="9991" y="5428"/>
                  <a:pt x="10419" y="8465"/>
                </a:cubicBezTo>
                <a:cubicBezTo>
                  <a:pt x="10419" y="8465"/>
                  <a:pt x="8326" y="7782"/>
                  <a:pt x="5804" y="5011"/>
                </a:cubicBezTo>
                <a:cubicBezTo>
                  <a:pt x="5852" y="4555"/>
                  <a:pt x="5947" y="3417"/>
                  <a:pt x="6518" y="2430"/>
                </a:cubicBezTo>
                <a:cubicBezTo>
                  <a:pt x="6423" y="2392"/>
                  <a:pt x="6423" y="2392"/>
                  <a:pt x="6423" y="2392"/>
                </a:cubicBezTo>
                <a:cubicBezTo>
                  <a:pt x="6423" y="2392"/>
                  <a:pt x="6423" y="2392"/>
                  <a:pt x="6423" y="2392"/>
                </a:cubicBezTo>
                <a:cubicBezTo>
                  <a:pt x="6042" y="2847"/>
                  <a:pt x="5614" y="3568"/>
                  <a:pt x="5376" y="4479"/>
                </a:cubicBezTo>
                <a:cubicBezTo>
                  <a:pt x="4425" y="3341"/>
                  <a:pt x="3426" y="1898"/>
                  <a:pt x="2474" y="38"/>
                </a:cubicBezTo>
                <a:cubicBezTo>
                  <a:pt x="2426" y="38"/>
                  <a:pt x="2426" y="38"/>
                  <a:pt x="2379" y="0"/>
                </a:cubicBezTo>
                <a:cubicBezTo>
                  <a:pt x="2189" y="38"/>
                  <a:pt x="2189" y="38"/>
                  <a:pt x="2189" y="38"/>
                </a:cubicBezTo>
                <a:cubicBezTo>
                  <a:pt x="2331" y="645"/>
                  <a:pt x="3521" y="3454"/>
                  <a:pt x="3521" y="3454"/>
                </a:cubicBezTo>
                <a:cubicBezTo>
                  <a:pt x="3521" y="3454"/>
                  <a:pt x="3521" y="3454"/>
                  <a:pt x="3521" y="3454"/>
                </a:cubicBezTo>
                <a:cubicBezTo>
                  <a:pt x="4330" y="5011"/>
                  <a:pt x="5471" y="6643"/>
                  <a:pt x="7089" y="7896"/>
                </a:cubicBezTo>
                <a:cubicBezTo>
                  <a:pt x="7089" y="7896"/>
                  <a:pt x="4234" y="8427"/>
                  <a:pt x="143" y="7402"/>
                </a:cubicBezTo>
                <a:cubicBezTo>
                  <a:pt x="143" y="7440"/>
                  <a:pt x="143" y="7440"/>
                  <a:pt x="143" y="7440"/>
                </a:cubicBezTo>
                <a:cubicBezTo>
                  <a:pt x="0" y="7630"/>
                  <a:pt x="0" y="7630"/>
                  <a:pt x="0" y="7630"/>
                </a:cubicBezTo>
                <a:cubicBezTo>
                  <a:pt x="1760" y="8276"/>
                  <a:pt x="4615" y="9035"/>
                  <a:pt x="8183" y="8997"/>
                </a:cubicBezTo>
                <a:cubicBezTo>
                  <a:pt x="8469" y="9035"/>
                  <a:pt x="8897" y="9225"/>
                  <a:pt x="9373" y="9642"/>
                </a:cubicBez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45719" rIns="45719"/>
          <a:lstStyle/>
          <a:p>
            <a:pPr>
              <a:defRPr sz="2300">
                <a:solidFill>
                  <a:srgbClr val="605448"/>
                </a:solidFill>
                <a:latin typeface="华文细黑"/>
                <a:ea typeface="华文细黑"/>
                <a:cs typeface="华文细黑"/>
                <a:sym typeface="华文细黑"/>
              </a:defRPr>
            </a:pPr>
            <a:endParaRPr/>
          </a:p>
        </p:txBody>
      </p:sp>
      <p:grpSp>
        <p:nvGrpSpPr>
          <p:cNvPr id="1182" name="chenying0907 8"/>
          <p:cNvGrpSpPr/>
          <p:nvPr/>
        </p:nvGrpSpPr>
        <p:grpSpPr>
          <a:xfrm>
            <a:off x="1845966" y="1701293"/>
            <a:ext cx="2195509" cy="694908"/>
            <a:chOff x="0" y="0"/>
            <a:chExt cx="2195508" cy="694906"/>
          </a:xfrm>
        </p:grpSpPr>
        <p:sp>
          <p:nvSpPr>
            <p:cNvPr id="1179" name="文本框 16"/>
            <p:cNvSpPr txBox="1"/>
            <p:nvPr/>
          </p:nvSpPr>
          <p:spPr>
            <a:xfrm>
              <a:off x="0" y="380977"/>
              <a:ext cx="2195508" cy="3139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2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TW" altLang="en-US" sz="1600" dirty="0" smtClean="0"/>
                <a:t>增加項目給予學生金幣</a:t>
              </a:r>
              <a:endParaRPr sz="1600" dirty="0"/>
            </a:p>
          </p:txBody>
        </p:sp>
        <p:sp>
          <p:nvSpPr>
            <p:cNvPr id="1180" name="文本框 157"/>
            <p:cNvSpPr txBox="1"/>
            <p:nvPr/>
          </p:nvSpPr>
          <p:spPr>
            <a:xfrm>
              <a:off x="371002" y="0"/>
              <a:ext cx="133261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5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800" dirty="0"/>
                <a:t>給予代幣</a:t>
              </a:r>
              <a:endParaRPr sz="1800" dirty="0"/>
            </a:p>
          </p:txBody>
        </p:sp>
        <p:sp>
          <p:nvSpPr>
            <p:cNvPr id="1181" name="chenying0907 30"/>
            <p:cNvSpPr/>
            <p:nvPr/>
          </p:nvSpPr>
          <p:spPr>
            <a:xfrm>
              <a:off x="32434" y="19694"/>
              <a:ext cx="335389" cy="32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8" y="16560"/>
                  </a:moveTo>
                  <a:cubicBezTo>
                    <a:pt x="9755" y="18000"/>
                    <a:pt x="9058" y="19440"/>
                    <a:pt x="7665" y="21600"/>
                  </a:cubicBezTo>
                  <a:cubicBezTo>
                    <a:pt x="6968" y="21600"/>
                    <a:pt x="6968" y="20160"/>
                    <a:pt x="6968" y="20160"/>
                  </a:cubicBezTo>
                  <a:cubicBezTo>
                    <a:pt x="6968" y="18000"/>
                    <a:pt x="6968" y="15840"/>
                    <a:pt x="6968" y="13680"/>
                  </a:cubicBezTo>
                  <a:cubicBezTo>
                    <a:pt x="5574" y="12960"/>
                    <a:pt x="4181" y="12240"/>
                    <a:pt x="3484" y="10800"/>
                  </a:cubicBezTo>
                  <a:cubicBezTo>
                    <a:pt x="2090" y="10080"/>
                    <a:pt x="697" y="9360"/>
                    <a:pt x="0" y="7920"/>
                  </a:cubicBezTo>
                  <a:cubicBezTo>
                    <a:pt x="2090" y="7200"/>
                    <a:pt x="4877" y="7200"/>
                    <a:pt x="7665" y="7200"/>
                  </a:cubicBezTo>
                  <a:cubicBezTo>
                    <a:pt x="7665" y="5040"/>
                    <a:pt x="7665" y="2880"/>
                    <a:pt x="7665" y="0"/>
                  </a:cubicBezTo>
                  <a:cubicBezTo>
                    <a:pt x="8361" y="720"/>
                    <a:pt x="9058" y="1440"/>
                    <a:pt x="9058" y="2160"/>
                  </a:cubicBezTo>
                  <a:cubicBezTo>
                    <a:pt x="9755" y="2880"/>
                    <a:pt x="10452" y="4320"/>
                    <a:pt x="11148" y="5040"/>
                  </a:cubicBezTo>
                  <a:cubicBezTo>
                    <a:pt x="11148" y="5760"/>
                    <a:pt x="11845" y="5760"/>
                    <a:pt x="11845" y="6480"/>
                  </a:cubicBezTo>
                  <a:cubicBezTo>
                    <a:pt x="14632" y="6480"/>
                    <a:pt x="16723" y="6480"/>
                    <a:pt x="19510" y="5760"/>
                  </a:cubicBezTo>
                  <a:cubicBezTo>
                    <a:pt x="20206" y="5760"/>
                    <a:pt x="20903" y="5760"/>
                    <a:pt x="21600" y="5760"/>
                  </a:cubicBezTo>
                  <a:cubicBezTo>
                    <a:pt x="20903" y="7200"/>
                    <a:pt x="19510" y="8640"/>
                    <a:pt x="18813" y="9360"/>
                  </a:cubicBezTo>
                  <a:cubicBezTo>
                    <a:pt x="17419" y="10080"/>
                    <a:pt x="16026" y="11520"/>
                    <a:pt x="15329" y="12240"/>
                  </a:cubicBezTo>
                  <a:cubicBezTo>
                    <a:pt x="16026" y="14400"/>
                    <a:pt x="17419" y="16560"/>
                    <a:pt x="18116" y="19440"/>
                  </a:cubicBezTo>
                  <a:cubicBezTo>
                    <a:pt x="18116" y="19440"/>
                    <a:pt x="17419" y="19440"/>
                    <a:pt x="16723" y="18720"/>
                  </a:cubicBezTo>
                  <a:cubicBezTo>
                    <a:pt x="15329" y="18000"/>
                    <a:pt x="13239" y="18000"/>
                    <a:pt x="11148" y="16560"/>
                  </a:cubicBezTo>
                  <a:close/>
                  <a:moveTo>
                    <a:pt x="16723" y="18000"/>
                  </a:moveTo>
                  <a:cubicBezTo>
                    <a:pt x="16723" y="18000"/>
                    <a:pt x="16026" y="18000"/>
                    <a:pt x="16026" y="18000"/>
                  </a:cubicBezTo>
                  <a:cubicBezTo>
                    <a:pt x="16026" y="18720"/>
                    <a:pt x="16723" y="18000"/>
                    <a:pt x="17419" y="18720"/>
                  </a:cubicBezTo>
                  <a:lnTo>
                    <a:pt x="16723" y="18000"/>
                  </a:lnTo>
                  <a:close/>
                  <a:moveTo>
                    <a:pt x="15329" y="14400"/>
                  </a:moveTo>
                  <a:cubicBezTo>
                    <a:pt x="15329" y="15120"/>
                    <a:pt x="15329" y="15120"/>
                    <a:pt x="15329" y="15120"/>
                  </a:cubicBezTo>
                  <a:cubicBezTo>
                    <a:pt x="16026" y="15840"/>
                    <a:pt x="16026" y="16560"/>
                    <a:pt x="16723" y="17280"/>
                  </a:cubicBezTo>
                  <a:cubicBezTo>
                    <a:pt x="16026" y="16560"/>
                    <a:pt x="16026" y="15120"/>
                    <a:pt x="15329" y="14400"/>
                  </a:cubicBezTo>
                  <a:close/>
                  <a:moveTo>
                    <a:pt x="20206" y="6480"/>
                  </a:moveTo>
                  <a:cubicBezTo>
                    <a:pt x="20206" y="6480"/>
                    <a:pt x="20206" y="6480"/>
                    <a:pt x="20206" y="6480"/>
                  </a:cubicBezTo>
                  <a:cubicBezTo>
                    <a:pt x="20206" y="6480"/>
                    <a:pt x="20903" y="6480"/>
                    <a:pt x="20903" y="6480"/>
                  </a:cubicBezTo>
                  <a:cubicBezTo>
                    <a:pt x="20206" y="6480"/>
                    <a:pt x="20206" y="6480"/>
                    <a:pt x="20206" y="6480"/>
                  </a:cubicBezTo>
                  <a:close/>
                  <a:moveTo>
                    <a:pt x="12542" y="15840"/>
                  </a:moveTo>
                  <a:cubicBezTo>
                    <a:pt x="13239" y="15840"/>
                    <a:pt x="14632" y="17280"/>
                    <a:pt x="15329" y="17280"/>
                  </a:cubicBezTo>
                  <a:cubicBezTo>
                    <a:pt x="14632" y="16560"/>
                    <a:pt x="13239" y="15840"/>
                    <a:pt x="12542" y="15840"/>
                  </a:cubicBezTo>
                  <a:close/>
                  <a:moveTo>
                    <a:pt x="14632" y="15840"/>
                  </a:moveTo>
                  <a:cubicBezTo>
                    <a:pt x="14632" y="15840"/>
                    <a:pt x="14632" y="16560"/>
                    <a:pt x="15329" y="16560"/>
                  </a:cubicBezTo>
                  <a:cubicBezTo>
                    <a:pt x="15329" y="15840"/>
                    <a:pt x="15329" y="15840"/>
                    <a:pt x="14632" y="15840"/>
                  </a:cubicBezTo>
                  <a:close/>
                  <a:moveTo>
                    <a:pt x="18813" y="6480"/>
                  </a:moveTo>
                  <a:cubicBezTo>
                    <a:pt x="18813" y="6480"/>
                    <a:pt x="18813" y="6480"/>
                    <a:pt x="18813" y="6480"/>
                  </a:cubicBezTo>
                  <a:cubicBezTo>
                    <a:pt x="18813" y="7200"/>
                    <a:pt x="18813" y="7200"/>
                    <a:pt x="18813" y="7920"/>
                  </a:cubicBezTo>
                  <a:cubicBezTo>
                    <a:pt x="18813" y="7920"/>
                    <a:pt x="19510" y="7920"/>
                    <a:pt x="19510" y="7200"/>
                  </a:cubicBezTo>
                  <a:cubicBezTo>
                    <a:pt x="18813" y="7200"/>
                    <a:pt x="19510" y="7200"/>
                    <a:pt x="18813" y="6480"/>
                  </a:cubicBezTo>
                  <a:close/>
                  <a:moveTo>
                    <a:pt x="16723" y="10080"/>
                  </a:moveTo>
                  <a:cubicBezTo>
                    <a:pt x="16723" y="9360"/>
                    <a:pt x="17419" y="9360"/>
                    <a:pt x="17419" y="9360"/>
                  </a:cubicBezTo>
                  <a:cubicBezTo>
                    <a:pt x="17419" y="8640"/>
                    <a:pt x="16723" y="9360"/>
                    <a:pt x="16723" y="10080"/>
                  </a:cubicBezTo>
                  <a:close/>
                  <a:moveTo>
                    <a:pt x="18116" y="7200"/>
                  </a:moveTo>
                  <a:cubicBezTo>
                    <a:pt x="18116" y="7200"/>
                    <a:pt x="18116" y="7200"/>
                    <a:pt x="18116" y="7200"/>
                  </a:cubicBezTo>
                  <a:cubicBezTo>
                    <a:pt x="18116" y="6480"/>
                    <a:pt x="18116" y="7200"/>
                    <a:pt x="18116" y="7200"/>
                  </a:cubicBezTo>
                  <a:close/>
                  <a:moveTo>
                    <a:pt x="14632" y="12960"/>
                  </a:moveTo>
                  <a:cubicBezTo>
                    <a:pt x="14632" y="12960"/>
                    <a:pt x="14632" y="13680"/>
                    <a:pt x="14632" y="13680"/>
                  </a:cubicBezTo>
                  <a:cubicBezTo>
                    <a:pt x="14632" y="12960"/>
                    <a:pt x="14632" y="12960"/>
                    <a:pt x="14632" y="12960"/>
                  </a:cubicBezTo>
                  <a:close/>
                  <a:moveTo>
                    <a:pt x="16026" y="10080"/>
                  </a:moveTo>
                  <a:cubicBezTo>
                    <a:pt x="16026" y="10800"/>
                    <a:pt x="16026" y="10080"/>
                    <a:pt x="16723" y="10080"/>
                  </a:cubicBezTo>
                  <a:cubicBezTo>
                    <a:pt x="16026" y="10080"/>
                    <a:pt x="16026" y="10080"/>
                    <a:pt x="16026" y="10080"/>
                  </a:cubicBezTo>
                  <a:close/>
                  <a:moveTo>
                    <a:pt x="13935" y="13680"/>
                  </a:moveTo>
                  <a:cubicBezTo>
                    <a:pt x="14632" y="14400"/>
                    <a:pt x="14632" y="14400"/>
                    <a:pt x="14632" y="14400"/>
                  </a:cubicBezTo>
                  <a:lnTo>
                    <a:pt x="13935" y="13680"/>
                  </a:lnTo>
                  <a:close/>
                  <a:moveTo>
                    <a:pt x="13239" y="14400"/>
                  </a:moveTo>
                  <a:cubicBezTo>
                    <a:pt x="13239" y="14400"/>
                    <a:pt x="13239" y="14400"/>
                    <a:pt x="12542" y="14400"/>
                  </a:cubicBezTo>
                  <a:cubicBezTo>
                    <a:pt x="13239" y="14400"/>
                    <a:pt x="13935" y="15120"/>
                    <a:pt x="13935" y="14400"/>
                  </a:cubicBezTo>
                  <a:lnTo>
                    <a:pt x="13239" y="14400"/>
                  </a:lnTo>
                  <a:close/>
                  <a:moveTo>
                    <a:pt x="15329" y="10080"/>
                  </a:moveTo>
                  <a:cubicBezTo>
                    <a:pt x="15329" y="10080"/>
                    <a:pt x="14632" y="9360"/>
                    <a:pt x="14632" y="10080"/>
                  </a:cubicBezTo>
                  <a:cubicBezTo>
                    <a:pt x="14632" y="10080"/>
                    <a:pt x="15329" y="10800"/>
                    <a:pt x="15329" y="10080"/>
                  </a:cubicBezTo>
                  <a:cubicBezTo>
                    <a:pt x="15329" y="10080"/>
                    <a:pt x="15329" y="10080"/>
                    <a:pt x="15329" y="10080"/>
                  </a:cubicBezTo>
                  <a:close/>
                  <a:moveTo>
                    <a:pt x="15329" y="8640"/>
                  </a:moveTo>
                  <a:cubicBezTo>
                    <a:pt x="15329" y="9360"/>
                    <a:pt x="16026" y="9360"/>
                    <a:pt x="16026" y="8640"/>
                  </a:cubicBezTo>
                  <a:cubicBezTo>
                    <a:pt x="16026" y="8640"/>
                    <a:pt x="15329" y="8640"/>
                    <a:pt x="15329" y="8640"/>
                  </a:cubicBezTo>
                  <a:close/>
                  <a:moveTo>
                    <a:pt x="16026" y="7200"/>
                  </a:moveTo>
                  <a:cubicBezTo>
                    <a:pt x="16026" y="7200"/>
                    <a:pt x="16723" y="7200"/>
                    <a:pt x="16723" y="7200"/>
                  </a:cubicBezTo>
                  <a:cubicBezTo>
                    <a:pt x="16723" y="6480"/>
                    <a:pt x="16723" y="6480"/>
                    <a:pt x="16723" y="6480"/>
                  </a:cubicBezTo>
                  <a:cubicBezTo>
                    <a:pt x="16723" y="7200"/>
                    <a:pt x="16026" y="6480"/>
                    <a:pt x="16026" y="7200"/>
                  </a:cubicBezTo>
                  <a:close/>
                  <a:moveTo>
                    <a:pt x="11845" y="15840"/>
                  </a:moveTo>
                  <a:cubicBezTo>
                    <a:pt x="12542" y="16560"/>
                    <a:pt x="12542" y="16560"/>
                    <a:pt x="12542" y="16560"/>
                  </a:cubicBezTo>
                  <a:cubicBezTo>
                    <a:pt x="12542" y="15840"/>
                    <a:pt x="12542" y="15840"/>
                    <a:pt x="12542" y="15840"/>
                  </a:cubicBezTo>
                  <a:cubicBezTo>
                    <a:pt x="11845" y="15840"/>
                    <a:pt x="11845" y="15840"/>
                    <a:pt x="11845" y="15840"/>
                  </a:cubicBezTo>
                  <a:close/>
                  <a:moveTo>
                    <a:pt x="13935" y="11520"/>
                  </a:moveTo>
                  <a:cubicBezTo>
                    <a:pt x="13239" y="11520"/>
                    <a:pt x="13239" y="11520"/>
                    <a:pt x="13239" y="11520"/>
                  </a:cubicBezTo>
                  <a:cubicBezTo>
                    <a:pt x="13239" y="11520"/>
                    <a:pt x="13935" y="12240"/>
                    <a:pt x="13935" y="12240"/>
                  </a:cubicBezTo>
                  <a:cubicBezTo>
                    <a:pt x="13935" y="11520"/>
                    <a:pt x="13935" y="11520"/>
                    <a:pt x="13935" y="11520"/>
                  </a:cubicBezTo>
                  <a:close/>
                  <a:moveTo>
                    <a:pt x="11148" y="13680"/>
                  </a:moveTo>
                  <a:cubicBezTo>
                    <a:pt x="11845" y="13680"/>
                    <a:pt x="11845" y="13680"/>
                    <a:pt x="12542" y="13680"/>
                  </a:cubicBezTo>
                  <a:cubicBezTo>
                    <a:pt x="12542" y="13680"/>
                    <a:pt x="12542" y="13680"/>
                    <a:pt x="12542" y="13680"/>
                  </a:cubicBezTo>
                  <a:cubicBezTo>
                    <a:pt x="12542" y="12960"/>
                    <a:pt x="11148" y="12960"/>
                    <a:pt x="11148" y="13680"/>
                  </a:cubicBezTo>
                  <a:close/>
                  <a:moveTo>
                    <a:pt x="13239" y="8640"/>
                  </a:moveTo>
                  <a:cubicBezTo>
                    <a:pt x="13935" y="9360"/>
                    <a:pt x="13935" y="9360"/>
                    <a:pt x="14632" y="9360"/>
                  </a:cubicBezTo>
                  <a:cubicBezTo>
                    <a:pt x="13935" y="8640"/>
                    <a:pt x="13935" y="8640"/>
                    <a:pt x="13239" y="8640"/>
                  </a:cubicBezTo>
                  <a:close/>
                  <a:moveTo>
                    <a:pt x="11845" y="12240"/>
                  </a:moveTo>
                  <a:cubicBezTo>
                    <a:pt x="11845" y="12960"/>
                    <a:pt x="11845" y="12960"/>
                    <a:pt x="11845" y="12960"/>
                  </a:cubicBezTo>
                  <a:cubicBezTo>
                    <a:pt x="11845" y="12960"/>
                    <a:pt x="12542" y="12960"/>
                    <a:pt x="12542" y="12960"/>
                  </a:cubicBezTo>
                  <a:lnTo>
                    <a:pt x="11845" y="12240"/>
                  </a:lnTo>
                  <a:close/>
                  <a:moveTo>
                    <a:pt x="13935" y="7920"/>
                  </a:move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3935" y="7920"/>
                    <a:pt x="13935" y="7920"/>
                  </a:cubicBezTo>
                  <a:close/>
                  <a:moveTo>
                    <a:pt x="14632" y="7200"/>
                  </a:moveTo>
                  <a:cubicBezTo>
                    <a:pt x="14632" y="7200"/>
                    <a:pt x="14632" y="7200"/>
                    <a:pt x="14632" y="7200"/>
                  </a:cubicBezTo>
                  <a:cubicBezTo>
                    <a:pt x="15329" y="7200"/>
                    <a:pt x="15329" y="7200"/>
                    <a:pt x="15329" y="7200"/>
                  </a:cubicBezTo>
                  <a:lnTo>
                    <a:pt x="14632" y="7200"/>
                  </a:lnTo>
                  <a:close/>
                  <a:moveTo>
                    <a:pt x="10452" y="15840"/>
                  </a:moveTo>
                  <a:cubicBezTo>
                    <a:pt x="10452" y="15840"/>
                    <a:pt x="9755" y="16560"/>
                    <a:pt x="10452" y="16560"/>
                  </a:cubicBezTo>
                  <a:cubicBezTo>
                    <a:pt x="10452" y="16560"/>
                    <a:pt x="10452" y="15840"/>
                    <a:pt x="10452" y="15840"/>
                  </a:cubicBezTo>
                  <a:cubicBezTo>
                    <a:pt x="10452" y="15840"/>
                    <a:pt x="10452" y="15840"/>
                    <a:pt x="10452" y="15840"/>
                  </a:cubicBezTo>
                  <a:close/>
                  <a:moveTo>
                    <a:pt x="8361" y="12960"/>
                  </a:moveTo>
                  <a:cubicBezTo>
                    <a:pt x="9058" y="14400"/>
                    <a:pt x="10452" y="14400"/>
                    <a:pt x="11148" y="14400"/>
                  </a:cubicBezTo>
                  <a:cubicBezTo>
                    <a:pt x="10452" y="13680"/>
                    <a:pt x="9058" y="12240"/>
                    <a:pt x="8361" y="12960"/>
                  </a:cubicBezTo>
                  <a:close/>
                  <a:moveTo>
                    <a:pt x="10452" y="9360"/>
                  </a:moveTo>
                  <a:cubicBezTo>
                    <a:pt x="11148" y="10080"/>
                    <a:pt x="12542" y="10800"/>
                    <a:pt x="13239" y="10800"/>
                  </a:cubicBezTo>
                  <a:cubicBezTo>
                    <a:pt x="12542" y="10080"/>
                    <a:pt x="11148" y="9360"/>
                    <a:pt x="10452" y="9360"/>
                  </a:cubicBezTo>
                  <a:close/>
                  <a:moveTo>
                    <a:pt x="9058" y="18000"/>
                  </a:moveTo>
                  <a:cubicBezTo>
                    <a:pt x="9058" y="18720"/>
                    <a:pt x="9058" y="18720"/>
                    <a:pt x="9058" y="18720"/>
                  </a:cubicBezTo>
                  <a:cubicBezTo>
                    <a:pt x="8361" y="18720"/>
                    <a:pt x="8361" y="18720"/>
                    <a:pt x="8361" y="18720"/>
                  </a:cubicBezTo>
                  <a:cubicBezTo>
                    <a:pt x="8361" y="19440"/>
                    <a:pt x="6968" y="19440"/>
                    <a:pt x="7665" y="20160"/>
                  </a:cubicBezTo>
                  <a:cubicBezTo>
                    <a:pt x="7665" y="19440"/>
                    <a:pt x="9058" y="18720"/>
                    <a:pt x="9058" y="18000"/>
                  </a:cubicBezTo>
                  <a:close/>
                  <a:moveTo>
                    <a:pt x="11845" y="9360"/>
                  </a:moveTo>
                  <a:cubicBezTo>
                    <a:pt x="12542" y="9360"/>
                    <a:pt x="12542" y="10080"/>
                    <a:pt x="13239" y="10080"/>
                  </a:cubicBezTo>
                  <a:cubicBezTo>
                    <a:pt x="12542" y="10080"/>
                    <a:pt x="12542" y="9360"/>
                    <a:pt x="11845" y="9360"/>
                  </a:cubicBezTo>
                  <a:close/>
                  <a:moveTo>
                    <a:pt x="9755" y="11520"/>
                  </a:moveTo>
                  <a:cubicBezTo>
                    <a:pt x="9755" y="11520"/>
                    <a:pt x="9058" y="11520"/>
                    <a:pt x="9755" y="12240"/>
                  </a:cubicBezTo>
                  <a:cubicBezTo>
                    <a:pt x="9755" y="12240"/>
                    <a:pt x="10452" y="12240"/>
                    <a:pt x="11148" y="12240"/>
                  </a:cubicBezTo>
                  <a:cubicBezTo>
                    <a:pt x="11845" y="12240"/>
                    <a:pt x="11845" y="12240"/>
                    <a:pt x="11845" y="12240"/>
                  </a:cubicBezTo>
                  <a:cubicBezTo>
                    <a:pt x="11148" y="12240"/>
                    <a:pt x="10452" y="11520"/>
                    <a:pt x="9755" y="11520"/>
                  </a:cubicBezTo>
                  <a:close/>
                  <a:moveTo>
                    <a:pt x="8361" y="15840"/>
                  </a:moveTo>
                  <a:cubicBezTo>
                    <a:pt x="8361" y="16560"/>
                    <a:pt x="9058" y="16560"/>
                    <a:pt x="9058" y="16560"/>
                  </a:cubicBezTo>
                  <a:cubicBezTo>
                    <a:pt x="9755" y="16560"/>
                    <a:pt x="9755" y="16560"/>
                    <a:pt x="9755" y="16560"/>
                  </a:cubicBezTo>
                  <a:cubicBezTo>
                    <a:pt x="9058" y="16560"/>
                    <a:pt x="9058" y="16560"/>
                    <a:pt x="8361" y="15840"/>
                  </a:cubicBezTo>
                  <a:close/>
                  <a:moveTo>
                    <a:pt x="13239" y="7200"/>
                  </a:moveTo>
                  <a:cubicBezTo>
                    <a:pt x="12542" y="7200"/>
                    <a:pt x="12542" y="7200"/>
                    <a:pt x="12542" y="7200"/>
                  </a:cubicBezTo>
                  <a:cubicBezTo>
                    <a:pt x="12542" y="7920"/>
                    <a:pt x="13239" y="7920"/>
                    <a:pt x="13239" y="7920"/>
                  </a:cubicBezTo>
                  <a:cubicBezTo>
                    <a:pt x="13239" y="7920"/>
                    <a:pt x="13239" y="7200"/>
                    <a:pt x="13239" y="7200"/>
                  </a:cubicBezTo>
                  <a:close/>
                  <a:moveTo>
                    <a:pt x="7665" y="17280"/>
                  </a:moveTo>
                  <a:cubicBezTo>
                    <a:pt x="6968" y="18000"/>
                    <a:pt x="7665" y="18000"/>
                    <a:pt x="7665" y="18000"/>
                  </a:cubicBezTo>
                  <a:cubicBezTo>
                    <a:pt x="7665" y="18000"/>
                    <a:pt x="7665" y="18000"/>
                    <a:pt x="8361" y="18720"/>
                  </a:cubicBezTo>
                  <a:cubicBezTo>
                    <a:pt x="8361" y="18000"/>
                    <a:pt x="8361" y="18000"/>
                    <a:pt x="8361" y="18000"/>
                  </a:cubicBezTo>
                  <a:cubicBezTo>
                    <a:pt x="7665" y="18000"/>
                    <a:pt x="7665" y="17280"/>
                    <a:pt x="7665" y="17280"/>
                  </a:cubicBezTo>
                  <a:close/>
                  <a:moveTo>
                    <a:pt x="7665" y="18720"/>
                  </a:moveTo>
                  <a:cubicBezTo>
                    <a:pt x="7665" y="19440"/>
                    <a:pt x="7665" y="19440"/>
                    <a:pt x="7665" y="19440"/>
                  </a:cubicBezTo>
                  <a:lnTo>
                    <a:pt x="7665" y="18720"/>
                  </a:lnTo>
                  <a:close/>
                  <a:moveTo>
                    <a:pt x="7665" y="15840"/>
                  </a:moveTo>
                  <a:cubicBezTo>
                    <a:pt x="7665" y="16560"/>
                    <a:pt x="6968" y="16560"/>
                    <a:pt x="7665" y="16560"/>
                  </a:cubicBezTo>
                  <a:cubicBezTo>
                    <a:pt x="7665" y="16560"/>
                    <a:pt x="7665" y="16560"/>
                    <a:pt x="7665" y="16560"/>
                  </a:cubicBezTo>
                  <a:cubicBezTo>
                    <a:pt x="7665" y="16560"/>
                    <a:pt x="7665" y="15840"/>
                    <a:pt x="7665" y="15840"/>
                  </a:cubicBezTo>
                  <a:close/>
                  <a:moveTo>
                    <a:pt x="7665" y="14400"/>
                  </a:moveTo>
                  <a:cubicBezTo>
                    <a:pt x="7665" y="15120"/>
                    <a:pt x="7665" y="15120"/>
                    <a:pt x="7665" y="15120"/>
                  </a:cubicBezTo>
                  <a:cubicBezTo>
                    <a:pt x="7665" y="15120"/>
                    <a:pt x="8361" y="15120"/>
                    <a:pt x="8361" y="14400"/>
                  </a:cubicBezTo>
                  <a:cubicBezTo>
                    <a:pt x="8361" y="14400"/>
                    <a:pt x="7665" y="14400"/>
                    <a:pt x="7665" y="14400"/>
                  </a:cubicBezTo>
                  <a:close/>
                  <a:moveTo>
                    <a:pt x="11148" y="7200"/>
                  </a:moveTo>
                  <a:cubicBezTo>
                    <a:pt x="11148" y="7920"/>
                    <a:pt x="11148" y="7920"/>
                    <a:pt x="11148" y="7920"/>
                  </a:cubicBezTo>
                  <a:cubicBezTo>
                    <a:pt x="11845" y="7200"/>
                    <a:pt x="11845" y="7200"/>
                    <a:pt x="11845" y="7200"/>
                  </a:cubicBezTo>
                  <a:cubicBezTo>
                    <a:pt x="11148" y="7200"/>
                    <a:pt x="11148" y="7200"/>
                    <a:pt x="11148" y="7200"/>
                  </a:cubicBezTo>
                  <a:close/>
                  <a:moveTo>
                    <a:pt x="7665" y="9360"/>
                  </a:moveTo>
                  <a:cubicBezTo>
                    <a:pt x="8361" y="10080"/>
                    <a:pt x="9755" y="10800"/>
                    <a:pt x="10452" y="10080"/>
                  </a:cubicBezTo>
                  <a:cubicBezTo>
                    <a:pt x="9058" y="10080"/>
                    <a:pt x="8361" y="9360"/>
                    <a:pt x="7665" y="9360"/>
                  </a:cubicBezTo>
                  <a:close/>
                  <a:moveTo>
                    <a:pt x="7665" y="12960"/>
                  </a:moveTo>
                  <a:cubicBezTo>
                    <a:pt x="6968" y="13680"/>
                    <a:pt x="7665" y="13680"/>
                    <a:pt x="8361" y="13680"/>
                  </a:cubicBezTo>
                  <a:cubicBezTo>
                    <a:pt x="7665" y="13680"/>
                    <a:pt x="7665" y="12960"/>
                    <a:pt x="7665" y="12960"/>
                  </a:cubicBezTo>
                  <a:close/>
                  <a:moveTo>
                    <a:pt x="10452" y="5760"/>
                  </a:moveTo>
                  <a:cubicBezTo>
                    <a:pt x="10452" y="5760"/>
                    <a:pt x="11148" y="6480"/>
                    <a:pt x="10452" y="7200"/>
                  </a:cubicBezTo>
                  <a:cubicBezTo>
                    <a:pt x="10452" y="7200"/>
                    <a:pt x="11148" y="7200"/>
                    <a:pt x="11148" y="6480"/>
                  </a:cubicBezTo>
                  <a:cubicBezTo>
                    <a:pt x="11148" y="6480"/>
                    <a:pt x="11148" y="5760"/>
                    <a:pt x="10452" y="5760"/>
                  </a:cubicBezTo>
                  <a:close/>
                  <a:moveTo>
                    <a:pt x="7665" y="11520"/>
                  </a:moveTo>
                  <a:cubicBezTo>
                    <a:pt x="7665" y="12240"/>
                    <a:pt x="8361" y="12960"/>
                    <a:pt x="8361" y="12240"/>
                  </a:cubicBezTo>
                  <a:cubicBezTo>
                    <a:pt x="8361" y="12240"/>
                    <a:pt x="7665" y="11520"/>
                    <a:pt x="7665" y="11520"/>
                  </a:cubicBezTo>
                  <a:close/>
                  <a:moveTo>
                    <a:pt x="7665" y="10080"/>
                  </a:moveTo>
                  <a:cubicBezTo>
                    <a:pt x="7665" y="10800"/>
                    <a:pt x="7665" y="10800"/>
                    <a:pt x="7665" y="10800"/>
                  </a:cubicBezTo>
                  <a:cubicBezTo>
                    <a:pt x="8361" y="11520"/>
                    <a:pt x="8361" y="11520"/>
                    <a:pt x="9058" y="11520"/>
                  </a:cubicBezTo>
                  <a:cubicBezTo>
                    <a:pt x="8361" y="10800"/>
                    <a:pt x="8361" y="10080"/>
                    <a:pt x="7665" y="10080"/>
                  </a:cubicBezTo>
                  <a:close/>
                  <a:moveTo>
                    <a:pt x="9058" y="7920"/>
                  </a:moveTo>
                  <a:cubicBezTo>
                    <a:pt x="8361" y="7920"/>
                    <a:pt x="8361" y="7920"/>
                    <a:pt x="7665" y="7920"/>
                  </a:cubicBezTo>
                  <a:cubicBezTo>
                    <a:pt x="8361" y="8640"/>
                    <a:pt x="9755" y="9360"/>
                    <a:pt x="9755" y="8640"/>
                  </a:cubicBezTo>
                  <a:cubicBezTo>
                    <a:pt x="9755" y="8640"/>
                    <a:pt x="9058" y="7920"/>
                    <a:pt x="9058" y="7920"/>
                  </a:cubicBezTo>
                  <a:close/>
                  <a:moveTo>
                    <a:pt x="5574" y="12240"/>
                  </a:moveTo>
                  <a:cubicBezTo>
                    <a:pt x="5574" y="12240"/>
                    <a:pt x="6968" y="12960"/>
                    <a:pt x="6968" y="12960"/>
                  </a:cubicBezTo>
                  <a:cubicBezTo>
                    <a:pt x="6271" y="12960"/>
                    <a:pt x="6271" y="12240"/>
                    <a:pt x="5574" y="12240"/>
                  </a:cubicBezTo>
                  <a:close/>
                  <a:moveTo>
                    <a:pt x="9755" y="6480"/>
                  </a:moveTo>
                  <a:cubicBezTo>
                    <a:pt x="9755" y="7200"/>
                    <a:pt x="9755" y="7200"/>
                    <a:pt x="9755" y="7200"/>
                  </a:cubicBezTo>
                  <a:cubicBezTo>
                    <a:pt x="9755" y="6480"/>
                    <a:pt x="9755" y="6480"/>
                    <a:pt x="9755" y="6480"/>
                  </a:cubicBezTo>
                  <a:close/>
                  <a:moveTo>
                    <a:pt x="9755" y="5760"/>
                  </a:moveTo>
                  <a:cubicBezTo>
                    <a:pt x="9755" y="5760"/>
                    <a:pt x="9755" y="5760"/>
                    <a:pt x="9755" y="5760"/>
                  </a:cubicBezTo>
                  <a:cubicBezTo>
                    <a:pt x="9755" y="5760"/>
                    <a:pt x="9755" y="5760"/>
                    <a:pt x="9755" y="5760"/>
                  </a:cubicBezTo>
                  <a:close/>
                  <a:moveTo>
                    <a:pt x="7665" y="8640"/>
                  </a:moveTo>
                  <a:cubicBezTo>
                    <a:pt x="7665" y="8640"/>
                    <a:pt x="7665" y="8640"/>
                    <a:pt x="7665" y="8640"/>
                  </a:cubicBezTo>
                  <a:cubicBezTo>
                    <a:pt x="8361" y="9360"/>
                    <a:pt x="8361" y="9360"/>
                    <a:pt x="8361" y="9360"/>
                  </a:cubicBezTo>
                  <a:lnTo>
                    <a:pt x="7665" y="8640"/>
                  </a:lnTo>
                  <a:close/>
                  <a:moveTo>
                    <a:pt x="8361" y="5040"/>
                  </a:moveTo>
                  <a:cubicBezTo>
                    <a:pt x="7665" y="5760"/>
                    <a:pt x="8361" y="5760"/>
                    <a:pt x="7665" y="6480"/>
                  </a:cubicBezTo>
                  <a:cubicBezTo>
                    <a:pt x="8361" y="6480"/>
                    <a:pt x="8361" y="6480"/>
                    <a:pt x="9058" y="6480"/>
                  </a:cubicBezTo>
                  <a:cubicBezTo>
                    <a:pt x="9058" y="6480"/>
                    <a:pt x="9058" y="5760"/>
                    <a:pt x="8361" y="5040"/>
                  </a:cubicBezTo>
                  <a:close/>
                  <a:moveTo>
                    <a:pt x="8361" y="2880"/>
                  </a:moveTo>
                  <a:cubicBezTo>
                    <a:pt x="7665" y="3600"/>
                    <a:pt x="9058" y="4320"/>
                    <a:pt x="9755" y="5040"/>
                  </a:cubicBezTo>
                  <a:cubicBezTo>
                    <a:pt x="9755" y="4320"/>
                    <a:pt x="9058" y="3600"/>
                    <a:pt x="8361" y="2880"/>
                  </a:cubicBezTo>
                  <a:close/>
                  <a:moveTo>
                    <a:pt x="5574" y="9360"/>
                  </a:moveTo>
                  <a:cubicBezTo>
                    <a:pt x="6271" y="9360"/>
                    <a:pt x="6271" y="10080"/>
                    <a:pt x="6968" y="10080"/>
                  </a:cubicBezTo>
                  <a:cubicBezTo>
                    <a:pt x="6968" y="10080"/>
                    <a:pt x="6968" y="10080"/>
                    <a:pt x="6968" y="10080"/>
                  </a:cubicBezTo>
                  <a:cubicBezTo>
                    <a:pt x="6968" y="9360"/>
                    <a:pt x="6271" y="9360"/>
                    <a:pt x="5574" y="9360"/>
                  </a:cubicBezTo>
                  <a:close/>
                  <a:moveTo>
                    <a:pt x="5574" y="10080"/>
                  </a:moveTo>
                  <a:cubicBezTo>
                    <a:pt x="5574" y="10080"/>
                    <a:pt x="6271" y="10800"/>
                    <a:pt x="6968" y="10800"/>
                  </a:cubicBezTo>
                  <a:cubicBezTo>
                    <a:pt x="6271" y="10080"/>
                    <a:pt x="6271" y="9360"/>
                    <a:pt x="5574" y="10080"/>
                  </a:cubicBezTo>
                  <a:close/>
                  <a:moveTo>
                    <a:pt x="6968" y="7920"/>
                  </a:moveTo>
                  <a:cubicBezTo>
                    <a:pt x="6968" y="7920"/>
                    <a:pt x="6968" y="7920"/>
                    <a:pt x="6271" y="8640"/>
                  </a:cubicBezTo>
                  <a:cubicBezTo>
                    <a:pt x="6968" y="8640"/>
                    <a:pt x="6968" y="8640"/>
                    <a:pt x="6968" y="8640"/>
                  </a:cubicBezTo>
                  <a:cubicBezTo>
                    <a:pt x="7665" y="8640"/>
                    <a:pt x="7665" y="7920"/>
                    <a:pt x="6968" y="7920"/>
                  </a:cubicBezTo>
                  <a:close/>
                  <a:moveTo>
                    <a:pt x="8361" y="4320"/>
                  </a:move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4320"/>
                    <a:pt x="8361" y="4320"/>
                  </a:cubicBezTo>
                  <a:close/>
                  <a:moveTo>
                    <a:pt x="5574" y="7920"/>
                  </a:moveTo>
                  <a:cubicBezTo>
                    <a:pt x="5574" y="7920"/>
                    <a:pt x="5574" y="7920"/>
                    <a:pt x="6271" y="8640"/>
                  </a:cubicBezTo>
                  <a:cubicBezTo>
                    <a:pt x="6271" y="7920"/>
                    <a:pt x="6271" y="7920"/>
                    <a:pt x="6271" y="7920"/>
                  </a:cubicBezTo>
                  <a:cubicBezTo>
                    <a:pt x="6271" y="7920"/>
                    <a:pt x="5574" y="7920"/>
                    <a:pt x="5574" y="7920"/>
                  </a:cubicBezTo>
                  <a:close/>
                  <a:moveTo>
                    <a:pt x="3484" y="7920"/>
                  </a:moveTo>
                  <a:cubicBezTo>
                    <a:pt x="4181" y="8640"/>
                    <a:pt x="4877" y="9360"/>
                    <a:pt x="5574" y="8640"/>
                  </a:cubicBezTo>
                  <a:cubicBezTo>
                    <a:pt x="4877" y="8640"/>
                    <a:pt x="3484" y="7920"/>
                    <a:pt x="3484" y="7920"/>
                  </a:cubicBezTo>
                  <a:close/>
                  <a:moveTo>
                    <a:pt x="8361" y="1440"/>
                  </a:moveTo>
                  <a:cubicBezTo>
                    <a:pt x="8361" y="2160"/>
                    <a:pt x="8361" y="2160"/>
                    <a:pt x="8361" y="2160"/>
                  </a:cubicBezTo>
                  <a:cubicBezTo>
                    <a:pt x="8361" y="2160"/>
                    <a:pt x="8361" y="2160"/>
                    <a:pt x="8361" y="2160"/>
                  </a:cubicBezTo>
                  <a:lnTo>
                    <a:pt x="8361" y="1440"/>
                  </a:lnTo>
                  <a:close/>
                  <a:moveTo>
                    <a:pt x="2090" y="8640"/>
                  </a:moveTo>
                  <a:cubicBezTo>
                    <a:pt x="2787" y="9360"/>
                    <a:pt x="2787" y="9360"/>
                    <a:pt x="2787" y="9360"/>
                  </a:cubicBezTo>
                  <a:lnTo>
                    <a:pt x="2090" y="8640"/>
                  </a:lnTo>
                  <a:close/>
                  <a:moveTo>
                    <a:pt x="697" y="8640"/>
                  </a:moveTo>
                  <a:cubicBezTo>
                    <a:pt x="1394" y="8640"/>
                    <a:pt x="1394" y="8640"/>
                    <a:pt x="1394" y="8640"/>
                  </a:cubicBezTo>
                  <a:cubicBezTo>
                    <a:pt x="1394" y="7920"/>
                    <a:pt x="1394" y="7920"/>
                    <a:pt x="1394" y="7920"/>
                  </a:cubicBezTo>
                  <a:cubicBezTo>
                    <a:pt x="1394" y="7920"/>
                    <a:pt x="1394" y="7920"/>
                    <a:pt x="697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1600"/>
            </a:p>
          </p:txBody>
        </p:sp>
      </p:grpSp>
      <p:grpSp>
        <p:nvGrpSpPr>
          <p:cNvPr id="1186" name="chenying0907 7"/>
          <p:cNvGrpSpPr/>
          <p:nvPr/>
        </p:nvGrpSpPr>
        <p:grpSpPr>
          <a:xfrm>
            <a:off x="1193207" y="4002268"/>
            <a:ext cx="2195510" cy="639508"/>
            <a:chOff x="0" y="0"/>
            <a:chExt cx="2195508" cy="639507"/>
          </a:xfrm>
        </p:grpSpPr>
        <p:sp>
          <p:nvSpPr>
            <p:cNvPr id="1183" name="文本框 16"/>
            <p:cNvSpPr txBox="1"/>
            <p:nvPr/>
          </p:nvSpPr>
          <p:spPr>
            <a:xfrm>
              <a:off x="0" y="380977"/>
              <a:ext cx="2195508" cy="258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2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TW" altLang="en-US" dirty="0" smtClean="0"/>
                <a:t>增加學生兌換獎品選項</a:t>
              </a:r>
              <a:endParaRPr dirty="0"/>
            </a:p>
          </p:txBody>
        </p:sp>
        <p:sp>
          <p:nvSpPr>
            <p:cNvPr id="1184" name="文本框 160"/>
            <p:cNvSpPr txBox="1"/>
            <p:nvPr/>
          </p:nvSpPr>
          <p:spPr>
            <a:xfrm>
              <a:off x="371002" y="0"/>
              <a:ext cx="1332610" cy="323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5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dirty="0"/>
                <a:t>代幣兌換獎品</a:t>
              </a:r>
              <a:endParaRPr dirty="0"/>
            </a:p>
          </p:txBody>
        </p:sp>
        <p:sp>
          <p:nvSpPr>
            <p:cNvPr id="1185" name="chenying0907 30"/>
            <p:cNvSpPr/>
            <p:nvPr/>
          </p:nvSpPr>
          <p:spPr>
            <a:xfrm>
              <a:off x="32434" y="19692"/>
              <a:ext cx="335389" cy="32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8" y="16560"/>
                  </a:moveTo>
                  <a:cubicBezTo>
                    <a:pt x="9755" y="18000"/>
                    <a:pt x="9058" y="19440"/>
                    <a:pt x="7665" y="21600"/>
                  </a:cubicBezTo>
                  <a:cubicBezTo>
                    <a:pt x="6968" y="21600"/>
                    <a:pt x="6968" y="20160"/>
                    <a:pt x="6968" y="20160"/>
                  </a:cubicBezTo>
                  <a:cubicBezTo>
                    <a:pt x="6968" y="18000"/>
                    <a:pt x="6968" y="15840"/>
                    <a:pt x="6968" y="13680"/>
                  </a:cubicBezTo>
                  <a:cubicBezTo>
                    <a:pt x="5574" y="12960"/>
                    <a:pt x="4181" y="12240"/>
                    <a:pt x="3484" y="10800"/>
                  </a:cubicBezTo>
                  <a:cubicBezTo>
                    <a:pt x="2090" y="10080"/>
                    <a:pt x="697" y="9360"/>
                    <a:pt x="0" y="7920"/>
                  </a:cubicBezTo>
                  <a:cubicBezTo>
                    <a:pt x="2090" y="7200"/>
                    <a:pt x="4877" y="7200"/>
                    <a:pt x="7665" y="7200"/>
                  </a:cubicBezTo>
                  <a:cubicBezTo>
                    <a:pt x="7665" y="5040"/>
                    <a:pt x="7665" y="2880"/>
                    <a:pt x="7665" y="0"/>
                  </a:cubicBezTo>
                  <a:cubicBezTo>
                    <a:pt x="8361" y="720"/>
                    <a:pt x="9058" y="1440"/>
                    <a:pt x="9058" y="2160"/>
                  </a:cubicBezTo>
                  <a:cubicBezTo>
                    <a:pt x="9755" y="2880"/>
                    <a:pt x="10452" y="4320"/>
                    <a:pt x="11148" y="5040"/>
                  </a:cubicBezTo>
                  <a:cubicBezTo>
                    <a:pt x="11148" y="5760"/>
                    <a:pt x="11845" y="5760"/>
                    <a:pt x="11845" y="6480"/>
                  </a:cubicBezTo>
                  <a:cubicBezTo>
                    <a:pt x="14632" y="6480"/>
                    <a:pt x="16723" y="6480"/>
                    <a:pt x="19510" y="5760"/>
                  </a:cubicBezTo>
                  <a:cubicBezTo>
                    <a:pt x="20206" y="5760"/>
                    <a:pt x="20903" y="5760"/>
                    <a:pt x="21600" y="5760"/>
                  </a:cubicBezTo>
                  <a:cubicBezTo>
                    <a:pt x="20903" y="7200"/>
                    <a:pt x="19510" y="8640"/>
                    <a:pt x="18813" y="9360"/>
                  </a:cubicBezTo>
                  <a:cubicBezTo>
                    <a:pt x="17419" y="10080"/>
                    <a:pt x="16026" y="11520"/>
                    <a:pt x="15329" y="12240"/>
                  </a:cubicBezTo>
                  <a:cubicBezTo>
                    <a:pt x="16026" y="14400"/>
                    <a:pt x="17419" y="16560"/>
                    <a:pt x="18116" y="19440"/>
                  </a:cubicBezTo>
                  <a:cubicBezTo>
                    <a:pt x="18116" y="19440"/>
                    <a:pt x="17419" y="19440"/>
                    <a:pt x="16723" y="18720"/>
                  </a:cubicBezTo>
                  <a:cubicBezTo>
                    <a:pt x="15329" y="18000"/>
                    <a:pt x="13239" y="18000"/>
                    <a:pt x="11148" y="16560"/>
                  </a:cubicBezTo>
                  <a:close/>
                  <a:moveTo>
                    <a:pt x="16723" y="18000"/>
                  </a:moveTo>
                  <a:cubicBezTo>
                    <a:pt x="16723" y="18000"/>
                    <a:pt x="16026" y="18000"/>
                    <a:pt x="16026" y="18000"/>
                  </a:cubicBezTo>
                  <a:cubicBezTo>
                    <a:pt x="16026" y="18720"/>
                    <a:pt x="16723" y="18000"/>
                    <a:pt x="17419" y="18720"/>
                  </a:cubicBezTo>
                  <a:lnTo>
                    <a:pt x="16723" y="18000"/>
                  </a:lnTo>
                  <a:close/>
                  <a:moveTo>
                    <a:pt x="15329" y="14400"/>
                  </a:moveTo>
                  <a:cubicBezTo>
                    <a:pt x="15329" y="15120"/>
                    <a:pt x="15329" y="15120"/>
                    <a:pt x="15329" y="15120"/>
                  </a:cubicBezTo>
                  <a:cubicBezTo>
                    <a:pt x="16026" y="15840"/>
                    <a:pt x="16026" y="16560"/>
                    <a:pt x="16723" y="17280"/>
                  </a:cubicBezTo>
                  <a:cubicBezTo>
                    <a:pt x="16026" y="16560"/>
                    <a:pt x="16026" y="15120"/>
                    <a:pt x="15329" y="14400"/>
                  </a:cubicBezTo>
                  <a:close/>
                  <a:moveTo>
                    <a:pt x="20206" y="6480"/>
                  </a:moveTo>
                  <a:cubicBezTo>
                    <a:pt x="20206" y="6480"/>
                    <a:pt x="20206" y="6480"/>
                    <a:pt x="20206" y="6480"/>
                  </a:cubicBezTo>
                  <a:cubicBezTo>
                    <a:pt x="20206" y="6480"/>
                    <a:pt x="20903" y="6480"/>
                    <a:pt x="20903" y="6480"/>
                  </a:cubicBezTo>
                  <a:cubicBezTo>
                    <a:pt x="20206" y="6480"/>
                    <a:pt x="20206" y="6480"/>
                    <a:pt x="20206" y="6480"/>
                  </a:cubicBezTo>
                  <a:close/>
                  <a:moveTo>
                    <a:pt x="12542" y="15840"/>
                  </a:moveTo>
                  <a:cubicBezTo>
                    <a:pt x="13239" y="15840"/>
                    <a:pt x="14632" y="17280"/>
                    <a:pt x="15329" y="17280"/>
                  </a:cubicBezTo>
                  <a:cubicBezTo>
                    <a:pt x="14632" y="16560"/>
                    <a:pt x="13239" y="15840"/>
                    <a:pt x="12542" y="15840"/>
                  </a:cubicBezTo>
                  <a:close/>
                  <a:moveTo>
                    <a:pt x="14632" y="15840"/>
                  </a:moveTo>
                  <a:cubicBezTo>
                    <a:pt x="14632" y="15840"/>
                    <a:pt x="14632" y="16560"/>
                    <a:pt x="15329" y="16560"/>
                  </a:cubicBezTo>
                  <a:cubicBezTo>
                    <a:pt x="15329" y="15840"/>
                    <a:pt x="15329" y="15840"/>
                    <a:pt x="14632" y="15840"/>
                  </a:cubicBezTo>
                  <a:close/>
                  <a:moveTo>
                    <a:pt x="18813" y="6480"/>
                  </a:moveTo>
                  <a:cubicBezTo>
                    <a:pt x="18813" y="6480"/>
                    <a:pt x="18813" y="6480"/>
                    <a:pt x="18813" y="6480"/>
                  </a:cubicBezTo>
                  <a:cubicBezTo>
                    <a:pt x="18813" y="7200"/>
                    <a:pt x="18813" y="7200"/>
                    <a:pt x="18813" y="7920"/>
                  </a:cubicBezTo>
                  <a:cubicBezTo>
                    <a:pt x="18813" y="7920"/>
                    <a:pt x="19510" y="7920"/>
                    <a:pt x="19510" y="7200"/>
                  </a:cubicBezTo>
                  <a:cubicBezTo>
                    <a:pt x="18813" y="7200"/>
                    <a:pt x="19510" y="7200"/>
                    <a:pt x="18813" y="6480"/>
                  </a:cubicBezTo>
                  <a:close/>
                  <a:moveTo>
                    <a:pt x="16723" y="10080"/>
                  </a:moveTo>
                  <a:cubicBezTo>
                    <a:pt x="16723" y="9360"/>
                    <a:pt x="17419" y="9360"/>
                    <a:pt x="17419" y="9360"/>
                  </a:cubicBezTo>
                  <a:cubicBezTo>
                    <a:pt x="17419" y="8640"/>
                    <a:pt x="16723" y="9360"/>
                    <a:pt x="16723" y="10080"/>
                  </a:cubicBezTo>
                  <a:close/>
                  <a:moveTo>
                    <a:pt x="18116" y="7200"/>
                  </a:moveTo>
                  <a:cubicBezTo>
                    <a:pt x="18116" y="7200"/>
                    <a:pt x="18116" y="7200"/>
                    <a:pt x="18116" y="7200"/>
                  </a:cubicBezTo>
                  <a:cubicBezTo>
                    <a:pt x="18116" y="6480"/>
                    <a:pt x="18116" y="7200"/>
                    <a:pt x="18116" y="7200"/>
                  </a:cubicBezTo>
                  <a:close/>
                  <a:moveTo>
                    <a:pt x="14632" y="12960"/>
                  </a:moveTo>
                  <a:cubicBezTo>
                    <a:pt x="14632" y="12960"/>
                    <a:pt x="14632" y="13680"/>
                    <a:pt x="14632" y="13680"/>
                  </a:cubicBezTo>
                  <a:cubicBezTo>
                    <a:pt x="14632" y="12960"/>
                    <a:pt x="14632" y="12960"/>
                    <a:pt x="14632" y="12960"/>
                  </a:cubicBezTo>
                  <a:close/>
                  <a:moveTo>
                    <a:pt x="16026" y="10080"/>
                  </a:moveTo>
                  <a:cubicBezTo>
                    <a:pt x="16026" y="10800"/>
                    <a:pt x="16026" y="10080"/>
                    <a:pt x="16723" y="10080"/>
                  </a:cubicBezTo>
                  <a:cubicBezTo>
                    <a:pt x="16026" y="10080"/>
                    <a:pt x="16026" y="10080"/>
                    <a:pt x="16026" y="10080"/>
                  </a:cubicBezTo>
                  <a:close/>
                  <a:moveTo>
                    <a:pt x="13935" y="13680"/>
                  </a:moveTo>
                  <a:cubicBezTo>
                    <a:pt x="14632" y="14400"/>
                    <a:pt x="14632" y="14400"/>
                    <a:pt x="14632" y="14400"/>
                  </a:cubicBezTo>
                  <a:lnTo>
                    <a:pt x="13935" y="13680"/>
                  </a:lnTo>
                  <a:close/>
                  <a:moveTo>
                    <a:pt x="13239" y="14400"/>
                  </a:moveTo>
                  <a:cubicBezTo>
                    <a:pt x="13239" y="14400"/>
                    <a:pt x="13239" y="14400"/>
                    <a:pt x="12542" y="14400"/>
                  </a:cubicBezTo>
                  <a:cubicBezTo>
                    <a:pt x="13239" y="14400"/>
                    <a:pt x="13935" y="15120"/>
                    <a:pt x="13935" y="14400"/>
                  </a:cubicBezTo>
                  <a:lnTo>
                    <a:pt x="13239" y="14400"/>
                  </a:lnTo>
                  <a:close/>
                  <a:moveTo>
                    <a:pt x="15329" y="10080"/>
                  </a:moveTo>
                  <a:cubicBezTo>
                    <a:pt x="15329" y="10080"/>
                    <a:pt x="14632" y="9360"/>
                    <a:pt x="14632" y="10080"/>
                  </a:cubicBezTo>
                  <a:cubicBezTo>
                    <a:pt x="14632" y="10080"/>
                    <a:pt x="15329" y="10800"/>
                    <a:pt x="15329" y="10080"/>
                  </a:cubicBezTo>
                  <a:cubicBezTo>
                    <a:pt x="15329" y="10080"/>
                    <a:pt x="15329" y="10080"/>
                    <a:pt x="15329" y="10080"/>
                  </a:cubicBezTo>
                  <a:close/>
                  <a:moveTo>
                    <a:pt x="15329" y="8640"/>
                  </a:moveTo>
                  <a:cubicBezTo>
                    <a:pt x="15329" y="9360"/>
                    <a:pt x="16026" y="9360"/>
                    <a:pt x="16026" y="8640"/>
                  </a:cubicBezTo>
                  <a:cubicBezTo>
                    <a:pt x="16026" y="8640"/>
                    <a:pt x="15329" y="8640"/>
                    <a:pt x="15329" y="8640"/>
                  </a:cubicBezTo>
                  <a:close/>
                  <a:moveTo>
                    <a:pt x="16026" y="7200"/>
                  </a:moveTo>
                  <a:cubicBezTo>
                    <a:pt x="16026" y="7200"/>
                    <a:pt x="16723" y="7200"/>
                    <a:pt x="16723" y="7200"/>
                  </a:cubicBezTo>
                  <a:cubicBezTo>
                    <a:pt x="16723" y="6480"/>
                    <a:pt x="16723" y="6480"/>
                    <a:pt x="16723" y="6480"/>
                  </a:cubicBezTo>
                  <a:cubicBezTo>
                    <a:pt x="16723" y="7200"/>
                    <a:pt x="16026" y="6480"/>
                    <a:pt x="16026" y="7200"/>
                  </a:cubicBezTo>
                  <a:close/>
                  <a:moveTo>
                    <a:pt x="11845" y="15840"/>
                  </a:moveTo>
                  <a:cubicBezTo>
                    <a:pt x="12542" y="16560"/>
                    <a:pt x="12542" y="16560"/>
                    <a:pt x="12542" y="16560"/>
                  </a:cubicBezTo>
                  <a:cubicBezTo>
                    <a:pt x="12542" y="15840"/>
                    <a:pt x="12542" y="15840"/>
                    <a:pt x="12542" y="15840"/>
                  </a:cubicBezTo>
                  <a:cubicBezTo>
                    <a:pt x="11845" y="15840"/>
                    <a:pt x="11845" y="15840"/>
                    <a:pt x="11845" y="15840"/>
                  </a:cubicBezTo>
                  <a:close/>
                  <a:moveTo>
                    <a:pt x="13935" y="11520"/>
                  </a:moveTo>
                  <a:cubicBezTo>
                    <a:pt x="13239" y="11520"/>
                    <a:pt x="13239" y="11520"/>
                    <a:pt x="13239" y="11520"/>
                  </a:cubicBezTo>
                  <a:cubicBezTo>
                    <a:pt x="13239" y="11520"/>
                    <a:pt x="13935" y="12240"/>
                    <a:pt x="13935" y="12240"/>
                  </a:cubicBezTo>
                  <a:cubicBezTo>
                    <a:pt x="13935" y="11520"/>
                    <a:pt x="13935" y="11520"/>
                    <a:pt x="13935" y="11520"/>
                  </a:cubicBezTo>
                  <a:close/>
                  <a:moveTo>
                    <a:pt x="11148" y="13680"/>
                  </a:moveTo>
                  <a:cubicBezTo>
                    <a:pt x="11845" y="13680"/>
                    <a:pt x="11845" y="13680"/>
                    <a:pt x="12542" y="13680"/>
                  </a:cubicBezTo>
                  <a:cubicBezTo>
                    <a:pt x="12542" y="13680"/>
                    <a:pt x="12542" y="13680"/>
                    <a:pt x="12542" y="13680"/>
                  </a:cubicBezTo>
                  <a:cubicBezTo>
                    <a:pt x="12542" y="12960"/>
                    <a:pt x="11148" y="12960"/>
                    <a:pt x="11148" y="13680"/>
                  </a:cubicBezTo>
                  <a:close/>
                  <a:moveTo>
                    <a:pt x="13239" y="8640"/>
                  </a:moveTo>
                  <a:cubicBezTo>
                    <a:pt x="13935" y="9360"/>
                    <a:pt x="13935" y="9360"/>
                    <a:pt x="14632" y="9360"/>
                  </a:cubicBezTo>
                  <a:cubicBezTo>
                    <a:pt x="13935" y="8640"/>
                    <a:pt x="13935" y="8640"/>
                    <a:pt x="13239" y="8640"/>
                  </a:cubicBezTo>
                  <a:close/>
                  <a:moveTo>
                    <a:pt x="11845" y="12240"/>
                  </a:moveTo>
                  <a:cubicBezTo>
                    <a:pt x="11845" y="12960"/>
                    <a:pt x="11845" y="12960"/>
                    <a:pt x="11845" y="12960"/>
                  </a:cubicBezTo>
                  <a:cubicBezTo>
                    <a:pt x="11845" y="12960"/>
                    <a:pt x="12542" y="12960"/>
                    <a:pt x="12542" y="12960"/>
                  </a:cubicBezTo>
                  <a:lnTo>
                    <a:pt x="11845" y="12240"/>
                  </a:lnTo>
                  <a:close/>
                  <a:moveTo>
                    <a:pt x="13935" y="7920"/>
                  </a:move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3935" y="7920"/>
                    <a:pt x="13935" y="7920"/>
                  </a:cubicBezTo>
                  <a:close/>
                  <a:moveTo>
                    <a:pt x="14632" y="7200"/>
                  </a:moveTo>
                  <a:cubicBezTo>
                    <a:pt x="14632" y="7200"/>
                    <a:pt x="14632" y="7200"/>
                    <a:pt x="14632" y="7200"/>
                  </a:cubicBezTo>
                  <a:cubicBezTo>
                    <a:pt x="15329" y="7200"/>
                    <a:pt x="15329" y="7200"/>
                    <a:pt x="15329" y="7200"/>
                  </a:cubicBezTo>
                  <a:lnTo>
                    <a:pt x="14632" y="7200"/>
                  </a:lnTo>
                  <a:close/>
                  <a:moveTo>
                    <a:pt x="10452" y="15840"/>
                  </a:moveTo>
                  <a:cubicBezTo>
                    <a:pt x="10452" y="15840"/>
                    <a:pt x="9755" y="16560"/>
                    <a:pt x="10452" y="16560"/>
                  </a:cubicBezTo>
                  <a:cubicBezTo>
                    <a:pt x="10452" y="16560"/>
                    <a:pt x="10452" y="15840"/>
                    <a:pt x="10452" y="15840"/>
                  </a:cubicBezTo>
                  <a:cubicBezTo>
                    <a:pt x="10452" y="15840"/>
                    <a:pt x="10452" y="15840"/>
                    <a:pt x="10452" y="15840"/>
                  </a:cubicBezTo>
                  <a:close/>
                  <a:moveTo>
                    <a:pt x="8361" y="12960"/>
                  </a:moveTo>
                  <a:cubicBezTo>
                    <a:pt x="9058" y="14400"/>
                    <a:pt x="10452" y="14400"/>
                    <a:pt x="11148" y="14400"/>
                  </a:cubicBezTo>
                  <a:cubicBezTo>
                    <a:pt x="10452" y="13680"/>
                    <a:pt x="9058" y="12240"/>
                    <a:pt x="8361" y="12960"/>
                  </a:cubicBezTo>
                  <a:close/>
                  <a:moveTo>
                    <a:pt x="10452" y="9360"/>
                  </a:moveTo>
                  <a:cubicBezTo>
                    <a:pt x="11148" y="10080"/>
                    <a:pt x="12542" y="10800"/>
                    <a:pt x="13239" y="10800"/>
                  </a:cubicBezTo>
                  <a:cubicBezTo>
                    <a:pt x="12542" y="10080"/>
                    <a:pt x="11148" y="9360"/>
                    <a:pt x="10452" y="9360"/>
                  </a:cubicBezTo>
                  <a:close/>
                  <a:moveTo>
                    <a:pt x="9058" y="18000"/>
                  </a:moveTo>
                  <a:cubicBezTo>
                    <a:pt x="9058" y="18720"/>
                    <a:pt x="9058" y="18720"/>
                    <a:pt x="9058" y="18720"/>
                  </a:cubicBezTo>
                  <a:cubicBezTo>
                    <a:pt x="8361" y="18720"/>
                    <a:pt x="8361" y="18720"/>
                    <a:pt x="8361" y="18720"/>
                  </a:cubicBezTo>
                  <a:cubicBezTo>
                    <a:pt x="8361" y="19440"/>
                    <a:pt x="6968" y="19440"/>
                    <a:pt x="7665" y="20160"/>
                  </a:cubicBezTo>
                  <a:cubicBezTo>
                    <a:pt x="7665" y="19440"/>
                    <a:pt x="9058" y="18720"/>
                    <a:pt x="9058" y="18000"/>
                  </a:cubicBezTo>
                  <a:close/>
                  <a:moveTo>
                    <a:pt x="11845" y="9360"/>
                  </a:moveTo>
                  <a:cubicBezTo>
                    <a:pt x="12542" y="9360"/>
                    <a:pt x="12542" y="10080"/>
                    <a:pt x="13239" y="10080"/>
                  </a:cubicBezTo>
                  <a:cubicBezTo>
                    <a:pt x="12542" y="10080"/>
                    <a:pt x="12542" y="9360"/>
                    <a:pt x="11845" y="9360"/>
                  </a:cubicBezTo>
                  <a:close/>
                  <a:moveTo>
                    <a:pt x="9755" y="11520"/>
                  </a:moveTo>
                  <a:cubicBezTo>
                    <a:pt x="9755" y="11520"/>
                    <a:pt x="9058" y="11520"/>
                    <a:pt x="9755" y="12240"/>
                  </a:cubicBezTo>
                  <a:cubicBezTo>
                    <a:pt x="9755" y="12240"/>
                    <a:pt x="10452" y="12240"/>
                    <a:pt x="11148" y="12240"/>
                  </a:cubicBezTo>
                  <a:cubicBezTo>
                    <a:pt x="11845" y="12240"/>
                    <a:pt x="11845" y="12240"/>
                    <a:pt x="11845" y="12240"/>
                  </a:cubicBezTo>
                  <a:cubicBezTo>
                    <a:pt x="11148" y="12240"/>
                    <a:pt x="10452" y="11520"/>
                    <a:pt x="9755" y="11520"/>
                  </a:cubicBezTo>
                  <a:close/>
                  <a:moveTo>
                    <a:pt x="8361" y="15840"/>
                  </a:moveTo>
                  <a:cubicBezTo>
                    <a:pt x="8361" y="16560"/>
                    <a:pt x="9058" y="16560"/>
                    <a:pt x="9058" y="16560"/>
                  </a:cubicBezTo>
                  <a:cubicBezTo>
                    <a:pt x="9755" y="16560"/>
                    <a:pt x="9755" y="16560"/>
                    <a:pt x="9755" y="16560"/>
                  </a:cubicBezTo>
                  <a:cubicBezTo>
                    <a:pt x="9058" y="16560"/>
                    <a:pt x="9058" y="16560"/>
                    <a:pt x="8361" y="15840"/>
                  </a:cubicBezTo>
                  <a:close/>
                  <a:moveTo>
                    <a:pt x="13239" y="7200"/>
                  </a:moveTo>
                  <a:cubicBezTo>
                    <a:pt x="12542" y="7200"/>
                    <a:pt x="12542" y="7200"/>
                    <a:pt x="12542" y="7200"/>
                  </a:cubicBezTo>
                  <a:cubicBezTo>
                    <a:pt x="12542" y="7920"/>
                    <a:pt x="13239" y="7920"/>
                    <a:pt x="13239" y="7920"/>
                  </a:cubicBezTo>
                  <a:cubicBezTo>
                    <a:pt x="13239" y="7920"/>
                    <a:pt x="13239" y="7200"/>
                    <a:pt x="13239" y="7200"/>
                  </a:cubicBezTo>
                  <a:close/>
                  <a:moveTo>
                    <a:pt x="7665" y="17280"/>
                  </a:moveTo>
                  <a:cubicBezTo>
                    <a:pt x="6968" y="18000"/>
                    <a:pt x="7665" y="18000"/>
                    <a:pt x="7665" y="18000"/>
                  </a:cubicBezTo>
                  <a:cubicBezTo>
                    <a:pt x="7665" y="18000"/>
                    <a:pt x="7665" y="18000"/>
                    <a:pt x="8361" y="18720"/>
                  </a:cubicBezTo>
                  <a:cubicBezTo>
                    <a:pt x="8361" y="18000"/>
                    <a:pt x="8361" y="18000"/>
                    <a:pt x="8361" y="18000"/>
                  </a:cubicBezTo>
                  <a:cubicBezTo>
                    <a:pt x="7665" y="18000"/>
                    <a:pt x="7665" y="17280"/>
                    <a:pt x="7665" y="17280"/>
                  </a:cubicBezTo>
                  <a:close/>
                  <a:moveTo>
                    <a:pt x="7665" y="18720"/>
                  </a:moveTo>
                  <a:cubicBezTo>
                    <a:pt x="7665" y="19440"/>
                    <a:pt x="7665" y="19440"/>
                    <a:pt x="7665" y="19440"/>
                  </a:cubicBezTo>
                  <a:lnTo>
                    <a:pt x="7665" y="18720"/>
                  </a:lnTo>
                  <a:close/>
                  <a:moveTo>
                    <a:pt x="7665" y="15840"/>
                  </a:moveTo>
                  <a:cubicBezTo>
                    <a:pt x="7665" y="16560"/>
                    <a:pt x="6968" y="16560"/>
                    <a:pt x="7665" y="16560"/>
                  </a:cubicBezTo>
                  <a:cubicBezTo>
                    <a:pt x="7665" y="16560"/>
                    <a:pt x="7665" y="16560"/>
                    <a:pt x="7665" y="16560"/>
                  </a:cubicBezTo>
                  <a:cubicBezTo>
                    <a:pt x="7665" y="16560"/>
                    <a:pt x="7665" y="15840"/>
                    <a:pt x="7665" y="15840"/>
                  </a:cubicBezTo>
                  <a:close/>
                  <a:moveTo>
                    <a:pt x="7665" y="14400"/>
                  </a:moveTo>
                  <a:cubicBezTo>
                    <a:pt x="7665" y="15120"/>
                    <a:pt x="7665" y="15120"/>
                    <a:pt x="7665" y="15120"/>
                  </a:cubicBezTo>
                  <a:cubicBezTo>
                    <a:pt x="7665" y="15120"/>
                    <a:pt x="8361" y="15120"/>
                    <a:pt x="8361" y="14400"/>
                  </a:cubicBezTo>
                  <a:cubicBezTo>
                    <a:pt x="8361" y="14400"/>
                    <a:pt x="7665" y="14400"/>
                    <a:pt x="7665" y="14400"/>
                  </a:cubicBezTo>
                  <a:close/>
                  <a:moveTo>
                    <a:pt x="11148" y="7200"/>
                  </a:moveTo>
                  <a:cubicBezTo>
                    <a:pt x="11148" y="7920"/>
                    <a:pt x="11148" y="7920"/>
                    <a:pt x="11148" y="7920"/>
                  </a:cubicBezTo>
                  <a:cubicBezTo>
                    <a:pt x="11845" y="7200"/>
                    <a:pt x="11845" y="7200"/>
                    <a:pt x="11845" y="7200"/>
                  </a:cubicBezTo>
                  <a:cubicBezTo>
                    <a:pt x="11148" y="7200"/>
                    <a:pt x="11148" y="7200"/>
                    <a:pt x="11148" y="7200"/>
                  </a:cubicBezTo>
                  <a:close/>
                  <a:moveTo>
                    <a:pt x="7665" y="9360"/>
                  </a:moveTo>
                  <a:cubicBezTo>
                    <a:pt x="8361" y="10080"/>
                    <a:pt x="9755" y="10800"/>
                    <a:pt x="10452" y="10080"/>
                  </a:cubicBezTo>
                  <a:cubicBezTo>
                    <a:pt x="9058" y="10080"/>
                    <a:pt x="8361" y="9360"/>
                    <a:pt x="7665" y="9360"/>
                  </a:cubicBezTo>
                  <a:close/>
                  <a:moveTo>
                    <a:pt x="7665" y="12960"/>
                  </a:moveTo>
                  <a:cubicBezTo>
                    <a:pt x="6968" y="13680"/>
                    <a:pt x="7665" y="13680"/>
                    <a:pt x="8361" y="13680"/>
                  </a:cubicBezTo>
                  <a:cubicBezTo>
                    <a:pt x="7665" y="13680"/>
                    <a:pt x="7665" y="12960"/>
                    <a:pt x="7665" y="12960"/>
                  </a:cubicBezTo>
                  <a:close/>
                  <a:moveTo>
                    <a:pt x="10452" y="5760"/>
                  </a:moveTo>
                  <a:cubicBezTo>
                    <a:pt x="10452" y="5760"/>
                    <a:pt x="11148" y="6480"/>
                    <a:pt x="10452" y="7200"/>
                  </a:cubicBezTo>
                  <a:cubicBezTo>
                    <a:pt x="10452" y="7200"/>
                    <a:pt x="11148" y="7200"/>
                    <a:pt x="11148" y="6480"/>
                  </a:cubicBezTo>
                  <a:cubicBezTo>
                    <a:pt x="11148" y="6480"/>
                    <a:pt x="11148" y="5760"/>
                    <a:pt x="10452" y="5760"/>
                  </a:cubicBezTo>
                  <a:close/>
                  <a:moveTo>
                    <a:pt x="7665" y="11520"/>
                  </a:moveTo>
                  <a:cubicBezTo>
                    <a:pt x="7665" y="12240"/>
                    <a:pt x="8361" y="12960"/>
                    <a:pt x="8361" y="12240"/>
                  </a:cubicBezTo>
                  <a:cubicBezTo>
                    <a:pt x="8361" y="12240"/>
                    <a:pt x="7665" y="11520"/>
                    <a:pt x="7665" y="11520"/>
                  </a:cubicBezTo>
                  <a:close/>
                  <a:moveTo>
                    <a:pt x="7665" y="10080"/>
                  </a:moveTo>
                  <a:cubicBezTo>
                    <a:pt x="7665" y="10800"/>
                    <a:pt x="7665" y="10800"/>
                    <a:pt x="7665" y="10800"/>
                  </a:cubicBezTo>
                  <a:cubicBezTo>
                    <a:pt x="8361" y="11520"/>
                    <a:pt x="8361" y="11520"/>
                    <a:pt x="9058" y="11520"/>
                  </a:cubicBezTo>
                  <a:cubicBezTo>
                    <a:pt x="8361" y="10800"/>
                    <a:pt x="8361" y="10080"/>
                    <a:pt x="7665" y="10080"/>
                  </a:cubicBezTo>
                  <a:close/>
                  <a:moveTo>
                    <a:pt x="9058" y="7920"/>
                  </a:moveTo>
                  <a:cubicBezTo>
                    <a:pt x="8361" y="7920"/>
                    <a:pt x="8361" y="7920"/>
                    <a:pt x="7665" y="7920"/>
                  </a:cubicBezTo>
                  <a:cubicBezTo>
                    <a:pt x="8361" y="8640"/>
                    <a:pt x="9755" y="9360"/>
                    <a:pt x="9755" y="8640"/>
                  </a:cubicBezTo>
                  <a:cubicBezTo>
                    <a:pt x="9755" y="8640"/>
                    <a:pt x="9058" y="7920"/>
                    <a:pt x="9058" y="7920"/>
                  </a:cubicBezTo>
                  <a:close/>
                  <a:moveTo>
                    <a:pt x="5574" y="12240"/>
                  </a:moveTo>
                  <a:cubicBezTo>
                    <a:pt x="5574" y="12240"/>
                    <a:pt x="6968" y="12960"/>
                    <a:pt x="6968" y="12960"/>
                  </a:cubicBezTo>
                  <a:cubicBezTo>
                    <a:pt x="6271" y="12960"/>
                    <a:pt x="6271" y="12240"/>
                    <a:pt x="5574" y="12240"/>
                  </a:cubicBezTo>
                  <a:close/>
                  <a:moveTo>
                    <a:pt x="9755" y="6480"/>
                  </a:moveTo>
                  <a:cubicBezTo>
                    <a:pt x="9755" y="7200"/>
                    <a:pt x="9755" y="7200"/>
                    <a:pt x="9755" y="7200"/>
                  </a:cubicBezTo>
                  <a:cubicBezTo>
                    <a:pt x="9755" y="6480"/>
                    <a:pt x="9755" y="6480"/>
                    <a:pt x="9755" y="6480"/>
                  </a:cubicBezTo>
                  <a:close/>
                  <a:moveTo>
                    <a:pt x="9755" y="5760"/>
                  </a:moveTo>
                  <a:cubicBezTo>
                    <a:pt x="9755" y="5760"/>
                    <a:pt x="9755" y="5760"/>
                    <a:pt x="9755" y="5760"/>
                  </a:cubicBezTo>
                  <a:cubicBezTo>
                    <a:pt x="9755" y="5760"/>
                    <a:pt x="9755" y="5760"/>
                    <a:pt x="9755" y="5760"/>
                  </a:cubicBezTo>
                  <a:close/>
                  <a:moveTo>
                    <a:pt x="7665" y="8640"/>
                  </a:moveTo>
                  <a:cubicBezTo>
                    <a:pt x="7665" y="8640"/>
                    <a:pt x="7665" y="8640"/>
                    <a:pt x="7665" y="8640"/>
                  </a:cubicBezTo>
                  <a:cubicBezTo>
                    <a:pt x="8361" y="9360"/>
                    <a:pt x="8361" y="9360"/>
                    <a:pt x="8361" y="9360"/>
                  </a:cubicBezTo>
                  <a:lnTo>
                    <a:pt x="7665" y="8640"/>
                  </a:lnTo>
                  <a:close/>
                  <a:moveTo>
                    <a:pt x="8361" y="5040"/>
                  </a:moveTo>
                  <a:cubicBezTo>
                    <a:pt x="7665" y="5760"/>
                    <a:pt x="8361" y="5760"/>
                    <a:pt x="7665" y="6480"/>
                  </a:cubicBezTo>
                  <a:cubicBezTo>
                    <a:pt x="8361" y="6480"/>
                    <a:pt x="8361" y="6480"/>
                    <a:pt x="9058" y="6480"/>
                  </a:cubicBezTo>
                  <a:cubicBezTo>
                    <a:pt x="9058" y="6480"/>
                    <a:pt x="9058" y="5760"/>
                    <a:pt x="8361" y="5040"/>
                  </a:cubicBezTo>
                  <a:close/>
                  <a:moveTo>
                    <a:pt x="8361" y="2880"/>
                  </a:moveTo>
                  <a:cubicBezTo>
                    <a:pt x="7665" y="3600"/>
                    <a:pt x="9058" y="4320"/>
                    <a:pt x="9755" y="5040"/>
                  </a:cubicBezTo>
                  <a:cubicBezTo>
                    <a:pt x="9755" y="4320"/>
                    <a:pt x="9058" y="3600"/>
                    <a:pt x="8361" y="2880"/>
                  </a:cubicBezTo>
                  <a:close/>
                  <a:moveTo>
                    <a:pt x="5574" y="9360"/>
                  </a:moveTo>
                  <a:cubicBezTo>
                    <a:pt x="6271" y="9360"/>
                    <a:pt x="6271" y="10080"/>
                    <a:pt x="6968" y="10080"/>
                  </a:cubicBezTo>
                  <a:cubicBezTo>
                    <a:pt x="6968" y="10080"/>
                    <a:pt x="6968" y="10080"/>
                    <a:pt x="6968" y="10080"/>
                  </a:cubicBezTo>
                  <a:cubicBezTo>
                    <a:pt x="6968" y="9360"/>
                    <a:pt x="6271" y="9360"/>
                    <a:pt x="5574" y="9360"/>
                  </a:cubicBezTo>
                  <a:close/>
                  <a:moveTo>
                    <a:pt x="5574" y="10080"/>
                  </a:moveTo>
                  <a:cubicBezTo>
                    <a:pt x="5574" y="10080"/>
                    <a:pt x="6271" y="10800"/>
                    <a:pt x="6968" y="10800"/>
                  </a:cubicBezTo>
                  <a:cubicBezTo>
                    <a:pt x="6271" y="10080"/>
                    <a:pt x="6271" y="9360"/>
                    <a:pt x="5574" y="10080"/>
                  </a:cubicBezTo>
                  <a:close/>
                  <a:moveTo>
                    <a:pt x="6968" y="7920"/>
                  </a:moveTo>
                  <a:cubicBezTo>
                    <a:pt x="6968" y="7920"/>
                    <a:pt x="6968" y="7920"/>
                    <a:pt x="6271" y="8640"/>
                  </a:cubicBezTo>
                  <a:cubicBezTo>
                    <a:pt x="6968" y="8640"/>
                    <a:pt x="6968" y="8640"/>
                    <a:pt x="6968" y="8640"/>
                  </a:cubicBezTo>
                  <a:cubicBezTo>
                    <a:pt x="7665" y="8640"/>
                    <a:pt x="7665" y="7920"/>
                    <a:pt x="6968" y="7920"/>
                  </a:cubicBezTo>
                  <a:close/>
                  <a:moveTo>
                    <a:pt x="8361" y="4320"/>
                  </a:move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4320"/>
                    <a:pt x="8361" y="4320"/>
                  </a:cubicBezTo>
                  <a:close/>
                  <a:moveTo>
                    <a:pt x="5574" y="7920"/>
                  </a:moveTo>
                  <a:cubicBezTo>
                    <a:pt x="5574" y="7920"/>
                    <a:pt x="5574" y="7920"/>
                    <a:pt x="6271" y="8640"/>
                  </a:cubicBezTo>
                  <a:cubicBezTo>
                    <a:pt x="6271" y="7920"/>
                    <a:pt x="6271" y="7920"/>
                    <a:pt x="6271" y="7920"/>
                  </a:cubicBezTo>
                  <a:cubicBezTo>
                    <a:pt x="6271" y="7920"/>
                    <a:pt x="5574" y="7920"/>
                    <a:pt x="5574" y="7920"/>
                  </a:cubicBezTo>
                  <a:close/>
                  <a:moveTo>
                    <a:pt x="3484" y="7920"/>
                  </a:moveTo>
                  <a:cubicBezTo>
                    <a:pt x="4181" y="8640"/>
                    <a:pt x="4877" y="9360"/>
                    <a:pt x="5574" y="8640"/>
                  </a:cubicBezTo>
                  <a:cubicBezTo>
                    <a:pt x="4877" y="8640"/>
                    <a:pt x="3484" y="7920"/>
                    <a:pt x="3484" y="7920"/>
                  </a:cubicBezTo>
                  <a:close/>
                  <a:moveTo>
                    <a:pt x="8361" y="1440"/>
                  </a:moveTo>
                  <a:cubicBezTo>
                    <a:pt x="8361" y="2160"/>
                    <a:pt x="8361" y="2160"/>
                    <a:pt x="8361" y="2160"/>
                  </a:cubicBezTo>
                  <a:cubicBezTo>
                    <a:pt x="8361" y="2160"/>
                    <a:pt x="8361" y="2160"/>
                    <a:pt x="8361" y="2160"/>
                  </a:cubicBezTo>
                  <a:lnTo>
                    <a:pt x="8361" y="1440"/>
                  </a:lnTo>
                  <a:close/>
                  <a:moveTo>
                    <a:pt x="2090" y="8640"/>
                  </a:moveTo>
                  <a:cubicBezTo>
                    <a:pt x="2787" y="9360"/>
                    <a:pt x="2787" y="9360"/>
                    <a:pt x="2787" y="9360"/>
                  </a:cubicBezTo>
                  <a:lnTo>
                    <a:pt x="2090" y="8640"/>
                  </a:lnTo>
                  <a:close/>
                  <a:moveTo>
                    <a:pt x="697" y="8640"/>
                  </a:moveTo>
                  <a:cubicBezTo>
                    <a:pt x="1394" y="8640"/>
                    <a:pt x="1394" y="8640"/>
                    <a:pt x="1394" y="8640"/>
                  </a:cubicBezTo>
                  <a:cubicBezTo>
                    <a:pt x="1394" y="7920"/>
                    <a:pt x="1394" y="7920"/>
                    <a:pt x="1394" y="7920"/>
                  </a:cubicBezTo>
                  <a:cubicBezTo>
                    <a:pt x="1394" y="7920"/>
                    <a:pt x="1394" y="7920"/>
                    <a:pt x="697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</p:grpSp>
      <p:grpSp>
        <p:nvGrpSpPr>
          <p:cNvPr id="1190" name="chenying0907 9"/>
          <p:cNvGrpSpPr/>
          <p:nvPr/>
        </p:nvGrpSpPr>
        <p:grpSpPr>
          <a:xfrm>
            <a:off x="7830705" y="1580446"/>
            <a:ext cx="2195509" cy="694908"/>
            <a:chOff x="0" y="0"/>
            <a:chExt cx="2195508" cy="694907"/>
          </a:xfrm>
        </p:grpSpPr>
        <p:sp>
          <p:nvSpPr>
            <p:cNvPr id="1187" name="文本框 16"/>
            <p:cNvSpPr txBox="1"/>
            <p:nvPr/>
          </p:nvSpPr>
          <p:spPr>
            <a:xfrm>
              <a:off x="0" y="380977"/>
              <a:ext cx="2195508" cy="3139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2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TW" altLang="en-US" sz="1600" dirty="0" smtClean="0"/>
                <a:t>增加項目扣除學生金幣</a:t>
              </a:r>
              <a:endParaRPr lang="en-US" altLang="zh-TW" sz="1600" dirty="0" smtClean="0"/>
            </a:p>
          </p:txBody>
        </p:sp>
        <p:sp>
          <p:nvSpPr>
            <p:cNvPr id="1188" name="文本框 163"/>
            <p:cNvSpPr txBox="1"/>
            <p:nvPr/>
          </p:nvSpPr>
          <p:spPr>
            <a:xfrm>
              <a:off x="371002" y="0"/>
              <a:ext cx="1332610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5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sz="1800" dirty="0"/>
                <a:t>扣除代幣</a:t>
              </a:r>
              <a:endParaRPr sz="1800" dirty="0"/>
            </a:p>
          </p:txBody>
        </p:sp>
        <p:sp>
          <p:nvSpPr>
            <p:cNvPr id="1189" name="chenying0907 30"/>
            <p:cNvSpPr/>
            <p:nvPr/>
          </p:nvSpPr>
          <p:spPr>
            <a:xfrm>
              <a:off x="32434" y="19694"/>
              <a:ext cx="335389" cy="32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8" y="16560"/>
                  </a:moveTo>
                  <a:cubicBezTo>
                    <a:pt x="9755" y="18000"/>
                    <a:pt x="9058" y="19440"/>
                    <a:pt x="7665" y="21600"/>
                  </a:cubicBezTo>
                  <a:cubicBezTo>
                    <a:pt x="6968" y="21600"/>
                    <a:pt x="6968" y="20160"/>
                    <a:pt x="6968" y="20160"/>
                  </a:cubicBezTo>
                  <a:cubicBezTo>
                    <a:pt x="6968" y="18000"/>
                    <a:pt x="6968" y="15840"/>
                    <a:pt x="6968" y="13680"/>
                  </a:cubicBezTo>
                  <a:cubicBezTo>
                    <a:pt x="5574" y="12960"/>
                    <a:pt x="4181" y="12240"/>
                    <a:pt x="3484" y="10800"/>
                  </a:cubicBezTo>
                  <a:cubicBezTo>
                    <a:pt x="2090" y="10080"/>
                    <a:pt x="697" y="9360"/>
                    <a:pt x="0" y="7920"/>
                  </a:cubicBezTo>
                  <a:cubicBezTo>
                    <a:pt x="2090" y="7200"/>
                    <a:pt x="4877" y="7200"/>
                    <a:pt x="7665" y="7200"/>
                  </a:cubicBezTo>
                  <a:cubicBezTo>
                    <a:pt x="7665" y="5040"/>
                    <a:pt x="7665" y="2880"/>
                    <a:pt x="7665" y="0"/>
                  </a:cubicBezTo>
                  <a:cubicBezTo>
                    <a:pt x="8361" y="720"/>
                    <a:pt x="9058" y="1440"/>
                    <a:pt x="9058" y="2160"/>
                  </a:cubicBezTo>
                  <a:cubicBezTo>
                    <a:pt x="9755" y="2880"/>
                    <a:pt x="10452" y="4320"/>
                    <a:pt x="11148" y="5040"/>
                  </a:cubicBezTo>
                  <a:cubicBezTo>
                    <a:pt x="11148" y="5760"/>
                    <a:pt x="11845" y="5760"/>
                    <a:pt x="11845" y="6480"/>
                  </a:cubicBezTo>
                  <a:cubicBezTo>
                    <a:pt x="14632" y="6480"/>
                    <a:pt x="16723" y="6480"/>
                    <a:pt x="19510" y="5760"/>
                  </a:cubicBezTo>
                  <a:cubicBezTo>
                    <a:pt x="20206" y="5760"/>
                    <a:pt x="20903" y="5760"/>
                    <a:pt x="21600" y="5760"/>
                  </a:cubicBezTo>
                  <a:cubicBezTo>
                    <a:pt x="20903" y="7200"/>
                    <a:pt x="19510" y="8640"/>
                    <a:pt x="18813" y="9360"/>
                  </a:cubicBezTo>
                  <a:cubicBezTo>
                    <a:pt x="17419" y="10080"/>
                    <a:pt x="16026" y="11520"/>
                    <a:pt x="15329" y="12240"/>
                  </a:cubicBezTo>
                  <a:cubicBezTo>
                    <a:pt x="16026" y="14400"/>
                    <a:pt x="17419" y="16560"/>
                    <a:pt x="18116" y="19440"/>
                  </a:cubicBezTo>
                  <a:cubicBezTo>
                    <a:pt x="18116" y="19440"/>
                    <a:pt x="17419" y="19440"/>
                    <a:pt x="16723" y="18720"/>
                  </a:cubicBezTo>
                  <a:cubicBezTo>
                    <a:pt x="15329" y="18000"/>
                    <a:pt x="13239" y="18000"/>
                    <a:pt x="11148" y="16560"/>
                  </a:cubicBezTo>
                  <a:close/>
                  <a:moveTo>
                    <a:pt x="16723" y="18000"/>
                  </a:moveTo>
                  <a:cubicBezTo>
                    <a:pt x="16723" y="18000"/>
                    <a:pt x="16026" y="18000"/>
                    <a:pt x="16026" y="18000"/>
                  </a:cubicBezTo>
                  <a:cubicBezTo>
                    <a:pt x="16026" y="18720"/>
                    <a:pt x="16723" y="18000"/>
                    <a:pt x="17419" y="18720"/>
                  </a:cubicBezTo>
                  <a:lnTo>
                    <a:pt x="16723" y="18000"/>
                  </a:lnTo>
                  <a:close/>
                  <a:moveTo>
                    <a:pt x="15329" y="14400"/>
                  </a:moveTo>
                  <a:cubicBezTo>
                    <a:pt x="15329" y="15120"/>
                    <a:pt x="15329" y="15120"/>
                    <a:pt x="15329" y="15120"/>
                  </a:cubicBezTo>
                  <a:cubicBezTo>
                    <a:pt x="16026" y="15840"/>
                    <a:pt x="16026" y="16560"/>
                    <a:pt x="16723" y="17280"/>
                  </a:cubicBezTo>
                  <a:cubicBezTo>
                    <a:pt x="16026" y="16560"/>
                    <a:pt x="16026" y="15120"/>
                    <a:pt x="15329" y="14400"/>
                  </a:cubicBezTo>
                  <a:close/>
                  <a:moveTo>
                    <a:pt x="20206" y="6480"/>
                  </a:moveTo>
                  <a:cubicBezTo>
                    <a:pt x="20206" y="6480"/>
                    <a:pt x="20206" y="6480"/>
                    <a:pt x="20206" y="6480"/>
                  </a:cubicBezTo>
                  <a:cubicBezTo>
                    <a:pt x="20206" y="6480"/>
                    <a:pt x="20903" y="6480"/>
                    <a:pt x="20903" y="6480"/>
                  </a:cubicBezTo>
                  <a:cubicBezTo>
                    <a:pt x="20206" y="6480"/>
                    <a:pt x="20206" y="6480"/>
                    <a:pt x="20206" y="6480"/>
                  </a:cubicBezTo>
                  <a:close/>
                  <a:moveTo>
                    <a:pt x="12542" y="15840"/>
                  </a:moveTo>
                  <a:cubicBezTo>
                    <a:pt x="13239" y="15840"/>
                    <a:pt x="14632" y="17280"/>
                    <a:pt x="15329" y="17280"/>
                  </a:cubicBezTo>
                  <a:cubicBezTo>
                    <a:pt x="14632" y="16560"/>
                    <a:pt x="13239" y="15840"/>
                    <a:pt x="12542" y="15840"/>
                  </a:cubicBezTo>
                  <a:close/>
                  <a:moveTo>
                    <a:pt x="14632" y="15840"/>
                  </a:moveTo>
                  <a:cubicBezTo>
                    <a:pt x="14632" y="15840"/>
                    <a:pt x="14632" y="16560"/>
                    <a:pt x="15329" y="16560"/>
                  </a:cubicBezTo>
                  <a:cubicBezTo>
                    <a:pt x="15329" y="15840"/>
                    <a:pt x="15329" y="15840"/>
                    <a:pt x="14632" y="15840"/>
                  </a:cubicBezTo>
                  <a:close/>
                  <a:moveTo>
                    <a:pt x="18813" y="6480"/>
                  </a:moveTo>
                  <a:cubicBezTo>
                    <a:pt x="18813" y="6480"/>
                    <a:pt x="18813" y="6480"/>
                    <a:pt x="18813" y="6480"/>
                  </a:cubicBezTo>
                  <a:cubicBezTo>
                    <a:pt x="18813" y="7200"/>
                    <a:pt x="18813" y="7200"/>
                    <a:pt x="18813" y="7920"/>
                  </a:cubicBezTo>
                  <a:cubicBezTo>
                    <a:pt x="18813" y="7920"/>
                    <a:pt x="19510" y="7920"/>
                    <a:pt x="19510" y="7200"/>
                  </a:cubicBezTo>
                  <a:cubicBezTo>
                    <a:pt x="18813" y="7200"/>
                    <a:pt x="19510" y="7200"/>
                    <a:pt x="18813" y="6480"/>
                  </a:cubicBezTo>
                  <a:close/>
                  <a:moveTo>
                    <a:pt x="16723" y="10080"/>
                  </a:moveTo>
                  <a:cubicBezTo>
                    <a:pt x="16723" y="9360"/>
                    <a:pt x="17419" y="9360"/>
                    <a:pt x="17419" y="9360"/>
                  </a:cubicBezTo>
                  <a:cubicBezTo>
                    <a:pt x="17419" y="8640"/>
                    <a:pt x="16723" y="9360"/>
                    <a:pt x="16723" y="10080"/>
                  </a:cubicBezTo>
                  <a:close/>
                  <a:moveTo>
                    <a:pt x="18116" y="7200"/>
                  </a:moveTo>
                  <a:cubicBezTo>
                    <a:pt x="18116" y="7200"/>
                    <a:pt x="18116" y="7200"/>
                    <a:pt x="18116" y="7200"/>
                  </a:cubicBezTo>
                  <a:cubicBezTo>
                    <a:pt x="18116" y="6480"/>
                    <a:pt x="18116" y="7200"/>
                    <a:pt x="18116" y="7200"/>
                  </a:cubicBezTo>
                  <a:close/>
                  <a:moveTo>
                    <a:pt x="14632" y="12960"/>
                  </a:moveTo>
                  <a:cubicBezTo>
                    <a:pt x="14632" y="12960"/>
                    <a:pt x="14632" y="13680"/>
                    <a:pt x="14632" y="13680"/>
                  </a:cubicBezTo>
                  <a:cubicBezTo>
                    <a:pt x="14632" y="12960"/>
                    <a:pt x="14632" y="12960"/>
                    <a:pt x="14632" y="12960"/>
                  </a:cubicBezTo>
                  <a:close/>
                  <a:moveTo>
                    <a:pt x="16026" y="10080"/>
                  </a:moveTo>
                  <a:cubicBezTo>
                    <a:pt x="16026" y="10800"/>
                    <a:pt x="16026" y="10080"/>
                    <a:pt x="16723" y="10080"/>
                  </a:cubicBezTo>
                  <a:cubicBezTo>
                    <a:pt x="16026" y="10080"/>
                    <a:pt x="16026" y="10080"/>
                    <a:pt x="16026" y="10080"/>
                  </a:cubicBezTo>
                  <a:close/>
                  <a:moveTo>
                    <a:pt x="13935" y="13680"/>
                  </a:moveTo>
                  <a:cubicBezTo>
                    <a:pt x="14632" y="14400"/>
                    <a:pt x="14632" y="14400"/>
                    <a:pt x="14632" y="14400"/>
                  </a:cubicBezTo>
                  <a:lnTo>
                    <a:pt x="13935" y="13680"/>
                  </a:lnTo>
                  <a:close/>
                  <a:moveTo>
                    <a:pt x="13239" y="14400"/>
                  </a:moveTo>
                  <a:cubicBezTo>
                    <a:pt x="13239" y="14400"/>
                    <a:pt x="13239" y="14400"/>
                    <a:pt x="12542" y="14400"/>
                  </a:cubicBezTo>
                  <a:cubicBezTo>
                    <a:pt x="13239" y="14400"/>
                    <a:pt x="13935" y="15120"/>
                    <a:pt x="13935" y="14400"/>
                  </a:cubicBezTo>
                  <a:lnTo>
                    <a:pt x="13239" y="14400"/>
                  </a:lnTo>
                  <a:close/>
                  <a:moveTo>
                    <a:pt x="15329" y="10080"/>
                  </a:moveTo>
                  <a:cubicBezTo>
                    <a:pt x="15329" y="10080"/>
                    <a:pt x="14632" y="9360"/>
                    <a:pt x="14632" y="10080"/>
                  </a:cubicBezTo>
                  <a:cubicBezTo>
                    <a:pt x="14632" y="10080"/>
                    <a:pt x="15329" y="10800"/>
                    <a:pt x="15329" y="10080"/>
                  </a:cubicBezTo>
                  <a:cubicBezTo>
                    <a:pt x="15329" y="10080"/>
                    <a:pt x="15329" y="10080"/>
                    <a:pt x="15329" y="10080"/>
                  </a:cubicBezTo>
                  <a:close/>
                  <a:moveTo>
                    <a:pt x="15329" y="8640"/>
                  </a:moveTo>
                  <a:cubicBezTo>
                    <a:pt x="15329" y="9360"/>
                    <a:pt x="16026" y="9360"/>
                    <a:pt x="16026" y="8640"/>
                  </a:cubicBezTo>
                  <a:cubicBezTo>
                    <a:pt x="16026" y="8640"/>
                    <a:pt x="15329" y="8640"/>
                    <a:pt x="15329" y="8640"/>
                  </a:cubicBezTo>
                  <a:close/>
                  <a:moveTo>
                    <a:pt x="16026" y="7200"/>
                  </a:moveTo>
                  <a:cubicBezTo>
                    <a:pt x="16026" y="7200"/>
                    <a:pt x="16723" y="7200"/>
                    <a:pt x="16723" y="7200"/>
                  </a:cubicBezTo>
                  <a:cubicBezTo>
                    <a:pt x="16723" y="6480"/>
                    <a:pt x="16723" y="6480"/>
                    <a:pt x="16723" y="6480"/>
                  </a:cubicBezTo>
                  <a:cubicBezTo>
                    <a:pt x="16723" y="7200"/>
                    <a:pt x="16026" y="6480"/>
                    <a:pt x="16026" y="7200"/>
                  </a:cubicBezTo>
                  <a:close/>
                  <a:moveTo>
                    <a:pt x="11845" y="15840"/>
                  </a:moveTo>
                  <a:cubicBezTo>
                    <a:pt x="12542" y="16560"/>
                    <a:pt x="12542" y="16560"/>
                    <a:pt x="12542" y="16560"/>
                  </a:cubicBezTo>
                  <a:cubicBezTo>
                    <a:pt x="12542" y="15840"/>
                    <a:pt x="12542" y="15840"/>
                    <a:pt x="12542" y="15840"/>
                  </a:cubicBezTo>
                  <a:cubicBezTo>
                    <a:pt x="11845" y="15840"/>
                    <a:pt x="11845" y="15840"/>
                    <a:pt x="11845" y="15840"/>
                  </a:cubicBezTo>
                  <a:close/>
                  <a:moveTo>
                    <a:pt x="13935" y="11520"/>
                  </a:moveTo>
                  <a:cubicBezTo>
                    <a:pt x="13239" y="11520"/>
                    <a:pt x="13239" y="11520"/>
                    <a:pt x="13239" y="11520"/>
                  </a:cubicBezTo>
                  <a:cubicBezTo>
                    <a:pt x="13239" y="11520"/>
                    <a:pt x="13935" y="12240"/>
                    <a:pt x="13935" y="12240"/>
                  </a:cubicBezTo>
                  <a:cubicBezTo>
                    <a:pt x="13935" y="11520"/>
                    <a:pt x="13935" y="11520"/>
                    <a:pt x="13935" y="11520"/>
                  </a:cubicBezTo>
                  <a:close/>
                  <a:moveTo>
                    <a:pt x="11148" y="13680"/>
                  </a:moveTo>
                  <a:cubicBezTo>
                    <a:pt x="11845" y="13680"/>
                    <a:pt x="11845" y="13680"/>
                    <a:pt x="12542" y="13680"/>
                  </a:cubicBezTo>
                  <a:cubicBezTo>
                    <a:pt x="12542" y="13680"/>
                    <a:pt x="12542" y="13680"/>
                    <a:pt x="12542" y="13680"/>
                  </a:cubicBezTo>
                  <a:cubicBezTo>
                    <a:pt x="12542" y="12960"/>
                    <a:pt x="11148" y="12960"/>
                    <a:pt x="11148" y="13680"/>
                  </a:cubicBezTo>
                  <a:close/>
                  <a:moveTo>
                    <a:pt x="13239" y="8640"/>
                  </a:moveTo>
                  <a:cubicBezTo>
                    <a:pt x="13935" y="9360"/>
                    <a:pt x="13935" y="9360"/>
                    <a:pt x="14632" y="9360"/>
                  </a:cubicBezTo>
                  <a:cubicBezTo>
                    <a:pt x="13935" y="8640"/>
                    <a:pt x="13935" y="8640"/>
                    <a:pt x="13239" y="8640"/>
                  </a:cubicBezTo>
                  <a:close/>
                  <a:moveTo>
                    <a:pt x="11845" y="12240"/>
                  </a:moveTo>
                  <a:cubicBezTo>
                    <a:pt x="11845" y="12960"/>
                    <a:pt x="11845" y="12960"/>
                    <a:pt x="11845" y="12960"/>
                  </a:cubicBezTo>
                  <a:cubicBezTo>
                    <a:pt x="11845" y="12960"/>
                    <a:pt x="12542" y="12960"/>
                    <a:pt x="12542" y="12960"/>
                  </a:cubicBezTo>
                  <a:lnTo>
                    <a:pt x="11845" y="12240"/>
                  </a:lnTo>
                  <a:close/>
                  <a:moveTo>
                    <a:pt x="13935" y="7920"/>
                  </a:move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3935" y="7920"/>
                    <a:pt x="13935" y="7920"/>
                  </a:cubicBezTo>
                  <a:close/>
                  <a:moveTo>
                    <a:pt x="14632" y="7200"/>
                  </a:moveTo>
                  <a:cubicBezTo>
                    <a:pt x="14632" y="7200"/>
                    <a:pt x="14632" y="7200"/>
                    <a:pt x="14632" y="7200"/>
                  </a:cubicBezTo>
                  <a:cubicBezTo>
                    <a:pt x="15329" y="7200"/>
                    <a:pt x="15329" y="7200"/>
                    <a:pt x="15329" y="7200"/>
                  </a:cubicBezTo>
                  <a:lnTo>
                    <a:pt x="14632" y="7200"/>
                  </a:lnTo>
                  <a:close/>
                  <a:moveTo>
                    <a:pt x="10452" y="15840"/>
                  </a:moveTo>
                  <a:cubicBezTo>
                    <a:pt x="10452" y="15840"/>
                    <a:pt x="9755" y="16560"/>
                    <a:pt x="10452" y="16560"/>
                  </a:cubicBezTo>
                  <a:cubicBezTo>
                    <a:pt x="10452" y="16560"/>
                    <a:pt x="10452" y="15840"/>
                    <a:pt x="10452" y="15840"/>
                  </a:cubicBezTo>
                  <a:cubicBezTo>
                    <a:pt x="10452" y="15840"/>
                    <a:pt x="10452" y="15840"/>
                    <a:pt x="10452" y="15840"/>
                  </a:cubicBezTo>
                  <a:close/>
                  <a:moveTo>
                    <a:pt x="8361" y="12960"/>
                  </a:moveTo>
                  <a:cubicBezTo>
                    <a:pt x="9058" y="14400"/>
                    <a:pt x="10452" y="14400"/>
                    <a:pt x="11148" y="14400"/>
                  </a:cubicBezTo>
                  <a:cubicBezTo>
                    <a:pt x="10452" y="13680"/>
                    <a:pt x="9058" y="12240"/>
                    <a:pt x="8361" y="12960"/>
                  </a:cubicBezTo>
                  <a:close/>
                  <a:moveTo>
                    <a:pt x="10452" y="9360"/>
                  </a:moveTo>
                  <a:cubicBezTo>
                    <a:pt x="11148" y="10080"/>
                    <a:pt x="12542" y="10800"/>
                    <a:pt x="13239" y="10800"/>
                  </a:cubicBezTo>
                  <a:cubicBezTo>
                    <a:pt x="12542" y="10080"/>
                    <a:pt x="11148" y="9360"/>
                    <a:pt x="10452" y="9360"/>
                  </a:cubicBezTo>
                  <a:close/>
                  <a:moveTo>
                    <a:pt x="9058" y="18000"/>
                  </a:moveTo>
                  <a:cubicBezTo>
                    <a:pt x="9058" y="18720"/>
                    <a:pt x="9058" y="18720"/>
                    <a:pt x="9058" y="18720"/>
                  </a:cubicBezTo>
                  <a:cubicBezTo>
                    <a:pt x="8361" y="18720"/>
                    <a:pt x="8361" y="18720"/>
                    <a:pt x="8361" y="18720"/>
                  </a:cubicBezTo>
                  <a:cubicBezTo>
                    <a:pt x="8361" y="19440"/>
                    <a:pt x="6968" y="19440"/>
                    <a:pt x="7665" y="20160"/>
                  </a:cubicBezTo>
                  <a:cubicBezTo>
                    <a:pt x="7665" y="19440"/>
                    <a:pt x="9058" y="18720"/>
                    <a:pt x="9058" y="18000"/>
                  </a:cubicBezTo>
                  <a:close/>
                  <a:moveTo>
                    <a:pt x="11845" y="9360"/>
                  </a:moveTo>
                  <a:cubicBezTo>
                    <a:pt x="12542" y="9360"/>
                    <a:pt x="12542" y="10080"/>
                    <a:pt x="13239" y="10080"/>
                  </a:cubicBezTo>
                  <a:cubicBezTo>
                    <a:pt x="12542" y="10080"/>
                    <a:pt x="12542" y="9360"/>
                    <a:pt x="11845" y="9360"/>
                  </a:cubicBezTo>
                  <a:close/>
                  <a:moveTo>
                    <a:pt x="9755" y="11520"/>
                  </a:moveTo>
                  <a:cubicBezTo>
                    <a:pt x="9755" y="11520"/>
                    <a:pt x="9058" y="11520"/>
                    <a:pt x="9755" y="12240"/>
                  </a:cubicBezTo>
                  <a:cubicBezTo>
                    <a:pt x="9755" y="12240"/>
                    <a:pt x="10452" y="12240"/>
                    <a:pt x="11148" y="12240"/>
                  </a:cubicBezTo>
                  <a:cubicBezTo>
                    <a:pt x="11845" y="12240"/>
                    <a:pt x="11845" y="12240"/>
                    <a:pt x="11845" y="12240"/>
                  </a:cubicBezTo>
                  <a:cubicBezTo>
                    <a:pt x="11148" y="12240"/>
                    <a:pt x="10452" y="11520"/>
                    <a:pt x="9755" y="11520"/>
                  </a:cubicBezTo>
                  <a:close/>
                  <a:moveTo>
                    <a:pt x="8361" y="15840"/>
                  </a:moveTo>
                  <a:cubicBezTo>
                    <a:pt x="8361" y="16560"/>
                    <a:pt x="9058" y="16560"/>
                    <a:pt x="9058" y="16560"/>
                  </a:cubicBezTo>
                  <a:cubicBezTo>
                    <a:pt x="9755" y="16560"/>
                    <a:pt x="9755" y="16560"/>
                    <a:pt x="9755" y="16560"/>
                  </a:cubicBezTo>
                  <a:cubicBezTo>
                    <a:pt x="9058" y="16560"/>
                    <a:pt x="9058" y="16560"/>
                    <a:pt x="8361" y="15840"/>
                  </a:cubicBezTo>
                  <a:close/>
                  <a:moveTo>
                    <a:pt x="13239" y="7200"/>
                  </a:moveTo>
                  <a:cubicBezTo>
                    <a:pt x="12542" y="7200"/>
                    <a:pt x="12542" y="7200"/>
                    <a:pt x="12542" y="7200"/>
                  </a:cubicBezTo>
                  <a:cubicBezTo>
                    <a:pt x="12542" y="7920"/>
                    <a:pt x="13239" y="7920"/>
                    <a:pt x="13239" y="7920"/>
                  </a:cubicBezTo>
                  <a:cubicBezTo>
                    <a:pt x="13239" y="7920"/>
                    <a:pt x="13239" y="7200"/>
                    <a:pt x="13239" y="7200"/>
                  </a:cubicBezTo>
                  <a:close/>
                  <a:moveTo>
                    <a:pt x="7665" y="17280"/>
                  </a:moveTo>
                  <a:cubicBezTo>
                    <a:pt x="6968" y="18000"/>
                    <a:pt x="7665" y="18000"/>
                    <a:pt x="7665" y="18000"/>
                  </a:cubicBezTo>
                  <a:cubicBezTo>
                    <a:pt x="7665" y="18000"/>
                    <a:pt x="7665" y="18000"/>
                    <a:pt x="8361" y="18720"/>
                  </a:cubicBezTo>
                  <a:cubicBezTo>
                    <a:pt x="8361" y="18000"/>
                    <a:pt x="8361" y="18000"/>
                    <a:pt x="8361" y="18000"/>
                  </a:cubicBezTo>
                  <a:cubicBezTo>
                    <a:pt x="7665" y="18000"/>
                    <a:pt x="7665" y="17280"/>
                    <a:pt x="7665" y="17280"/>
                  </a:cubicBezTo>
                  <a:close/>
                  <a:moveTo>
                    <a:pt x="7665" y="18720"/>
                  </a:moveTo>
                  <a:cubicBezTo>
                    <a:pt x="7665" y="19440"/>
                    <a:pt x="7665" y="19440"/>
                    <a:pt x="7665" y="19440"/>
                  </a:cubicBezTo>
                  <a:lnTo>
                    <a:pt x="7665" y="18720"/>
                  </a:lnTo>
                  <a:close/>
                  <a:moveTo>
                    <a:pt x="7665" y="15840"/>
                  </a:moveTo>
                  <a:cubicBezTo>
                    <a:pt x="7665" y="16560"/>
                    <a:pt x="6968" y="16560"/>
                    <a:pt x="7665" y="16560"/>
                  </a:cubicBezTo>
                  <a:cubicBezTo>
                    <a:pt x="7665" y="16560"/>
                    <a:pt x="7665" y="16560"/>
                    <a:pt x="7665" y="16560"/>
                  </a:cubicBezTo>
                  <a:cubicBezTo>
                    <a:pt x="7665" y="16560"/>
                    <a:pt x="7665" y="15840"/>
                    <a:pt x="7665" y="15840"/>
                  </a:cubicBezTo>
                  <a:close/>
                  <a:moveTo>
                    <a:pt x="7665" y="14400"/>
                  </a:moveTo>
                  <a:cubicBezTo>
                    <a:pt x="7665" y="15120"/>
                    <a:pt x="7665" y="15120"/>
                    <a:pt x="7665" y="15120"/>
                  </a:cubicBezTo>
                  <a:cubicBezTo>
                    <a:pt x="7665" y="15120"/>
                    <a:pt x="8361" y="15120"/>
                    <a:pt x="8361" y="14400"/>
                  </a:cubicBezTo>
                  <a:cubicBezTo>
                    <a:pt x="8361" y="14400"/>
                    <a:pt x="7665" y="14400"/>
                    <a:pt x="7665" y="14400"/>
                  </a:cubicBezTo>
                  <a:close/>
                  <a:moveTo>
                    <a:pt x="11148" y="7200"/>
                  </a:moveTo>
                  <a:cubicBezTo>
                    <a:pt x="11148" y="7920"/>
                    <a:pt x="11148" y="7920"/>
                    <a:pt x="11148" y="7920"/>
                  </a:cubicBezTo>
                  <a:cubicBezTo>
                    <a:pt x="11845" y="7200"/>
                    <a:pt x="11845" y="7200"/>
                    <a:pt x="11845" y="7200"/>
                  </a:cubicBezTo>
                  <a:cubicBezTo>
                    <a:pt x="11148" y="7200"/>
                    <a:pt x="11148" y="7200"/>
                    <a:pt x="11148" y="7200"/>
                  </a:cubicBezTo>
                  <a:close/>
                  <a:moveTo>
                    <a:pt x="7665" y="9360"/>
                  </a:moveTo>
                  <a:cubicBezTo>
                    <a:pt x="8361" y="10080"/>
                    <a:pt x="9755" y="10800"/>
                    <a:pt x="10452" y="10080"/>
                  </a:cubicBezTo>
                  <a:cubicBezTo>
                    <a:pt x="9058" y="10080"/>
                    <a:pt x="8361" y="9360"/>
                    <a:pt x="7665" y="9360"/>
                  </a:cubicBezTo>
                  <a:close/>
                  <a:moveTo>
                    <a:pt x="7665" y="12960"/>
                  </a:moveTo>
                  <a:cubicBezTo>
                    <a:pt x="6968" y="13680"/>
                    <a:pt x="7665" y="13680"/>
                    <a:pt x="8361" y="13680"/>
                  </a:cubicBezTo>
                  <a:cubicBezTo>
                    <a:pt x="7665" y="13680"/>
                    <a:pt x="7665" y="12960"/>
                    <a:pt x="7665" y="12960"/>
                  </a:cubicBezTo>
                  <a:close/>
                  <a:moveTo>
                    <a:pt x="10452" y="5760"/>
                  </a:moveTo>
                  <a:cubicBezTo>
                    <a:pt x="10452" y="5760"/>
                    <a:pt x="11148" y="6480"/>
                    <a:pt x="10452" y="7200"/>
                  </a:cubicBezTo>
                  <a:cubicBezTo>
                    <a:pt x="10452" y="7200"/>
                    <a:pt x="11148" y="7200"/>
                    <a:pt x="11148" y="6480"/>
                  </a:cubicBezTo>
                  <a:cubicBezTo>
                    <a:pt x="11148" y="6480"/>
                    <a:pt x="11148" y="5760"/>
                    <a:pt x="10452" y="5760"/>
                  </a:cubicBezTo>
                  <a:close/>
                  <a:moveTo>
                    <a:pt x="7665" y="11520"/>
                  </a:moveTo>
                  <a:cubicBezTo>
                    <a:pt x="7665" y="12240"/>
                    <a:pt x="8361" y="12960"/>
                    <a:pt x="8361" y="12240"/>
                  </a:cubicBezTo>
                  <a:cubicBezTo>
                    <a:pt x="8361" y="12240"/>
                    <a:pt x="7665" y="11520"/>
                    <a:pt x="7665" y="11520"/>
                  </a:cubicBezTo>
                  <a:close/>
                  <a:moveTo>
                    <a:pt x="7665" y="10080"/>
                  </a:moveTo>
                  <a:cubicBezTo>
                    <a:pt x="7665" y="10800"/>
                    <a:pt x="7665" y="10800"/>
                    <a:pt x="7665" y="10800"/>
                  </a:cubicBezTo>
                  <a:cubicBezTo>
                    <a:pt x="8361" y="11520"/>
                    <a:pt x="8361" y="11520"/>
                    <a:pt x="9058" y="11520"/>
                  </a:cubicBezTo>
                  <a:cubicBezTo>
                    <a:pt x="8361" y="10800"/>
                    <a:pt x="8361" y="10080"/>
                    <a:pt x="7665" y="10080"/>
                  </a:cubicBezTo>
                  <a:close/>
                  <a:moveTo>
                    <a:pt x="9058" y="7920"/>
                  </a:moveTo>
                  <a:cubicBezTo>
                    <a:pt x="8361" y="7920"/>
                    <a:pt x="8361" y="7920"/>
                    <a:pt x="7665" y="7920"/>
                  </a:cubicBezTo>
                  <a:cubicBezTo>
                    <a:pt x="8361" y="8640"/>
                    <a:pt x="9755" y="9360"/>
                    <a:pt x="9755" y="8640"/>
                  </a:cubicBezTo>
                  <a:cubicBezTo>
                    <a:pt x="9755" y="8640"/>
                    <a:pt x="9058" y="7920"/>
                    <a:pt x="9058" y="7920"/>
                  </a:cubicBezTo>
                  <a:close/>
                  <a:moveTo>
                    <a:pt x="5574" y="12240"/>
                  </a:moveTo>
                  <a:cubicBezTo>
                    <a:pt x="5574" y="12240"/>
                    <a:pt x="6968" y="12960"/>
                    <a:pt x="6968" y="12960"/>
                  </a:cubicBezTo>
                  <a:cubicBezTo>
                    <a:pt x="6271" y="12960"/>
                    <a:pt x="6271" y="12240"/>
                    <a:pt x="5574" y="12240"/>
                  </a:cubicBezTo>
                  <a:close/>
                  <a:moveTo>
                    <a:pt x="9755" y="6480"/>
                  </a:moveTo>
                  <a:cubicBezTo>
                    <a:pt x="9755" y="7200"/>
                    <a:pt x="9755" y="7200"/>
                    <a:pt x="9755" y="7200"/>
                  </a:cubicBezTo>
                  <a:cubicBezTo>
                    <a:pt x="9755" y="6480"/>
                    <a:pt x="9755" y="6480"/>
                    <a:pt x="9755" y="6480"/>
                  </a:cubicBezTo>
                  <a:close/>
                  <a:moveTo>
                    <a:pt x="9755" y="5760"/>
                  </a:moveTo>
                  <a:cubicBezTo>
                    <a:pt x="9755" y="5760"/>
                    <a:pt x="9755" y="5760"/>
                    <a:pt x="9755" y="5760"/>
                  </a:cubicBezTo>
                  <a:cubicBezTo>
                    <a:pt x="9755" y="5760"/>
                    <a:pt x="9755" y="5760"/>
                    <a:pt x="9755" y="5760"/>
                  </a:cubicBezTo>
                  <a:close/>
                  <a:moveTo>
                    <a:pt x="7665" y="8640"/>
                  </a:moveTo>
                  <a:cubicBezTo>
                    <a:pt x="7665" y="8640"/>
                    <a:pt x="7665" y="8640"/>
                    <a:pt x="7665" y="8640"/>
                  </a:cubicBezTo>
                  <a:cubicBezTo>
                    <a:pt x="8361" y="9360"/>
                    <a:pt x="8361" y="9360"/>
                    <a:pt x="8361" y="9360"/>
                  </a:cubicBezTo>
                  <a:lnTo>
                    <a:pt x="7665" y="8640"/>
                  </a:lnTo>
                  <a:close/>
                  <a:moveTo>
                    <a:pt x="8361" y="5040"/>
                  </a:moveTo>
                  <a:cubicBezTo>
                    <a:pt x="7665" y="5760"/>
                    <a:pt x="8361" y="5760"/>
                    <a:pt x="7665" y="6480"/>
                  </a:cubicBezTo>
                  <a:cubicBezTo>
                    <a:pt x="8361" y="6480"/>
                    <a:pt x="8361" y="6480"/>
                    <a:pt x="9058" y="6480"/>
                  </a:cubicBezTo>
                  <a:cubicBezTo>
                    <a:pt x="9058" y="6480"/>
                    <a:pt x="9058" y="5760"/>
                    <a:pt x="8361" y="5040"/>
                  </a:cubicBezTo>
                  <a:close/>
                  <a:moveTo>
                    <a:pt x="8361" y="2880"/>
                  </a:moveTo>
                  <a:cubicBezTo>
                    <a:pt x="7665" y="3600"/>
                    <a:pt x="9058" y="4320"/>
                    <a:pt x="9755" y="5040"/>
                  </a:cubicBezTo>
                  <a:cubicBezTo>
                    <a:pt x="9755" y="4320"/>
                    <a:pt x="9058" y="3600"/>
                    <a:pt x="8361" y="2880"/>
                  </a:cubicBezTo>
                  <a:close/>
                  <a:moveTo>
                    <a:pt x="5574" y="9360"/>
                  </a:moveTo>
                  <a:cubicBezTo>
                    <a:pt x="6271" y="9360"/>
                    <a:pt x="6271" y="10080"/>
                    <a:pt x="6968" y="10080"/>
                  </a:cubicBezTo>
                  <a:cubicBezTo>
                    <a:pt x="6968" y="10080"/>
                    <a:pt x="6968" y="10080"/>
                    <a:pt x="6968" y="10080"/>
                  </a:cubicBezTo>
                  <a:cubicBezTo>
                    <a:pt x="6968" y="9360"/>
                    <a:pt x="6271" y="9360"/>
                    <a:pt x="5574" y="9360"/>
                  </a:cubicBezTo>
                  <a:close/>
                  <a:moveTo>
                    <a:pt x="5574" y="10080"/>
                  </a:moveTo>
                  <a:cubicBezTo>
                    <a:pt x="5574" y="10080"/>
                    <a:pt x="6271" y="10800"/>
                    <a:pt x="6968" y="10800"/>
                  </a:cubicBezTo>
                  <a:cubicBezTo>
                    <a:pt x="6271" y="10080"/>
                    <a:pt x="6271" y="9360"/>
                    <a:pt x="5574" y="10080"/>
                  </a:cubicBezTo>
                  <a:close/>
                  <a:moveTo>
                    <a:pt x="6968" y="7920"/>
                  </a:moveTo>
                  <a:cubicBezTo>
                    <a:pt x="6968" y="7920"/>
                    <a:pt x="6968" y="7920"/>
                    <a:pt x="6271" y="8640"/>
                  </a:cubicBezTo>
                  <a:cubicBezTo>
                    <a:pt x="6968" y="8640"/>
                    <a:pt x="6968" y="8640"/>
                    <a:pt x="6968" y="8640"/>
                  </a:cubicBezTo>
                  <a:cubicBezTo>
                    <a:pt x="7665" y="8640"/>
                    <a:pt x="7665" y="7920"/>
                    <a:pt x="6968" y="7920"/>
                  </a:cubicBezTo>
                  <a:close/>
                  <a:moveTo>
                    <a:pt x="8361" y="4320"/>
                  </a:move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4320"/>
                    <a:pt x="8361" y="4320"/>
                  </a:cubicBezTo>
                  <a:close/>
                  <a:moveTo>
                    <a:pt x="5574" y="7920"/>
                  </a:moveTo>
                  <a:cubicBezTo>
                    <a:pt x="5574" y="7920"/>
                    <a:pt x="5574" y="7920"/>
                    <a:pt x="6271" y="8640"/>
                  </a:cubicBezTo>
                  <a:cubicBezTo>
                    <a:pt x="6271" y="7920"/>
                    <a:pt x="6271" y="7920"/>
                    <a:pt x="6271" y="7920"/>
                  </a:cubicBezTo>
                  <a:cubicBezTo>
                    <a:pt x="6271" y="7920"/>
                    <a:pt x="5574" y="7920"/>
                    <a:pt x="5574" y="7920"/>
                  </a:cubicBezTo>
                  <a:close/>
                  <a:moveTo>
                    <a:pt x="3484" y="7920"/>
                  </a:moveTo>
                  <a:cubicBezTo>
                    <a:pt x="4181" y="8640"/>
                    <a:pt x="4877" y="9360"/>
                    <a:pt x="5574" y="8640"/>
                  </a:cubicBezTo>
                  <a:cubicBezTo>
                    <a:pt x="4877" y="8640"/>
                    <a:pt x="3484" y="7920"/>
                    <a:pt x="3484" y="7920"/>
                  </a:cubicBezTo>
                  <a:close/>
                  <a:moveTo>
                    <a:pt x="8361" y="1440"/>
                  </a:moveTo>
                  <a:cubicBezTo>
                    <a:pt x="8361" y="2160"/>
                    <a:pt x="8361" y="2160"/>
                    <a:pt x="8361" y="2160"/>
                  </a:cubicBezTo>
                  <a:cubicBezTo>
                    <a:pt x="8361" y="2160"/>
                    <a:pt x="8361" y="2160"/>
                    <a:pt x="8361" y="2160"/>
                  </a:cubicBezTo>
                  <a:lnTo>
                    <a:pt x="8361" y="1440"/>
                  </a:lnTo>
                  <a:close/>
                  <a:moveTo>
                    <a:pt x="2090" y="8640"/>
                  </a:moveTo>
                  <a:cubicBezTo>
                    <a:pt x="2787" y="9360"/>
                    <a:pt x="2787" y="9360"/>
                    <a:pt x="2787" y="9360"/>
                  </a:cubicBezTo>
                  <a:lnTo>
                    <a:pt x="2090" y="8640"/>
                  </a:lnTo>
                  <a:close/>
                  <a:moveTo>
                    <a:pt x="697" y="8640"/>
                  </a:moveTo>
                  <a:cubicBezTo>
                    <a:pt x="1394" y="8640"/>
                    <a:pt x="1394" y="8640"/>
                    <a:pt x="1394" y="8640"/>
                  </a:cubicBezTo>
                  <a:cubicBezTo>
                    <a:pt x="1394" y="7920"/>
                    <a:pt x="1394" y="7920"/>
                    <a:pt x="1394" y="7920"/>
                  </a:cubicBezTo>
                  <a:cubicBezTo>
                    <a:pt x="1394" y="7920"/>
                    <a:pt x="1394" y="7920"/>
                    <a:pt x="697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 sz="1600"/>
            </a:p>
          </p:txBody>
        </p:sp>
      </p:grpSp>
      <p:grpSp>
        <p:nvGrpSpPr>
          <p:cNvPr id="1194" name="chenying0907 10"/>
          <p:cNvGrpSpPr/>
          <p:nvPr/>
        </p:nvGrpSpPr>
        <p:grpSpPr>
          <a:xfrm>
            <a:off x="8560637" y="4002268"/>
            <a:ext cx="2195510" cy="639508"/>
            <a:chOff x="0" y="0"/>
            <a:chExt cx="2195508" cy="639507"/>
          </a:xfrm>
        </p:grpSpPr>
        <p:sp>
          <p:nvSpPr>
            <p:cNvPr id="1191" name="文本框 16"/>
            <p:cNvSpPr txBox="1"/>
            <p:nvPr/>
          </p:nvSpPr>
          <p:spPr>
            <a:xfrm>
              <a:off x="0" y="380977"/>
              <a:ext cx="2195508" cy="258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>
                <a:lnSpc>
                  <a:spcPct val="90000"/>
                </a:lnSpc>
                <a:spcBef>
                  <a:spcPts val="1000"/>
                </a:spcBef>
                <a:defRPr sz="1200">
                  <a:solidFill>
                    <a:srgbClr val="80808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lang="zh-TW" altLang="en-US" dirty="0" smtClean="0"/>
                <a:t>請小心運用</a:t>
              </a:r>
              <a:r>
                <a:rPr lang="en-US" altLang="zh-TW" dirty="0" smtClean="0"/>
                <a:t>…..</a:t>
              </a:r>
              <a:endParaRPr dirty="0"/>
            </a:p>
          </p:txBody>
        </p:sp>
        <p:sp>
          <p:nvSpPr>
            <p:cNvPr id="1192" name="文本框 166"/>
            <p:cNvSpPr txBox="1"/>
            <p:nvPr/>
          </p:nvSpPr>
          <p:spPr>
            <a:xfrm>
              <a:off x="371002" y="0"/>
              <a:ext cx="1332610" cy="32316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1500">
                  <a:solidFill>
                    <a:schemeClr val="accent1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lvl1pPr>
            </a:lstStyle>
            <a:p>
              <a:r>
                <a:rPr lang="zh-TW" altLang="en-US" dirty="0"/>
                <a:t>全部歸零</a:t>
              </a:r>
              <a:endParaRPr dirty="0"/>
            </a:p>
          </p:txBody>
        </p:sp>
        <p:sp>
          <p:nvSpPr>
            <p:cNvPr id="1193" name="chenying0907 30"/>
            <p:cNvSpPr/>
            <p:nvPr/>
          </p:nvSpPr>
          <p:spPr>
            <a:xfrm>
              <a:off x="32434" y="19692"/>
              <a:ext cx="335389" cy="324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148" y="16560"/>
                  </a:moveTo>
                  <a:cubicBezTo>
                    <a:pt x="9755" y="18000"/>
                    <a:pt x="9058" y="19440"/>
                    <a:pt x="7665" y="21600"/>
                  </a:cubicBezTo>
                  <a:cubicBezTo>
                    <a:pt x="6968" y="21600"/>
                    <a:pt x="6968" y="20160"/>
                    <a:pt x="6968" y="20160"/>
                  </a:cubicBezTo>
                  <a:cubicBezTo>
                    <a:pt x="6968" y="18000"/>
                    <a:pt x="6968" y="15840"/>
                    <a:pt x="6968" y="13680"/>
                  </a:cubicBezTo>
                  <a:cubicBezTo>
                    <a:pt x="5574" y="12960"/>
                    <a:pt x="4181" y="12240"/>
                    <a:pt x="3484" y="10800"/>
                  </a:cubicBezTo>
                  <a:cubicBezTo>
                    <a:pt x="2090" y="10080"/>
                    <a:pt x="697" y="9360"/>
                    <a:pt x="0" y="7920"/>
                  </a:cubicBezTo>
                  <a:cubicBezTo>
                    <a:pt x="2090" y="7200"/>
                    <a:pt x="4877" y="7200"/>
                    <a:pt x="7665" y="7200"/>
                  </a:cubicBezTo>
                  <a:cubicBezTo>
                    <a:pt x="7665" y="5040"/>
                    <a:pt x="7665" y="2880"/>
                    <a:pt x="7665" y="0"/>
                  </a:cubicBezTo>
                  <a:cubicBezTo>
                    <a:pt x="8361" y="720"/>
                    <a:pt x="9058" y="1440"/>
                    <a:pt x="9058" y="2160"/>
                  </a:cubicBezTo>
                  <a:cubicBezTo>
                    <a:pt x="9755" y="2880"/>
                    <a:pt x="10452" y="4320"/>
                    <a:pt x="11148" y="5040"/>
                  </a:cubicBezTo>
                  <a:cubicBezTo>
                    <a:pt x="11148" y="5760"/>
                    <a:pt x="11845" y="5760"/>
                    <a:pt x="11845" y="6480"/>
                  </a:cubicBezTo>
                  <a:cubicBezTo>
                    <a:pt x="14632" y="6480"/>
                    <a:pt x="16723" y="6480"/>
                    <a:pt x="19510" y="5760"/>
                  </a:cubicBezTo>
                  <a:cubicBezTo>
                    <a:pt x="20206" y="5760"/>
                    <a:pt x="20903" y="5760"/>
                    <a:pt x="21600" y="5760"/>
                  </a:cubicBezTo>
                  <a:cubicBezTo>
                    <a:pt x="20903" y="7200"/>
                    <a:pt x="19510" y="8640"/>
                    <a:pt x="18813" y="9360"/>
                  </a:cubicBezTo>
                  <a:cubicBezTo>
                    <a:pt x="17419" y="10080"/>
                    <a:pt x="16026" y="11520"/>
                    <a:pt x="15329" y="12240"/>
                  </a:cubicBezTo>
                  <a:cubicBezTo>
                    <a:pt x="16026" y="14400"/>
                    <a:pt x="17419" y="16560"/>
                    <a:pt x="18116" y="19440"/>
                  </a:cubicBezTo>
                  <a:cubicBezTo>
                    <a:pt x="18116" y="19440"/>
                    <a:pt x="17419" y="19440"/>
                    <a:pt x="16723" y="18720"/>
                  </a:cubicBezTo>
                  <a:cubicBezTo>
                    <a:pt x="15329" y="18000"/>
                    <a:pt x="13239" y="18000"/>
                    <a:pt x="11148" y="16560"/>
                  </a:cubicBezTo>
                  <a:close/>
                  <a:moveTo>
                    <a:pt x="16723" y="18000"/>
                  </a:moveTo>
                  <a:cubicBezTo>
                    <a:pt x="16723" y="18000"/>
                    <a:pt x="16026" y="18000"/>
                    <a:pt x="16026" y="18000"/>
                  </a:cubicBezTo>
                  <a:cubicBezTo>
                    <a:pt x="16026" y="18720"/>
                    <a:pt x="16723" y="18000"/>
                    <a:pt x="17419" y="18720"/>
                  </a:cubicBezTo>
                  <a:lnTo>
                    <a:pt x="16723" y="18000"/>
                  </a:lnTo>
                  <a:close/>
                  <a:moveTo>
                    <a:pt x="15329" y="14400"/>
                  </a:moveTo>
                  <a:cubicBezTo>
                    <a:pt x="15329" y="15120"/>
                    <a:pt x="15329" y="15120"/>
                    <a:pt x="15329" y="15120"/>
                  </a:cubicBezTo>
                  <a:cubicBezTo>
                    <a:pt x="16026" y="15840"/>
                    <a:pt x="16026" y="16560"/>
                    <a:pt x="16723" y="17280"/>
                  </a:cubicBezTo>
                  <a:cubicBezTo>
                    <a:pt x="16026" y="16560"/>
                    <a:pt x="16026" y="15120"/>
                    <a:pt x="15329" y="14400"/>
                  </a:cubicBezTo>
                  <a:close/>
                  <a:moveTo>
                    <a:pt x="20206" y="6480"/>
                  </a:moveTo>
                  <a:cubicBezTo>
                    <a:pt x="20206" y="6480"/>
                    <a:pt x="20206" y="6480"/>
                    <a:pt x="20206" y="6480"/>
                  </a:cubicBezTo>
                  <a:cubicBezTo>
                    <a:pt x="20206" y="6480"/>
                    <a:pt x="20903" y="6480"/>
                    <a:pt x="20903" y="6480"/>
                  </a:cubicBezTo>
                  <a:cubicBezTo>
                    <a:pt x="20206" y="6480"/>
                    <a:pt x="20206" y="6480"/>
                    <a:pt x="20206" y="6480"/>
                  </a:cubicBezTo>
                  <a:close/>
                  <a:moveTo>
                    <a:pt x="12542" y="15840"/>
                  </a:moveTo>
                  <a:cubicBezTo>
                    <a:pt x="13239" y="15840"/>
                    <a:pt x="14632" y="17280"/>
                    <a:pt x="15329" y="17280"/>
                  </a:cubicBezTo>
                  <a:cubicBezTo>
                    <a:pt x="14632" y="16560"/>
                    <a:pt x="13239" y="15840"/>
                    <a:pt x="12542" y="15840"/>
                  </a:cubicBezTo>
                  <a:close/>
                  <a:moveTo>
                    <a:pt x="14632" y="15840"/>
                  </a:moveTo>
                  <a:cubicBezTo>
                    <a:pt x="14632" y="15840"/>
                    <a:pt x="14632" y="16560"/>
                    <a:pt x="15329" y="16560"/>
                  </a:cubicBezTo>
                  <a:cubicBezTo>
                    <a:pt x="15329" y="15840"/>
                    <a:pt x="15329" y="15840"/>
                    <a:pt x="14632" y="15840"/>
                  </a:cubicBezTo>
                  <a:close/>
                  <a:moveTo>
                    <a:pt x="18813" y="6480"/>
                  </a:moveTo>
                  <a:cubicBezTo>
                    <a:pt x="18813" y="6480"/>
                    <a:pt x="18813" y="6480"/>
                    <a:pt x="18813" y="6480"/>
                  </a:cubicBezTo>
                  <a:cubicBezTo>
                    <a:pt x="18813" y="7200"/>
                    <a:pt x="18813" y="7200"/>
                    <a:pt x="18813" y="7920"/>
                  </a:cubicBezTo>
                  <a:cubicBezTo>
                    <a:pt x="18813" y="7920"/>
                    <a:pt x="19510" y="7920"/>
                    <a:pt x="19510" y="7200"/>
                  </a:cubicBezTo>
                  <a:cubicBezTo>
                    <a:pt x="18813" y="7200"/>
                    <a:pt x="19510" y="7200"/>
                    <a:pt x="18813" y="6480"/>
                  </a:cubicBezTo>
                  <a:close/>
                  <a:moveTo>
                    <a:pt x="16723" y="10080"/>
                  </a:moveTo>
                  <a:cubicBezTo>
                    <a:pt x="16723" y="9360"/>
                    <a:pt x="17419" y="9360"/>
                    <a:pt x="17419" y="9360"/>
                  </a:cubicBezTo>
                  <a:cubicBezTo>
                    <a:pt x="17419" y="8640"/>
                    <a:pt x="16723" y="9360"/>
                    <a:pt x="16723" y="10080"/>
                  </a:cubicBezTo>
                  <a:close/>
                  <a:moveTo>
                    <a:pt x="18116" y="7200"/>
                  </a:moveTo>
                  <a:cubicBezTo>
                    <a:pt x="18116" y="7200"/>
                    <a:pt x="18116" y="7200"/>
                    <a:pt x="18116" y="7200"/>
                  </a:cubicBezTo>
                  <a:cubicBezTo>
                    <a:pt x="18116" y="6480"/>
                    <a:pt x="18116" y="7200"/>
                    <a:pt x="18116" y="7200"/>
                  </a:cubicBezTo>
                  <a:close/>
                  <a:moveTo>
                    <a:pt x="14632" y="12960"/>
                  </a:moveTo>
                  <a:cubicBezTo>
                    <a:pt x="14632" y="12960"/>
                    <a:pt x="14632" y="13680"/>
                    <a:pt x="14632" y="13680"/>
                  </a:cubicBezTo>
                  <a:cubicBezTo>
                    <a:pt x="14632" y="12960"/>
                    <a:pt x="14632" y="12960"/>
                    <a:pt x="14632" y="12960"/>
                  </a:cubicBezTo>
                  <a:close/>
                  <a:moveTo>
                    <a:pt x="16026" y="10080"/>
                  </a:moveTo>
                  <a:cubicBezTo>
                    <a:pt x="16026" y="10800"/>
                    <a:pt x="16026" y="10080"/>
                    <a:pt x="16723" y="10080"/>
                  </a:cubicBezTo>
                  <a:cubicBezTo>
                    <a:pt x="16026" y="10080"/>
                    <a:pt x="16026" y="10080"/>
                    <a:pt x="16026" y="10080"/>
                  </a:cubicBezTo>
                  <a:close/>
                  <a:moveTo>
                    <a:pt x="13935" y="13680"/>
                  </a:moveTo>
                  <a:cubicBezTo>
                    <a:pt x="14632" y="14400"/>
                    <a:pt x="14632" y="14400"/>
                    <a:pt x="14632" y="14400"/>
                  </a:cubicBezTo>
                  <a:lnTo>
                    <a:pt x="13935" y="13680"/>
                  </a:lnTo>
                  <a:close/>
                  <a:moveTo>
                    <a:pt x="13239" y="14400"/>
                  </a:moveTo>
                  <a:cubicBezTo>
                    <a:pt x="13239" y="14400"/>
                    <a:pt x="13239" y="14400"/>
                    <a:pt x="12542" y="14400"/>
                  </a:cubicBezTo>
                  <a:cubicBezTo>
                    <a:pt x="13239" y="14400"/>
                    <a:pt x="13935" y="15120"/>
                    <a:pt x="13935" y="14400"/>
                  </a:cubicBezTo>
                  <a:lnTo>
                    <a:pt x="13239" y="14400"/>
                  </a:lnTo>
                  <a:close/>
                  <a:moveTo>
                    <a:pt x="15329" y="10080"/>
                  </a:moveTo>
                  <a:cubicBezTo>
                    <a:pt x="15329" y="10080"/>
                    <a:pt x="14632" y="9360"/>
                    <a:pt x="14632" y="10080"/>
                  </a:cubicBezTo>
                  <a:cubicBezTo>
                    <a:pt x="14632" y="10080"/>
                    <a:pt x="15329" y="10800"/>
                    <a:pt x="15329" y="10080"/>
                  </a:cubicBezTo>
                  <a:cubicBezTo>
                    <a:pt x="15329" y="10080"/>
                    <a:pt x="15329" y="10080"/>
                    <a:pt x="15329" y="10080"/>
                  </a:cubicBezTo>
                  <a:close/>
                  <a:moveTo>
                    <a:pt x="15329" y="8640"/>
                  </a:moveTo>
                  <a:cubicBezTo>
                    <a:pt x="15329" y="9360"/>
                    <a:pt x="16026" y="9360"/>
                    <a:pt x="16026" y="8640"/>
                  </a:cubicBezTo>
                  <a:cubicBezTo>
                    <a:pt x="16026" y="8640"/>
                    <a:pt x="15329" y="8640"/>
                    <a:pt x="15329" y="8640"/>
                  </a:cubicBezTo>
                  <a:close/>
                  <a:moveTo>
                    <a:pt x="16026" y="7200"/>
                  </a:moveTo>
                  <a:cubicBezTo>
                    <a:pt x="16026" y="7200"/>
                    <a:pt x="16723" y="7200"/>
                    <a:pt x="16723" y="7200"/>
                  </a:cubicBezTo>
                  <a:cubicBezTo>
                    <a:pt x="16723" y="6480"/>
                    <a:pt x="16723" y="6480"/>
                    <a:pt x="16723" y="6480"/>
                  </a:cubicBezTo>
                  <a:cubicBezTo>
                    <a:pt x="16723" y="7200"/>
                    <a:pt x="16026" y="6480"/>
                    <a:pt x="16026" y="7200"/>
                  </a:cubicBezTo>
                  <a:close/>
                  <a:moveTo>
                    <a:pt x="11845" y="15840"/>
                  </a:moveTo>
                  <a:cubicBezTo>
                    <a:pt x="12542" y="16560"/>
                    <a:pt x="12542" y="16560"/>
                    <a:pt x="12542" y="16560"/>
                  </a:cubicBezTo>
                  <a:cubicBezTo>
                    <a:pt x="12542" y="15840"/>
                    <a:pt x="12542" y="15840"/>
                    <a:pt x="12542" y="15840"/>
                  </a:cubicBezTo>
                  <a:cubicBezTo>
                    <a:pt x="11845" y="15840"/>
                    <a:pt x="11845" y="15840"/>
                    <a:pt x="11845" y="15840"/>
                  </a:cubicBezTo>
                  <a:close/>
                  <a:moveTo>
                    <a:pt x="13935" y="11520"/>
                  </a:moveTo>
                  <a:cubicBezTo>
                    <a:pt x="13239" y="11520"/>
                    <a:pt x="13239" y="11520"/>
                    <a:pt x="13239" y="11520"/>
                  </a:cubicBezTo>
                  <a:cubicBezTo>
                    <a:pt x="13239" y="11520"/>
                    <a:pt x="13935" y="12240"/>
                    <a:pt x="13935" y="12240"/>
                  </a:cubicBezTo>
                  <a:cubicBezTo>
                    <a:pt x="13935" y="11520"/>
                    <a:pt x="13935" y="11520"/>
                    <a:pt x="13935" y="11520"/>
                  </a:cubicBezTo>
                  <a:close/>
                  <a:moveTo>
                    <a:pt x="11148" y="13680"/>
                  </a:moveTo>
                  <a:cubicBezTo>
                    <a:pt x="11845" y="13680"/>
                    <a:pt x="11845" y="13680"/>
                    <a:pt x="12542" y="13680"/>
                  </a:cubicBezTo>
                  <a:cubicBezTo>
                    <a:pt x="12542" y="13680"/>
                    <a:pt x="12542" y="13680"/>
                    <a:pt x="12542" y="13680"/>
                  </a:cubicBezTo>
                  <a:cubicBezTo>
                    <a:pt x="12542" y="12960"/>
                    <a:pt x="11148" y="12960"/>
                    <a:pt x="11148" y="13680"/>
                  </a:cubicBezTo>
                  <a:close/>
                  <a:moveTo>
                    <a:pt x="13239" y="8640"/>
                  </a:moveTo>
                  <a:cubicBezTo>
                    <a:pt x="13935" y="9360"/>
                    <a:pt x="13935" y="9360"/>
                    <a:pt x="14632" y="9360"/>
                  </a:cubicBezTo>
                  <a:cubicBezTo>
                    <a:pt x="13935" y="8640"/>
                    <a:pt x="13935" y="8640"/>
                    <a:pt x="13239" y="8640"/>
                  </a:cubicBezTo>
                  <a:close/>
                  <a:moveTo>
                    <a:pt x="11845" y="12240"/>
                  </a:moveTo>
                  <a:cubicBezTo>
                    <a:pt x="11845" y="12960"/>
                    <a:pt x="11845" y="12960"/>
                    <a:pt x="11845" y="12960"/>
                  </a:cubicBezTo>
                  <a:cubicBezTo>
                    <a:pt x="11845" y="12960"/>
                    <a:pt x="12542" y="12960"/>
                    <a:pt x="12542" y="12960"/>
                  </a:cubicBezTo>
                  <a:lnTo>
                    <a:pt x="11845" y="12240"/>
                  </a:lnTo>
                  <a:close/>
                  <a:moveTo>
                    <a:pt x="13935" y="7920"/>
                  </a:move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4632" y="7920"/>
                    <a:pt x="14632" y="7920"/>
                  </a:cubicBezTo>
                  <a:cubicBezTo>
                    <a:pt x="14632" y="7920"/>
                    <a:pt x="13935" y="7920"/>
                    <a:pt x="13935" y="7920"/>
                  </a:cubicBezTo>
                  <a:close/>
                  <a:moveTo>
                    <a:pt x="14632" y="7200"/>
                  </a:moveTo>
                  <a:cubicBezTo>
                    <a:pt x="14632" y="7200"/>
                    <a:pt x="14632" y="7200"/>
                    <a:pt x="14632" y="7200"/>
                  </a:cubicBezTo>
                  <a:cubicBezTo>
                    <a:pt x="15329" y="7200"/>
                    <a:pt x="15329" y="7200"/>
                    <a:pt x="15329" y="7200"/>
                  </a:cubicBezTo>
                  <a:lnTo>
                    <a:pt x="14632" y="7200"/>
                  </a:lnTo>
                  <a:close/>
                  <a:moveTo>
                    <a:pt x="10452" y="15840"/>
                  </a:moveTo>
                  <a:cubicBezTo>
                    <a:pt x="10452" y="15840"/>
                    <a:pt x="9755" y="16560"/>
                    <a:pt x="10452" y="16560"/>
                  </a:cubicBezTo>
                  <a:cubicBezTo>
                    <a:pt x="10452" y="16560"/>
                    <a:pt x="10452" y="15840"/>
                    <a:pt x="10452" y="15840"/>
                  </a:cubicBezTo>
                  <a:cubicBezTo>
                    <a:pt x="10452" y="15840"/>
                    <a:pt x="10452" y="15840"/>
                    <a:pt x="10452" y="15840"/>
                  </a:cubicBezTo>
                  <a:close/>
                  <a:moveTo>
                    <a:pt x="8361" y="12960"/>
                  </a:moveTo>
                  <a:cubicBezTo>
                    <a:pt x="9058" y="14400"/>
                    <a:pt x="10452" y="14400"/>
                    <a:pt x="11148" y="14400"/>
                  </a:cubicBezTo>
                  <a:cubicBezTo>
                    <a:pt x="10452" y="13680"/>
                    <a:pt x="9058" y="12240"/>
                    <a:pt x="8361" y="12960"/>
                  </a:cubicBezTo>
                  <a:close/>
                  <a:moveTo>
                    <a:pt x="10452" y="9360"/>
                  </a:moveTo>
                  <a:cubicBezTo>
                    <a:pt x="11148" y="10080"/>
                    <a:pt x="12542" y="10800"/>
                    <a:pt x="13239" y="10800"/>
                  </a:cubicBezTo>
                  <a:cubicBezTo>
                    <a:pt x="12542" y="10080"/>
                    <a:pt x="11148" y="9360"/>
                    <a:pt x="10452" y="9360"/>
                  </a:cubicBezTo>
                  <a:close/>
                  <a:moveTo>
                    <a:pt x="9058" y="18000"/>
                  </a:moveTo>
                  <a:cubicBezTo>
                    <a:pt x="9058" y="18720"/>
                    <a:pt x="9058" y="18720"/>
                    <a:pt x="9058" y="18720"/>
                  </a:cubicBezTo>
                  <a:cubicBezTo>
                    <a:pt x="8361" y="18720"/>
                    <a:pt x="8361" y="18720"/>
                    <a:pt x="8361" y="18720"/>
                  </a:cubicBezTo>
                  <a:cubicBezTo>
                    <a:pt x="8361" y="19440"/>
                    <a:pt x="6968" y="19440"/>
                    <a:pt x="7665" y="20160"/>
                  </a:cubicBezTo>
                  <a:cubicBezTo>
                    <a:pt x="7665" y="19440"/>
                    <a:pt x="9058" y="18720"/>
                    <a:pt x="9058" y="18000"/>
                  </a:cubicBezTo>
                  <a:close/>
                  <a:moveTo>
                    <a:pt x="11845" y="9360"/>
                  </a:moveTo>
                  <a:cubicBezTo>
                    <a:pt x="12542" y="9360"/>
                    <a:pt x="12542" y="10080"/>
                    <a:pt x="13239" y="10080"/>
                  </a:cubicBezTo>
                  <a:cubicBezTo>
                    <a:pt x="12542" y="10080"/>
                    <a:pt x="12542" y="9360"/>
                    <a:pt x="11845" y="9360"/>
                  </a:cubicBezTo>
                  <a:close/>
                  <a:moveTo>
                    <a:pt x="9755" y="11520"/>
                  </a:moveTo>
                  <a:cubicBezTo>
                    <a:pt x="9755" y="11520"/>
                    <a:pt x="9058" y="11520"/>
                    <a:pt x="9755" y="12240"/>
                  </a:cubicBezTo>
                  <a:cubicBezTo>
                    <a:pt x="9755" y="12240"/>
                    <a:pt x="10452" y="12240"/>
                    <a:pt x="11148" y="12240"/>
                  </a:cubicBezTo>
                  <a:cubicBezTo>
                    <a:pt x="11845" y="12240"/>
                    <a:pt x="11845" y="12240"/>
                    <a:pt x="11845" y="12240"/>
                  </a:cubicBezTo>
                  <a:cubicBezTo>
                    <a:pt x="11148" y="12240"/>
                    <a:pt x="10452" y="11520"/>
                    <a:pt x="9755" y="11520"/>
                  </a:cubicBezTo>
                  <a:close/>
                  <a:moveTo>
                    <a:pt x="8361" y="15840"/>
                  </a:moveTo>
                  <a:cubicBezTo>
                    <a:pt x="8361" y="16560"/>
                    <a:pt x="9058" y="16560"/>
                    <a:pt x="9058" y="16560"/>
                  </a:cubicBezTo>
                  <a:cubicBezTo>
                    <a:pt x="9755" y="16560"/>
                    <a:pt x="9755" y="16560"/>
                    <a:pt x="9755" y="16560"/>
                  </a:cubicBezTo>
                  <a:cubicBezTo>
                    <a:pt x="9058" y="16560"/>
                    <a:pt x="9058" y="16560"/>
                    <a:pt x="8361" y="15840"/>
                  </a:cubicBezTo>
                  <a:close/>
                  <a:moveTo>
                    <a:pt x="13239" y="7200"/>
                  </a:moveTo>
                  <a:cubicBezTo>
                    <a:pt x="12542" y="7200"/>
                    <a:pt x="12542" y="7200"/>
                    <a:pt x="12542" y="7200"/>
                  </a:cubicBezTo>
                  <a:cubicBezTo>
                    <a:pt x="12542" y="7920"/>
                    <a:pt x="13239" y="7920"/>
                    <a:pt x="13239" y="7920"/>
                  </a:cubicBezTo>
                  <a:cubicBezTo>
                    <a:pt x="13239" y="7920"/>
                    <a:pt x="13239" y="7200"/>
                    <a:pt x="13239" y="7200"/>
                  </a:cubicBezTo>
                  <a:close/>
                  <a:moveTo>
                    <a:pt x="7665" y="17280"/>
                  </a:moveTo>
                  <a:cubicBezTo>
                    <a:pt x="6968" y="18000"/>
                    <a:pt x="7665" y="18000"/>
                    <a:pt x="7665" y="18000"/>
                  </a:cubicBezTo>
                  <a:cubicBezTo>
                    <a:pt x="7665" y="18000"/>
                    <a:pt x="7665" y="18000"/>
                    <a:pt x="8361" y="18720"/>
                  </a:cubicBezTo>
                  <a:cubicBezTo>
                    <a:pt x="8361" y="18000"/>
                    <a:pt x="8361" y="18000"/>
                    <a:pt x="8361" y="18000"/>
                  </a:cubicBezTo>
                  <a:cubicBezTo>
                    <a:pt x="7665" y="18000"/>
                    <a:pt x="7665" y="17280"/>
                    <a:pt x="7665" y="17280"/>
                  </a:cubicBezTo>
                  <a:close/>
                  <a:moveTo>
                    <a:pt x="7665" y="18720"/>
                  </a:moveTo>
                  <a:cubicBezTo>
                    <a:pt x="7665" y="19440"/>
                    <a:pt x="7665" y="19440"/>
                    <a:pt x="7665" y="19440"/>
                  </a:cubicBezTo>
                  <a:lnTo>
                    <a:pt x="7665" y="18720"/>
                  </a:lnTo>
                  <a:close/>
                  <a:moveTo>
                    <a:pt x="7665" y="15840"/>
                  </a:moveTo>
                  <a:cubicBezTo>
                    <a:pt x="7665" y="16560"/>
                    <a:pt x="6968" y="16560"/>
                    <a:pt x="7665" y="16560"/>
                  </a:cubicBezTo>
                  <a:cubicBezTo>
                    <a:pt x="7665" y="16560"/>
                    <a:pt x="7665" y="16560"/>
                    <a:pt x="7665" y="16560"/>
                  </a:cubicBezTo>
                  <a:cubicBezTo>
                    <a:pt x="7665" y="16560"/>
                    <a:pt x="7665" y="15840"/>
                    <a:pt x="7665" y="15840"/>
                  </a:cubicBezTo>
                  <a:close/>
                  <a:moveTo>
                    <a:pt x="7665" y="14400"/>
                  </a:moveTo>
                  <a:cubicBezTo>
                    <a:pt x="7665" y="15120"/>
                    <a:pt x="7665" y="15120"/>
                    <a:pt x="7665" y="15120"/>
                  </a:cubicBezTo>
                  <a:cubicBezTo>
                    <a:pt x="7665" y="15120"/>
                    <a:pt x="8361" y="15120"/>
                    <a:pt x="8361" y="14400"/>
                  </a:cubicBezTo>
                  <a:cubicBezTo>
                    <a:pt x="8361" y="14400"/>
                    <a:pt x="7665" y="14400"/>
                    <a:pt x="7665" y="14400"/>
                  </a:cubicBezTo>
                  <a:close/>
                  <a:moveTo>
                    <a:pt x="11148" y="7200"/>
                  </a:moveTo>
                  <a:cubicBezTo>
                    <a:pt x="11148" y="7920"/>
                    <a:pt x="11148" y="7920"/>
                    <a:pt x="11148" y="7920"/>
                  </a:cubicBezTo>
                  <a:cubicBezTo>
                    <a:pt x="11845" y="7200"/>
                    <a:pt x="11845" y="7200"/>
                    <a:pt x="11845" y="7200"/>
                  </a:cubicBezTo>
                  <a:cubicBezTo>
                    <a:pt x="11148" y="7200"/>
                    <a:pt x="11148" y="7200"/>
                    <a:pt x="11148" y="7200"/>
                  </a:cubicBezTo>
                  <a:close/>
                  <a:moveTo>
                    <a:pt x="7665" y="9360"/>
                  </a:moveTo>
                  <a:cubicBezTo>
                    <a:pt x="8361" y="10080"/>
                    <a:pt x="9755" y="10800"/>
                    <a:pt x="10452" y="10080"/>
                  </a:cubicBezTo>
                  <a:cubicBezTo>
                    <a:pt x="9058" y="10080"/>
                    <a:pt x="8361" y="9360"/>
                    <a:pt x="7665" y="9360"/>
                  </a:cubicBezTo>
                  <a:close/>
                  <a:moveTo>
                    <a:pt x="7665" y="12960"/>
                  </a:moveTo>
                  <a:cubicBezTo>
                    <a:pt x="6968" y="13680"/>
                    <a:pt x="7665" y="13680"/>
                    <a:pt x="8361" y="13680"/>
                  </a:cubicBezTo>
                  <a:cubicBezTo>
                    <a:pt x="7665" y="13680"/>
                    <a:pt x="7665" y="12960"/>
                    <a:pt x="7665" y="12960"/>
                  </a:cubicBezTo>
                  <a:close/>
                  <a:moveTo>
                    <a:pt x="10452" y="5760"/>
                  </a:moveTo>
                  <a:cubicBezTo>
                    <a:pt x="10452" y="5760"/>
                    <a:pt x="11148" y="6480"/>
                    <a:pt x="10452" y="7200"/>
                  </a:cubicBezTo>
                  <a:cubicBezTo>
                    <a:pt x="10452" y="7200"/>
                    <a:pt x="11148" y="7200"/>
                    <a:pt x="11148" y="6480"/>
                  </a:cubicBezTo>
                  <a:cubicBezTo>
                    <a:pt x="11148" y="6480"/>
                    <a:pt x="11148" y="5760"/>
                    <a:pt x="10452" y="5760"/>
                  </a:cubicBezTo>
                  <a:close/>
                  <a:moveTo>
                    <a:pt x="7665" y="11520"/>
                  </a:moveTo>
                  <a:cubicBezTo>
                    <a:pt x="7665" y="12240"/>
                    <a:pt x="8361" y="12960"/>
                    <a:pt x="8361" y="12240"/>
                  </a:cubicBezTo>
                  <a:cubicBezTo>
                    <a:pt x="8361" y="12240"/>
                    <a:pt x="7665" y="11520"/>
                    <a:pt x="7665" y="11520"/>
                  </a:cubicBezTo>
                  <a:close/>
                  <a:moveTo>
                    <a:pt x="7665" y="10080"/>
                  </a:moveTo>
                  <a:cubicBezTo>
                    <a:pt x="7665" y="10800"/>
                    <a:pt x="7665" y="10800"/>
                    <a:pt x="7665" y="10800"/>
                  </a:cubicBezTo>
                  <a:cubicBezTo>
                    <a:pt x="8361" y="11520"/>
                    <a:pt x="8361" y="11520"/>
                    <a:pt x="9058" y="11520"/>
                  </a:cubicBezTo>
                  <a:cubicBezTo>
                    <a:pt x="8361" y="10800"/>
                    <a:pt x="8361" y="10080"/>
                    <a:pt x="7665" y="10080"/>
                  </a:cubicBezTo>
                  <a:close/>
                  <a:moveTo>
                    <a:pt x="9058" y="7920"/>
                  </a:moveTo>
                  <a:cubicBezTo>
                    <a:pt x="8361" y="7920"/>
                    <a:pt x="8361" y="7920"/>
                    <a:pt x="7665" y="7920"/>
                  </a:cubicBezTo>
                  <a:cubicBezTo>
                    <a:pt x="8361" y="8640"/>
                    <a:pt x="9755" y="9360"/>
                    <a:pt x="9755" y="8640"/>
                  </a:cubicBezTo>
                  <a:cubicBezTo>
                    <a:pt x="9755" y="8640"/>
                    <a:pt x="9058" y="7920"/>
                    <a:pt x="9058" y="7920"/>
                  </a:cubicBezTo>
                  <a:close/>
                  <a:moveTo>
                    <a:pt x="5574" y="12240"/>
                  </a:moveTo>
                  <a:cubicBezTo>
                    <a:pt x="5574" y="12240"/>
                    <a:pt x="6968" y="12960"/>
                    <a:pt x="6968" y="12960"/>
                  </a:cubicBezTo>
                  <a:cubicBezTo>
                    <a:pt x="6271" y="12960"/>
                    <a:pt x="6271" y="12240"/>
                    <a:pt x="5574" y="12240"/>
                  </a:cubicBezTo>
                  <a:close/>
                  <a:moveTo>
                    <a:pt x="9755" y="6480"/>
                  </a:moveTo>
                  <a:cubicBezTo>
                    <a:pt x="9755" y="7200"/>
                    <a:pt x="9755" y="7200"/>
                    <a:pt x="9755" y="7200"/>
                  </a:cubicBezTo>
                  <a:cubicBezTo>
                    <a:pt x="9755" y="6480"/>
                    <a:pt x="9755" y="6480"/>
                    <a:pt x="9755" y="6480"/>
                  </a:cubicBezTo>
                  <a:close/>
                  <a:moveTo>
                    <a:pt x="9755" y="5760"/>
                  </a:moveTo>
                  <a:cubicBezTo>
                    <a:pt x="9755" y="5760"/>
                    <a:pt x="9755" y="5760"/>
                    <a:pt x="9755" y="5760"/>
                  </a:cubicBezTo>
                  <a:cubicBezTo>
                    <a:pt x="9755" y="5760"/>
                    <a:pt x="9755" y="5760"/>
                    <a:pt x="9755" y="5760"/>
                  </a:cubicBezTo>
                  <a:close/>
                  <a:moveTo>
                    <a:pt x="7665" y="8640"/>
                  </a:moveTo>
                  <a:cubicBezTo>
                    <a:pt x="7665" y="8640"/>
                    <a:pt x="7665" y="8640"/>
                    <a:pt x="7665" y="8640"/>
                  </a:cubicBezTo>
                  <a:cubicBezTo>
                    <a:pt x="8361" y="9360"/>
                    <a:pt x="8361" y="9360"/>
                    <a:pt x="8361" y="9360"/>
                  </a:cubicBezTo>
                  <a:lnTo>
                    <a:pt x="7665" y="8640"/>
                  </a:lnTo>
                  <a:close/>
                  <a:moveTo>
                    <a:pt x="8361" y="5040"/>
                  </a:moveTo>
                  <a:cubicBezTo>
                    <a:pt x="7665" y="5760"/>
                    <a:pt x="8361" y="5760"/>
                    <a:pt x="7665" y="6480"/>
                  </a:cubicBezTo>
                  <a:cubicBezTo>
                    <a:pt x="8361" y="6480"/>
                    <a:pt x="8361" y="6480"/>
                    <a:pt x="9058" y="6480"/>
                  </a:cubicBezTo>
                  <a:cubicBezTo>
                    <a:pt x="9058" y="6480"/>
                    <a:pt x="9058" y="5760"/>
                    <a:pt x="8361" y="5040"/>
                  </a:cubicBezTo>
                  <a:close/>
                  <a:moveTo>
                    <a:pt x="8361" y="2880"/>
                  </a:moveTo>
                  <a:cubicBezTo>
                    <a:pt x="7665" y="3600"/>
                    <a:pt x="9058" y="4320"/>
                    <a:pt x="9755" y="5040"/>
                  </a:cubicBezTo>
                  <a:cubicBezTo>
                    <a:pt x="9755" y="4320"/>
                    <a:pt x="9058" y="3600"/>
                    <a:pt x="8361" y="2880"/>
                  </a:cubicBezTo>
                  <a:close/>
                  <a:moveTo>
                    <a:pt x="5574" y="9360"/>
                  </a:moveTo>
                  <a:cubicBezTo>
                    <a:pt x="6271" y="9360"/>
                    <a:pt x="6271" y="10080"/>
                    <a:pt x="6968" y="10080"/>
                  </a:cubicBezTo>
                  <a:cubicBezTo>
                    <a:pt x="6968" y="10080"/>
                    <a:pt x="6968" y="10080"/>
                    <a:pt x="6968" y="10080"/>
                  </a:cubicBezTo>
                  <a:cubicBezTo>
                    <a:pt x="6968" y="9360"/>
                    <a:pt x="6271" y="9360"/>
                    <a:pt x="5574" y="9360"/>
                  </a:cubicBezTo>
                  <a:close/>
                  <a:moveTo>
                    <a:pt x="5574" y="10080"/>
                  </a:moveTo>
                  <a:cubicBezTo>
                    <a:pt x="5574" y="10080"/>
                    <a:pt x="6271" y="10800"/>
                    <a:pt x="6968" y="10800"/>
                  </a:cubicBezTo>
                  <a:cubicBezTo>
                    <a:pt x="6271" y="10080"/>
                    <a:pt x="6271" y="9360"/>
                    <a:pt x="5574" y="10080"/>
                  </a:cubicBezTo>
                  <a:close/>
                  <a:moveTo>
                    <a:pt x="6968" y="7920"/>
                  </a:moveTo>
                  <a:cubicBezTo>
                    <a:pt x="6968" y="7920"/>
                    <a:pt x="6968" y="7920"/>
                    <a:pt x="6271" y="8640"/>
                  </a:cubicBezTo>
                  <a:cubicBezTo>
                    <a:pt x="6968" y="8640"/>
                    <a:pt x="6968" y="8640"/>
                    <a:pt x="6968" y="8640"/>
                  </a:cubicBezTo>
                  <a:cubicBezTo>
                    <a:pt x="7665" y="8640"/>
                    <a:pt x="7665" y="7920"/>
                    <a:pt x="6968" y="7920"/>
                  </a:cubicBezTo>
                  <a:close/>
                  <a:moveTo>
                    <a:pt x="8361" y="4320"/>
                  </a:move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5040"/>
                    <a:pt x="8361" y="5040"/>
                  </a:cubicBezTo>
                  <a:cubicBezTo>
                    <a:pt x="8361" y="5040"/>
                    <a:pt x="8361" y="4320"/>
                    <a:pt x="8361" y="4320"/>
                  </a:cubicBezTo>
                  <a:close/>
                  <a:moveTo>
                    <a:pt x="5574" y="7920"/>
                  </a:moveTo>
                  <a:cubicBezTo>
                    <a:pt x="5574" y="7920"/>
                    <a:pt x="5574" y="7920"/>
                    <a:pt x="6271" y="8640"/>
                  </a:cubicBezTo>
                  <a:cubicBezTo>
                    <a:pt x="6271" y="7920"/>
                    <a:pt x="6271" y="7920"/>
                    <a:pt x="6271" y="7920"/>
                  </a:cubicBezTo>
                  <a:cubicBezTo>
                    <a:pt x="6271" y="7920"/>
                    <a:pt x="5574" y="7920"/>
                    <a:pt x="5574" y="7920"/>
                  </a:cubicBezTo>
                  <a:close/>
                  <a:moveTo>
                    <a:pt x="3484" y="7920"/>
                  </a:moveTo>
                  <a:cubicBezTo>
                    <a:pt x="4181" y="8640"/>
                    <a:pt x="4877" y="9360"/>
                    <a:pt x="5574" y="8640"/>
                  </a:cubicBezTo>
                  <a:cubicBezTo>
                    <a:pt x="4877" y="8640"/>
                    <a:pt x="3484" y="7920"/>
                    <a:pt x="3484" y="7920"/>
                  </a:cubicBezTo>
                  <a:close/>
                  <a:moveTo>
                    <a:pt x="8361" y="1440"/>
                  </a:moveTo>
                  <a:cubicBezTo>
                    <a:pt x="8361" y="2160"/>
                    <a:pt x="8361" y="2160"/>
                    <a:pt x="8361" y="2160"/>
                  </a:cubicBezTo>
                  <a:cubicBezTo>
                    <a:pt x="8361" y="2160"/>
                    <a:pt x="8361" y="2160"/>
                    <a:pt x="8361" y="2160"/>
                  </a:cubicBezTo>
                  <a:lnTo>
                    <a:pt x="8361" y="1440"/>
                  </a:lnTo>
                  <a:close/>
                  <a:moveTo>
                    <a:pt x="2090" y="8640"/>
                  </a:moveTo>
                  <a:cubicBezTo>
                    <a:pt x="2787" y="9360"/>
                    <a:pt x="2787" y="9360"/>
                    <a:pt x="2787" y="9360"/>
                  </a:cubicBezTo>
                  <a:lnTo>
                    <a:pt x="2090" y="8640"/>
                  </a:lnTo>
                  <a:close/>
                  <a:moveTo>
                    <a:pt x="697" y="8640"/>
                  </a:moveTo>
                  <a:cubicBezTo>
                    <a:pt x="1394" y="8640"/>
                    <a:pt x="1394" y="8640"/>
                    <a:pt x="1394" y="8640"/>
                  </a:cubicBezTo>
                  <a:cubicBezTo>
                    <a:pt x="1394" y="7920"/>
                    <a:pt x="1394" y="7920"/>
                    <a:pt x="1394" y="7920"/>
                  </a:cubicBezTo>
                  <a:cubicBezTo>
                    <a:pt x="1394" y="7920"/>
                    <a:pt x="1394" y="7920"/>
                    <a:pt x="697" y="864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1300">
                  <a:solidFill>
                    <a:srgbClr val="605448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endParaRPr/>
            </a:p>
          </p:txBody>
        </p:sp>
      </p:grpSp>
      <p:sp>
        <p:nvSpPr>
          <p:cNvPr id="1195" name="椭圆 31"/>
          <p:cNvSpPr/>
          <p:nvPr/>
        </p:nvSpPr>
        <p:spPr>
          <a:xfrm rot="15654318">
            <a:off x="6549373" y="3976898"/>
            <a:ext cx="1521589" cy="15059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97" h="20810" extrusionOk="0">
                <a:moveTo>
                  <a:pt x="4072" y="2066"/>
                </a:moveTo>
                <a:cubicBezTo>
                  <a:pt x="6371" y="713"/>
                  <a:pt x="8479" y="-790"/>
                  <a:pt x="13058" y="479"/>
                </a:cubicBezTo>
                <a:cubicBezTo>
                  <a:pt x="17636" y="1747"/>
                  <a:pt x="21334" y="6054"/>
                  <a:pt x="20973" y="10736"/>
                </a:cubicBezTo>
                <a:cubicBezTo>
                  <a:pt x="20611" y="15418"/>
                  <a:pt x="16300" y="20810"/>
                  <a:pt x="10537" y="20810"/>
                </a:cubicBezTo>
                <a:cubicBezTo>
                  <a:pt x="4773" y="20810"/>
                  <a:pt x="468" y="14550"/>
                  <a:pt x="101" y="10736"/>
                </a:cubicBezTo>
                <a:cubicBezTo>
                  <a:pt x="-266" y="6922"/>
                  <a:pt x="369" y="6659"/>
                  <a:pt x="1992" y="4278"/>
                </a:cubicBezTo>
              </a:path>
            </a:pathLst>
          </a:custGeom>
          <a:solidFill>
            <a:srgbClr val="F2F2F2"/>
          </a:solidFill>
          <a:ln w="25400" cap="rnd">
            <a:solidFill>
              <a:schemeClr val="accent1"/>
            </a:solidFill>
          </a:ln>
        </p:spPr>
        <p:txBody>
          <a:bodyPr lIns="45719" rIns="45719" anchor="ctr"/>
          <a:lstStyle/>
          <a:p>
            <a:pPr algn="ctr">
              <a:defRPr sz="2300">
                <a:solidFill>
                  <a:srgbClr val="605448"/>
                </a:solidFill>
              </a:defRPr>
            </a:pPr>
            <a:endParaRPr/>
          </a:p>
        </p:txBody>
      </p:sp>
      <p:grpSp>
        <p:nvGrpSpPr>
          <p:cNvPr id="1242" name="chenying0907 172"/>
          <p:cNvGrpSpPr/>
          <p:nvPr/>
        </p:nvGrpSpPr>
        <p:grpSpPr>
          <a:xfrm>
            <a:off x="6945658" y="4376565"/>
            <a:ext cx="674277" cy="711467"/>
            <a:chOff x="0" y="0"/>
            <a:chExt cx="674275" cy="711465"/>
          </a:xfrm>
        </p:grpSpPr>
        <p:sp>
          <p:nvSpPr>
            <p:cNvPr id="1196" name="chenying0907 166"/>
            <p:cNvSpPr/>
            <p:nvPr/>
          </p:nvSpPr>
          <p:spPr>
            <a:xfrm>
              <a:off x="35210" y="31698"/>
              <a:ext cx="44014" cy="17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641" y="146"/>
                  </a:moveTo>
                  <a:lnTo>
                    <a:pt x="17162" y="1022"/>
                  </a:lnTo>
                  <a:lnTo>
                    <a:pt x="15978" y="1824"/>
                  </a:lnTo>
                  <a:lnTo>
                    <a:pt x="13907" y="3576"/>
                  </a:lnTo>
                  <a:lnTo>
                    <a:pt x="10060" y="7005"/>
                  </a:lnTo>
                  <a:lnTo>
                    <a:pt x="7989" y="8903"/>
                  </a:lnTo>
                  <a:lnTo>
                    <a:pt x="6214" y="10873"/>
                  </a:lnTo>
                  <a:lnTo>
                    <a:pt x="2959" y="14814"/>
                  </a:lnTo>
                  <a:lnTo>
                    <a:pt x="1775" y="16200"/>
                  </a:lnTo>
                  <a:lnTo>
                    <a:pt x="888" y="17732"/>
                  </a:lnTo>
                  <a:lnTo>
                    <a:pt x="296" y="19192"/>
                  </a:lnTo>
                  <a:lnTo>
                    <a:pt x="0" y="20651"/>
                  </a:lnTo>
                  <a:lnTo>
                    <a:pt x="296" y="21162"/>
                  </a:lnTo>
                  <a:lnTo>
                    <a:pt x="888" y="21454"/>
                  </a:lnTo>
                  <a:lnTo>
                    <a:pt x="1775" y="21600"/>
                  </a:lnTo>
                  <a:lnTo>
                    <a:pt x="3255" y="21600"/>
                  </a:lnTo>
                  <a:lnTo>
                    <a:pt x="4142" y="21454"/>
                  </a:lnTo>
                  <a:lnTo>
                    <a:pt x="4438" y="21381"/>
                  </a:lnTo>
                  <a:lnTo>
                    <a:pt x="4734" y="21235"/>
                  </a:lnTo>
                  <a:lnTo>
                    <a:pt x="4438" y="20943"/>
                  </a:lnTo>
                  <a:lnTo>
                    <a:pt x="4142" y="20797"/>
                  </a:lnTo>
                  <a:lnTo>
                    <a:pt x="3551" y="20797"/>
                  </a:lnTo>
                  <a:lnTo>
                    <a:pt x="3255" y="20724"/>
                  </a:lnTo>
                  <a:lnTo>
                    <a:pt x="2663" y="20797"/>
                  </a:lnTo>
                  <a:lnTo>
                    <a:pt x="3255" y="20578"/>
                  </a:lnTo>
                  <a:lnTo>
                    <a:pt x="3551" y="20141"/>
                  </a:lnTo>
                  <a:lnTo>
                    <a:pt x="4142" y="18900"/>
                  </a:lnTo>
                  <a:lnTo>
                    <a:pt x="4142" y="16930"/>
                  </a:lnTo>
                  <a:lnTo>
                    <a:pt x="5030" y="15470"/>
                  </a:lnTo>
                  <a:lnTo>
                    <a:pt x="8581" y="11311"/>
                  </a:lnTo>
                  <a:lnTo>
                    <a:pt x="11244" y="8684"/>
                  </a:lnTo>
                  <a:lnTo>
                    <a:pt x="14203" y="6057"/>
                  </a:lnTo>
                  <a:lnTo>
                    <a:pt x="17162" y="3284"/>
                  </a:lnTo>
                  <a:lnTo>
                    <a:pt x="18937" y="1824"/>
                  </a:lnTo>
                  <a:lnTo>
                    <a:pt x="20121" y="1168"/>
                  </a:lnTo>
                  <a:lnTo>
                    <a:pt x="21304" y="584"/>
                  </a:lnTo>
                  <a:lnTo>
                    <a:pt x="21600" y="365"/>
                  </a:lnTo>
                  <a:lnTo>
                    <a:pt x="21600" y="219"/>
                  </a:lnTo>
                  <a:lnTo>
                    <a:pt x="21008" y="73"/>
                  </a:lnTo>
                  <a:lnTo>
                    <a:pt x="20416" y="0"/>
                  </a:lnTo>
                  <a:lnTo>
                    <a:pt x="19825" y="0"/>
                  </a:lnTo>
                  <a:lnTo>
                    <a:pt x="18641" y="14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197" name="chenying0907 167"/>
            <p:cNvSpPr/>
            <p:nvPr/>
          </p:nvSpPr>
          <p:spPr>
            <a:xfrm>
              <a:off x="59857" y="26415"/>
              <a:ext cx="44014" cy="197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58" y="192"/>
                  </a:moveTo>
                  <a:lnTo>
                    <a:pt x="14495" y="2564"/>
                  </a:lnTo>
                  <a:lnTo>
                    <a:pt x="12505" y="3782"/>
                  </a:lnTo>
                  <a:lnTo>
                    <a:pt x="10800" y="4999"/>
                  </a:lnTo>
                  <a:lnTo>
                    <a:pt x="9379" y="6474"/>
                  </a:lnTo>
                  <a:lnTo>
                    <a:pt x="8242" y="7948"/>
                  </a:lnTo>
                  <a:lnTo>
                    <a:pt x="5684" y="10896"/>
                  </a:lnTo>
                  <a:lnTo>
                    <a:pt x="1421" y="15960"/>
                  </a:lnTo>
                  <a:lnTo>
                    <a:pt x="568" y="17306"/>
                  </a:lnTo>
                  <a:lnTo>
                    <a:pt x="284" y="18588"/>
                  </a:lnTo>
                  <a:lnTo>
                    <a:pt x="0" y="19934"/>
                  </a:lnTo>
                  <a:lnTo>
                    <a:pt x="0" y="21408"/>
                  </a:lnTo>
                  <a:lnTo>
                    <a:pt x="284" y="21536"/>
                  </a:lnTo>
                  <a:lnTo>
                    <a:pt x="853" y="21536"/>
                  </a:lnTo>
                  <a:lnTo>
                    <a:pt x="1421" y="21600"/>
                  </a:lnTo>
                  <a:lnTo>
                    <a:pt x="1705" y="21536"/>
                  </a:lnTo>
                  <a:lnTo>
                    <a:pt x="2274" y="21536"/>
                  </a:lnTo>
                  <a:lnTo>
                    <a:pt x="2558" y="21408"/>
                  </a:lnTo>
                  <a:lnTo>
                    <a:pt x="2558" y="19869"/>
                  </a:lnTo>
                  <a:lnTo>
                    <a:pt x="2842" y="18459"/>
                  </a:lnTo>
                  <a:lnTo>
                    <a:pt x="3411" y="16985"/>
                  </a:lnTo>
                  <a:lnTo>
                    <a:pt x="4547" y="15639"/>
                  </a:lnTo>
                  <a:lnTo>
                    <a:pt x="9095" y="10512"/>
                  </a:lnTo>
                  <a:lnTo>
                    <a:pt x="11084" y="7820"/>
                  </a:lnTo>
                  <a:lnTo>
                    <a:pt x="13358" y="5192"/>
                  </a:lnTo>
                  <a:lnTo>
                    <a:pt x="14779" y="3910"/>
                  </a:lnTo>
                  <a:lnTo>
                    <a:pt x="17053" y="2756"/>
                  </a:lnTo>
                  <a:lnTo>
                    <a:pt x="21316" y="385"/>
                  </a:lnTo>
                  <a:lnTo>
                    <a:pt x="21600" y="256"/>
                  </a:lnTo>
                  <a:lnTo>
                    <a:pt x="21316" y="128"/>
                  </a:lnTo>
                  <a:lnTo>
                    <a:pt x="21032" y="64"/>
                  </a:lnTo>
                  <a:lnTo>
                    <a:pt x="20463" y="0"/>
                  </a:lnTo>
                  <a:lnTo>
                    <a:pt x="19611" y="64"/>
                  </a:lnTo>
                  <a:lnTo>
                    <a:pt x="19042" y="128"/>
                  </a:lnTo>
                  <a:lnTo>
                    <a:pt x="18758" y="19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198" name="chenying0907 168"/>
            <p:cNvSpPr/>
            <p:nvPr/>
          </p:nvSpPr>
          <p:spPr>
            <a:xfrm>
              <a:off x="82744" y="15848"/>
              <a:ext cx="61619" cy="216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970" y="117"/>
                  </a:moveTo>
                  <a:lnTo>
                    <a:pt x="17117" y="1518"/>
                  </a:lnTo>
                  <a:lnTo>
                    <a:pt x="14468" y="2977"/>
                  </a:lnTo>
                  <a:lnTo>
                    <a:pt x="10392" y="6013"/>
                  </a:lnTo>
                  <a:lnTo>
                    <a:pt x="8558" y="7472"/>
                  </a:lnTo>
                  <a:lnTo>
                    <a:pt x="6928" y="9049"/>
                  </a:lnTo>
                  <a:lnTo>
                    <a:pt x="5502" y="10625"/>
                  </a:lnTo>
                  <a:lnTo>
                    <a:pt x="4279" y="12201"/>
                  </a:lnTo>
                  <a:lnTo>
                    <a:pt x="2853" y="13661"/>
                  </a:lnTo>
                  <a:lnTo>
                    <a:pt x="1834" y="15120"/>
                  </a:lnTo>
                  <a:lnTo>
                    <a:pt x="1223" y="16521"/>
                  </a:lnTo>
                  <a:lnTo>
                    <a:pt x="611" y="17981"/>
                  </a:lnTo>
                  <a:lnTo>
                    <a:pt x="204" y="18856"/>
                  </a:lnTo>
                  <a:lnTo>
                    <a:pt x="0" y="19849"/>
                  </a:lnTo>
                  <a:lnTo>
                    <a:pt x="0" y="20374"/>
                  </a:lnTo>
                  <a:lnTo>
                    <a:pt x="204" y="20783"/>
                  </a:lnTo>
                  <a:lnTo>
                    <a:pt x="815" y="21191"/>
                  </a:lnTo>
                  <a:lnTo>
                    <a:pt x="1223" y="21366"/>
                  </a:lnTo>
                  <a:lnTo>
                    <a:pt x="1630" y="21483"/>
                  </a:lnTo>
                  <a:lnTo>
                    <a:pt x="2242" y="21600"/>
                  </a:lnTo>
                  <a:lnTo>
                    <a:pt x="3057" y="21483"/>
                  </a:lnTo>
                  <a:lnTo>
                    <a:pt x="3260" y="21308"/>
                  </a:lnTo>
                  <a:lnTo>
                    <a:pt x="3260" y="20958"/>
                  </a:lnTo>
                  <a:lnTo>
                    <a:pt x="3057" y="20841"/>
                  </a:lnTo>
                  <a:lnTo>
                    <a:pt x="2649" y="20783"/>
                  </a:lnTo>
                  <a:lnTo>
                    <a:pt x="2242" y="20783"/>
                  </a:lnTo>
                  <a:lnTo>
                    <a:pt x="2038" y="20374"/>
                  </a:lnTo>
                  <a:lnTo>
                    <a:pt x="2038" y="19790"/>
                  </a:lnTo>
                  <a:lnTo>
                    <a:pt x="2242" y="18915"/>
                  </a:lnTo>
                  <a:lnTo>
                    <a:pt x="2445" y="17747"/>
                  </a:lnTo>
                  <a:lnTo>
                    <a:pt x="2853" y="16521"/>
                  </a:lnTo>
                  <a:lnTo>
                    <a:pt x="4891" y="13719"/>
                  </a:lnTo>
                  <a:lnTo>
                    <a:pt x="7132" y="10800"/>
                  </a:lnTo>
                  <a:lnTo>
                    <a:pt x="9577" y="8348"/>
                  </a:lnTo>
                  <a:lnTo>
                    <a:pt x="12430" y="5955"/>
                  </a:lnTo>
                  <a:lnTo>
                    <a:pt x="14264" y="4495"/>
                  </a:lnTo>
                  <a:lnTo>
                    <a:pt x="16302" y="3094"/>
                  </a:lnTo>
                  <a:lnTo>
                    <a:pt x="18951" y="1751"/>
                  </a:lnTo>
                  <a:lnTo>
                    <a:pt x="21600" y="467"/>
                  </a:lnTo>
                  <a:lnTo>
                    <a:pt x="21600" y="175"/>
                  </a:lnTo>
                  <a:lnTo>
                    <a:pt x="21396" y="117"/>
                  </a:lnTo>
                  <a:lnTo>
                    <a:pt x="21192" y="0"/>
                  </a:lnTo>
                  <a:lnTo>
                    <a:pt x="20174" y="0"/>
                  </a:lnTo>
                  <a:lnTo>
                    <a:pt x="19970" y="117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199" name="chenying0907 169"/>
            <p:cNvSpPr/>
            <p:nvPr/>
          </p:nvSpPr>
          <p:spPr>
            <a:xfrm>
              <a:off x="119714" y="17610"/>
              <a:ext cx="44015" cy="16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584" y="158"/>
                  </a:moveTo>
                  <a:lnTo>
                    <a:pt x="17856" y="788"/>
                  </a:lnTo>
                  <a:lnTo>
                    <a:pt x="16416" y="1577"/>
                  </a:lnTo>
                  <a:lnTo>
                    <a:pt x="15552" y="2444"/>
                  </a:lnTo>
                  <a:lnTo>
                    <a:pt x="15264" y="3232"/>
                  </a:lnTo>
                  <a:lnTo>
                    <a:pt x="14688" y="4020"/>
                  </a:lnTo>
                  <a:lnTo>
                    <a:pt x="14112" y="4730"/>
                  </a:lnTo>
                  <a:lnTo>
                    <a:pt x="12096" y="6307"/>
                  </a:lnTo>
                  <a:lnTo>
                    <a:pt x="10656" y="7962"/>
                  </a:lnTo>
                  <a:lnTo>
                    <a:pt x="9216" y="9460"/>
                  </a:lnTo>
                  <a:lnTo>
                    <a:pt x="4032" y="15057"/>
                  </a:lnTo>
                  <a:lnTo>
                    <a:pt x="2016" y="17895"/>
                  </a:lnTo>
                  <a:lnTo>
                    <a:pt x="864" y="19235"/>
                  </a:lnTo>
                  <a:lnTo>
                    <a:pt x="288" y="20733"/>
                  </a:lnTo>
                  <a:lnTo>
                    <a:pt x="0" y="20891"/>
                  </a:lnTo>
                  <a:lnTo>
                    <a:pt x="0" y="21442"/>
                  </a:lnTo>
                  <a:lnTo>
                    <a:pt x="288" y="21521"/>
                  </a:lnTo>
                  <a:lnTo>
                    <a:pt x="864" y="21600"/>
                  </a:lnTo>
                  <a:lnTo>
                    <a:pt x="1152" y="21600"/>
                  </a:lnTo>
                  <a:lnTo>
                    <a:pt x="2016" y="21521"/>
                  </a:lnTo>
                  <a:lnTo>
                    <a:pt x="2304" y="21442"/>
                  </a:lnTo>
                  <a:lnTo>
                    <a:pt x="2592" y="21285"/>
                  </a:lnTo>
                  <a:lnTo>
                    <a:pt x="3168" y="20023"/>
                  </a:lnTo>
                  <a:lnTo>
                    <a:pt x="4032" y="18683"/>
                  </a:lnTo>
                  <a:lnTo>
                    <a:pt x="6336" y="16082"/>
                  </a:lnTo>
                  <a:lnTo>
                    <a:pt x="10656" y="10958"/>
                  </a:lnTo>
                  <a:lnTo>
                    <a:pt x="12960" y="8356"/>
                  </a:lnTo>
                  <a:lnTo>
                    <a:pt x="15552" y="5755"/>
                  </a:lnTo>
                  <a:lnTo>
                    <a:pt x="16704" y="4415"/>
                  </a:lnTo>
                  <a:lnTo>
                    <a:pt x="17568" y="3074"/>
                  </a:lnTo>
                  <a:lnTo>
                    <a:pt x="18432" y="2444"/>
                  </a:lnTo>
                  <a:lnTo>
                    <a:pt x="19008" y="1734"/>
                  </a:lnTo>
                  <a:lnTo>
                    <a:pt x="20160" y="1104"/>
                  </a:lnTo>
                  <a:lnTo>
                    <a:pt x="21312" y="631"/>
                  </a:lnTo>
                  <a:lnTo>
                    <a:pt x="21600" y="473"/>
                  </a:lnTo>
                  <a:lnTo>
                    <a:pt x="21600" y="394"/>
                  </a:lnTo>
                  <a:lnTo>
                    <a:pt x="21312" y="79"/>
                  </a:lnTo>
                  <a:lnTo>
                    <a:pt x="20736" y="0"/>
                  </a:lnTo>
                  <a:lnTo>
                    <a:pt x="19872" y="0"/>
                  </a:lnTo>
                  <a:lnTo>
                    <a:pt x="19584" y="15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0" name="chenying0907 170"/>
            <p:cNvSpPr/>
            <p:nvPr/>
          </p:nvSpPr>
          <p:spPr>
            <a:xfrm>
              <a:off x="156685" y="21132"/>
              <a:ext cx="35212" cy="125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413" y="408"/>
                  </a:moveTo>
                  <a:lnTo>
                    <a:pt x="18059" y="1019"/>
                  </a:lnTo>
                  <a:lnTo>
                    <a:pt x="16997" y="1630"/>
                  </a:lnTo>
                  <a:lnTo>
                    <a:pt x="15226" y="2955"/>
                  </a:lnTo>
                  <a:lnTo>
                    <a:pt x="13456" y="4177"/>
                  </a:lnTo>
                  <a:lnTo>
                    <a:pt x="12748" y="4789"/>
                  </a:lnTo>
                  <a:lnTo>
                    <a:pt x="12039" y="5502"/>
                  </a:lnTo>
                  <a:lnTo>
                    <a:pt x="8852" y="10494"/>
                  </a:lnTo>
                  <a:lnTo>
                    <a:pt x="8144" y="11819"/>
                  </a:lnTo>
                  <a:lnTo>
                    <a:pt x="6728" y="13143"/>
                  </a:lnTo>
                  <a:lnTo>
                    <a:pt x="3541" y="15894"/>
                  </a:lnTo>
                  <a:lnTo>
                    <a:pt x="1062" y="18442"/>
                  </a:lnTo>
                  <a:lnTo>
                    <a:pt x="354" y="19868"/>
                  </a:lnTo>
                  <a:lnTo>
                    <a:pt x="0" y="21192"/>
                  </a:lnTo>
                  <a:lnTo>
                    <a:pt x="0" y="21396"/>
                  </a:lnTo>
                  <a:lnTo>
                    <a:pt x="708" y="21600"/>
                  </a:lnTo>
                  <a:lnTo>
                    <a:pt x="2125" y="21600"/>
                  </a:lnTo>
                  <a:lnTo>
                    <a:pt x="2833" y="21396"/>
                  </a:lnTo>
                  <a:lnTo>
                    <a:pt x="3187" y="21192"/>
                  </a:lnTo>
                  <a:lnTo>
                    <a:pt x="3895" y="19562"/>
                  </a:lnTo>
                  <a:lnTo>
                    <a:pt x="5311" y="17932"/>
                  </a:lnTo>
                  <a:lnTo>
                    <a:pt x="9207" y="14672"/>
                  </a:lnTo>
                  <a:lnTo>
                    <a:pt x="10269" y="13347"/>
                  </a:lnTo>
                  <a:lnTo>
                    <a:pt x="11331" y="11921"/>
                  </a:lnTo>
                  <a:lnTo>
                    <a:pt x="13102" y="9272"/>
                  </a:lnTo>
                  <a:lnTo>
                    <a:pt x="14518" y="6826"/>
                  </a:lnTo>
                  <a:lnTo>
                    <a:pt x="16289" y="4279"/>
                  </a:lnTo>
                  <a:lnTo>
                    <a:pt x="17705" y="3362"/>
                  </a:lnTo>
                  <a:lnTo>
                    <a:pt x="19475" y="2343"/>
                  </a:lnTo>
                  <a:lnTo>
                    <a:pt x="20892" y="1426"/>
                  </a:lnTo>
                  <a:lnTo>
                    <a:pt x="21600" y="408"/>
                  </a:lnTo>
                  <a:lnTo>
                    <a:pt x="21600" y="306"/>
                  </a:lnTo>
                  <a:lnTo>
                    <a:pt x="21246" y="102"/>
                  </a:lnTo>
                  <a:lnTo>
                    <a:pt x="20892" y="0"/>
                  </a:lnTo>
                  <a:lnTo>
                    <a:pt x="20184" y="0"/>
                  </a:lnTo>
                  <a:lnTo>
                    <a:pt x="19121" y="102"/>
                  </a:lnTo>
                  <a:lnTo>
                    <a:pt x="18767" y="306"/>
                  </a:lnTo>
                  <a:lnTo>
                    <a:pt x="18413" y="40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1" name="chenying0907 171"/>
            <p:cNvSpPr/>
            <p:nvPr/>
          </p:nvSpPr>
          <p:spPr>
            <a:xfrm>
              <a:off x="177812" y="29937"/>
              <a:ext cx="40493" cy="100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059" y="126"/>
                  </a:moveTo>
                  <a:lnTo>
                    <a:pt x="16200" y="1263"/>
                  </a:lnTo>
                  <a:lnTo>
                    <a:pt x="13659" y="2779"/>
                  </a:lnTo>
                  <a:lnTo>
                    <a:pt x="11753" y="4295"/>
                  </a:lnTo>
                  <a:lnTo>
                    <a:pt x="10482" y="6063"/>
                  </a:lnTo>
                  <a:lnTo>
                    <a:pt x="9212" y="7705"/>
                  </a:lnTo>
                  <a:lnTo>
                    <a:pt x="7941" y="9474"/>
                  </a:lnTo>
                  <a:lnTo>
                    <a:pt x="6353" y="12632"/>
                  </a:lnTo>
                  <a:lnTo>
                    <a:pt x="4765" y="14526"/>
                  </a:lnTo>
                  <a:lnTo>
                    <a:pt x="1906" y="17053"/>
                  </a:lnTo>
                  <a:lnTo>
                    <a:pt x="953" y="18568"/>
                  </a:lnTo>
                  <a:lnTo>
                    <a:pt x="0" y="19705"/>
                  </a:lnTo>
                  <a:lnTo>
                    <a:pt x="0" y="20716"/>
                  </a:lnTo>
                  <a:lnTo>
                    <a:pt x="953" y="21474"/>
                  </a:lnTo>
                  <a:lnTo>
                    <a:pt x="1271" y="21474"/>
                  </a:lnTo>
                  <a:lnTo>
                    <a:pt x="1906" y="21600"/>
                  </a:lnTo>
                  <a:lnTo>
                    <a:pt x="2859" y="21347"/>
                  </a:lnTo>
                  <a:lnTo>
                    <a:pt x="3494" y="20842"/>
                  </a:lnTo>
                  <a:lnTo>
                    <a:pt x="3176" y="20716"/>
                  </a:lnTo>
                  <a:lnTo>
                    <a:pt x="2859" y="20463"/>
                  </a:lnTo>
                  <a:lnTo>
                    <a:pt x="3176" y="20084"/>
                  </a:lnTo>
                  <a:lnTo>
                    <a:pt x="4447" y="19200"/>
                  </a:lnTo>
                  <a:lnTo>
                    <a:pt x="5718" y="17432"/>
                  </a:lnTo>
                  <a:lnTo>
                    <a:pt x="7624" y="15032"/>
                  </a:lnTo>
                  <a:lnTo>
                    <a:pt x="9212" y="12632"/>
                  </a:lnTo>
                  <a:lnTo>
                    <a:pt x="10800" y="9600"/>
                  </a:lnTo>
                  <a:lnTo>
                    <a:pt x="12071" y="7958"/>
                  </a:lnTo>
                  <a:lnTo>
                    <a:pt x="13024" y="6442"/>
                  </a:lnTo>
                  <a:lnTo>
                    <a:pt x="14929" y="4800"/>
                  </a:lnTo>
                  <a:lnTo>
                    <a:pt x="16518" y="3411"/>
                  </a:lnTo>
                  <a:lnTo>
                    <a:pt x="18424" y="2147"/>
                  </a:lnTo>
                  <a:lnTo>
                    <a:pt x="20965" y="884"/>
                  </a:lnTo>
                  <a:lnTo>
                    <a:pt x="21282" y="758"/>
                  </a:lnTo>
                  <a:lnTo>
                    <a:pt x="21600" y="505"/>
                  </a:lnTo>
                  <a:lnTo>
                    <a:pt x="21282" y="379"/>
                  </a:lnTo>
                  <a:lnTo>
                    <a:pt x="20965" y="126"/>
                  </a:lnTo>
                  <a:lnTo>
                    <a:pt x="20647" y="0"/>
                  </a:lnTo>
                  <a:lnTo>
                    <a:pt x="19376" y="0"/>
                  </a:lnTo>
                  <a:lnTo>
                    <a:pt x="19059" y="12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2" name="chenying0907 172"/>
            <p:cNvSpPr/>
            <p:nvPr/>
          </p:nvSpPr>
          <p:spPr>
            <a:xfrm>
              <a:off x="205980" y="40503"/>
              <a:ext cx="36972" cy="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161" y="0"/>
                  </a:moveTo>
                  <a:lnTo>
                    <a:pt x="17419" y="363"/>
                  </a:lnTo>
                  <a:lnTo>
                    <a:pt x="14632" y="1452"/>
                  </a:lnTo>
                  <a:lnTo>
                    <a:pt x="13587" y="1997"/>
                  </a:lnTo>
                  <a:lnTo>
                    <a:pt x="11497" y="3449"/>
                  </a:lnTo>
                  <a:lnTo>
                    <a:pt x="10103" y="5445"/>
                  </a:lnTo>
                  <a:lnTo>
                    <a:pt x="4529" y="12706"/>
                  </a:lnTo>
                  <a:lnTo>
                    <a:pt x="2090" y="16518"/>
                  </a:lnTo>
                  <a:lnTo>
                    <a:pt x="0" y="20329"/>
                  </a:lnTo>
                  <a:lnTo>
                    <a:pt x="0" y="20692"/>
                  </a:lnTo>
                  <a:lnTo>
                    <a:pt x="697" y="21418"/>
                  </a:lnTo>
                  <a:lnTo>
                    <a:pt x="1394" y="21418"/>
                  </a:lnTo>
                  <a:lnTo>
                    <a:pt x="2090" y="21600"/>
                  </a:lnTo>
                  <a:lnTo>
                    <a:pt x="2439" y="21418"/>
                  </a:lnTo>
                  <a:lnTo>
                    <a:pt x="3135" y="20692"/>
                  </a:lnTo>
                  <a:lnTo>
                    <a:pt x="4529" y="18151"/>
                  </a:lnTo>
                  <a:lnTo>
                    <a:pt x="5923" y="15247"/>
                  </a:lnTo>
                  <a:lnTo>
                    <a:pt x="8013" y="12706"/>
                  </a:lnTo>
                  <a:lnTo>
                    <a:pt x="10452" y="10165"/>
                  </a:lnTo>
                  <a:lnTo>
                    <a:pt x="11845" y="7624"/>
                  </a:lnTo>
                  <a:lnTo>
                    <a:pt x="13587" y="5264"/>
                  </a:lnTo>
                  <a:lnTo>
                    <a:pt x="14632" y="3993"/>
                  </a:lnTo>
                  <a:lnTo>
                    <a:pt x="16026" y="3086"/>
                  </a:lnTo>
                  <a:lnTo>
                    <a:pt x="17768" y="2178"/>
                  </a:lnTo>
                  <a:lnTo>
                    <a:pt x="19858" y="1634"/>
                  </a:lnTo>
                  <a:lnTo>
                    <a:pt x="20903" y="1452"/>
                  </a:lnTo>
                  <a:lnTo>
                    <a:pt x="21252" y="1271"/>
                  </a:lnTo>
                  <a:lnTo>
                    <a:pt x="21600" y="908"/>
                  </a:lnTo>
                  <a:lnTo>
                    <a:pt x="21252" y="545"/>
                  </a:lnTo>
                  <a:lnTo>
                    <a:pt x="21252" y="363"/>
                  </a:lnTo>
                  <a:lnTo>
                    <a:pt x="20903" y="0"/>
                  </a:lnTo>
                  <a:lnTo>
                    <a:pt x="19161" y="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3" name="chenying0907 173"/>
            <p:cNvSpPr/>
            <p:nvPr/>
          </p:nvSpPr>
          <p:spPr>
            <a:xfrm>
              <a:off x="228866" y="51070"/>
              <a:ext cx="19367" cy="581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73" y="216"/>
                  </a:moveTo>
                  <a:lnTo>
                    <a:pt x="15709" y="432"/>
                  </a:lnTo>
                  <a:lnTo>
                    <a:pt x="14400" y="1296"/>
                  </a:lnTo>
                  <a:lnTo>
                    <a:pt x="11127" y="2592"/>
                  </a:lnTo>
                  <a:lnTo>
                    <a:pt x="9818" y="4320"/>
                  </a:lnTo>
                  <a:lnTo>
                    <a:pt x="9164" y="5832"/>
                  </a:lnTo>
                  <a:lnTo>
                    <a:pt x="7855" y="9720"/>
                  </a:lnTo>
                  <a:lnTo>
                    <a:pt x="6545" y="13176"/>
                  </a:lnTo>
                  <a:lnTo>
                    <a:pt x="3927" y="16848"/>
                  </a:lnTo>
                  <a:lnTo>
                    <a:pt x="0" y="20304"/>
                  </a:lnTo>
                  <a:lnTo>
                    <a:pt x="0" y="20952"/>
                  </a:lnTo>
                  <a:lnTo>
                    <a:pt x="655" y="21600"/>
                  </a:lnTo>
                  <a:lnTo>
                    <a:pt x="3927" y="21600"/>
                  </a:lnTo>
                  <a:lnTo>
                    <a:pt x="5236" y="21168"/>
                  </a:lnTo>
                  <a:lnTo>
                    <a:pt x="5891" y="20736"/>
                  </a:lnTo>
                  <a:lnTo>
                    <a:pt x="8509" y="18360"/>
                  </a:lnTo>
                  <a:lnTo>
                    <a:pt x="9818" y="17280"/>
                  </a:lnTo>
                  <a:lnTo>
                    <a:pt x="11782" y="16200"/>
                  </a:lnTo>
                  <a:lnTo>
                    <a:pt x="12436" y="15552"/>
                  </a:lnTo>
                  <a:lnTo>
                    <a:pt x="13745" y="14904"/>
                  </a:lnTo>
                  <a:lnTo>
                    <a:pt x="13745" y="13392"/>
                  </a:lnTo>
                  <a:lnTo>
                    <a:pt x="14400" y="10584"/>
                  </a:lnTo>
                  <a:lnTo>
                    <a:pt x="15055" y="6048"/>
                  </a:lnTo>
                  <a:lnTo>
                    <a:pt x="15709" y="4752"/>
                  </a:lnTo>
                  <a:lnTo>
                    <a:pt x="16364" y="3672"/>
                  </a:lnTo>
                  <a:lnTo>
                    <a:pt x="17673" y="2808"/>
                  </a:lnTo>
                  <a:lnTo>
                    <a:pt x="20945" y="1728"/>
                  </a:lnTo>
                  <a:lnTo>
                    <a:pt x="21600" y="648"/>
                  </a:lnTo>
                  <a:lnTo>
                    <a:pt x="20291" y="216"/>
                  </a:lnTo>
                  <a:lnTo>
                    <a:pt x="18982" y="0"/>
                  </a:lnTo>
                  <a:lnTo>
                    <a:pt x="17673" y="21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4" name="chenying0907 174"/>
            <p:cNvSpPr/>
            <p:nvPr/>
          </p:nvSpPr>
          <p:spPr>
            <a:xfrm>
              <a:off x="154736" y="281768"/>
              <a:ext cx="12701" cy="47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50"/>
                  </a:moveTo>
                  <a:lnTo>
                    <a:pt x="0" y="20520"/>
                  </a:lnTo>
                  <a:lnTo>
                    <a:pt x="2400" y="2106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330"/>
                  </a:lnTo>
                  <a:lnTo>
                    <a:pt x="21600" y="21060"/>
                  </a:lnTo>
                  <a:lnTo>
                    <a:pt x="21600" y="810"/>
                  </a:lnTo>
                  <a:lnTo>
                    <a:pt x="19200" y="540"/>
                  </a:lnTo>
                  <a:lnTo>
                    <a:pt x="14400" y="270"/>
                  </a:lnTo>
                  <a:lnTo>
                    <a:pt x="12000" y="0"/>
                  </a:lnTo>
                  <a:lnTo>
                    <a:pt x="7200" y="270"/>
                  </a:lnTo>
                  <a:lnTo>
                    <a:pt x="2400" y="810"/>
                  </a:lnTo>
                  <a:lnTo>
                    <a:pt x="0" y="135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5" name="chenying0907 175"/>
            <p:cNvSpPr/>
            <p:nvPr/>
          </p:nvSpPr>
          <p:spPr>
            <a:xfrm>
              <a:off x="191708" y="308183"/>
              <a:ext cx="12701" cy="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351"/>
                  </a:moveTo>
                  <a:lnTo>
                    <a:pt x="8836" y="1580"/>
                  </a:lnTo>
                  <a:lnTo>
                    <a:pt x="6873" y="2634"/>
                  </a:lnTo>
                  <a:lnTo>
                    <a:pt x="2945" y="5093"/>
                  </a:lnTo>
                  <a:lnTo>
                    <a:pt x="982" y="7727"/>
                  </a:lnTo>
                  <a:lnTo>
                    <a:pt x="0" y="10361"/>
                  </a:lnTo>
                  <a:lnTo>
                    <a:pt x="982" y="15805"/>
                  </a:lnTo>
                  <a:lnTo>
                    <a:pt x="1964" y="20722"/>
                  </a:lnTo>
                  <a:lnTo>
                    <a:pt x="3927" y="21424"/>
                  </a:lnTo>
                  <a:lnTo>
                    <a:pt x="4909" y="21600"/>
                  </a:lnTo>
                  <a:lnTo>
                    <a:pt x="8836" y="21600"/>
                  </a:lnTo>
                  <a:lnTo>
                    <a:pt x="9818" y="21424"/>
                  </a:lnTo>
                  <a:lnTo>
                    <a:pt x="10800" y="21073"/>
                  </a:lnTo>
                  <a:lnTo>
                    <a:pt x="10800" y="20722"/>
                  </a:lnTo>
                  <a:lnTo>
                    <a:pt x="9818" y="15980"/>
                  </a:lnTo>
                  <a:lnTo>
                    <a:pt x="9818" y="8254"/>
                  </a:lnTo>
                  <a:lnTo>
                    <a:pt x="11782" y="5620"/>
                  </a:lnTo>
                  <a:lnTo>
                    <a:pt x="14727" y="3337"/>
                  </a:lnTo>
                  <a:lnTo>
                    <a:pt x="16691" y="2283"/>
                  </a:lnTo>
                  <a:lnTo>
                    <a:pt x="19636" y="1405"/>
                  </a:lnTo>
                  <a:lnTo>
                    <a:pt x="21600" y="878"/>
                  </a:lnTo>
                  <a:lnTo>
                    <a:pt x="19636" y="527"/>
                  </a:lnTo>
                  <a:lnTo>
                    <a:pt x="18655" y="176"/>
                  </a:lnTo>
                  <a:lnTo>
                    <a:pt x="17673" y="0"/>
                  </a:lnTo>
                  <a:lnTo>
                    <a:pt x="12764" y="0"/>
                  </a:lnTo>
                  <a:lnTo>
                    <a:pt x="11782" y="35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6" name="chenying0907 176"/>
            <p:cNvSpPr/>
            <p:nvPr/>
          </p:nvSpPr>
          <p:spPr>
            <a:xfrm>
              <a:off x="218115" y="343405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1029"/>
                  </a:moveTo>
                  <a:lnTo>
                    <a:pt x="7200" y="5966"/>
                  </a:lnTo>
                  <a:lnTo>
                    <a:pt x="2880" y="10903"/>
                  </a:lnTo>
                  <a:lnTo>
                    <a:pt x="1440" y="15840"/>
                  </a:lnTo>
                  <a:lnTo>
                    <a:pt x="0" y="20571"/>
                  </a:lnTo>
                  <a:lnTo>
                    <a:pt x="2880" y="21394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394"/>
                  </a:lnTo>
                  <a:lnTo>
                    <a:pt x="14400" y="20983"/>
                  </a:lnTo>
                  <a:lnTo>
                    <a:pt x="14400" y="20571"/>
                  </a:lnTo>
                  <a:lnTo>
                    <a:pt x="15840" y="15840"/>
                  </a:lnTo>
                  <a:lnTo>
                    <a:pt x="18720" y="10903"/>
                  </a:lnTo>
                  <a:lnTo>
                    <a:pt x="21600" y="1029"/>
                  </a:lnTo>
                  <a:lnTo>
                    <a:pt x="21600" y="617"/>
                  </a:lnTo>
                  <a:lnTo>
                    <a:pt x="20160" y="411"/>
                  </a:lnTo>
                  <a:lnTo>
                    <a:pt x="14400" y="0"/>
                  </a:lnTo>
                  <a:lnTo>
                    <a:pt x="12960" y="206"/>
                  </a:lnTo>
                  <a:lnTo>
                    <a:pt x="10080" y="411"/>
                  </a:lnTo>
                  <a:lnTo>
                    <a:pt x="8640" y="617"/>
                  </a:lnTo>
                  <a:lnTo>
                    <a:pt x="8640" y="1029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7" name="chenying0907 177"/>
            <p:cNvSpPr/>
            <p:nvPr/>
          </p:nvSpPr>
          <p:spPr>
            <a:xfrm>
              <a:off x="248044" y="375104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31"/>
                  </a:moveTo>
                  <a:lnTo>
                    <a:pt x="0" y="21127"/>
                  </a:lnTo>
                  <a:lnTo>
                    <a:pt x="2400" y="21442"/>
                  </a:lnTo>
                  <a:lnTo>
                    <a:pt x="7200" y="21442"/>
                  </a:lnTo>
                  <a:lnTo>
                    <a:pt x="9600" y="21600"/>
                  </a:lnTo>
                  <a:lnTo>
                    <a:pt x="14400" y="21442"/>
                  </a:lnTo>
                  <a:lnTo>
                    <a:pt x="16800" y="21442"/>
                  </a:lnTo>
                  <a:lnTo>
                    <a:pt x="21600" y="20812"/>
                  </a:lnTo>
                  <a:lnTo>
                    <a:pt x="21600" y="631"/>
                  </a:lnTo>
                  <a:lnTo>
                    <a:pt x="19200" y="315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58"/>
                  </a:lnTo>
                  <a:lnTo>
                    <a:pt x="0" y="315"/>
                  </a:lnTo>
                  <a:lnTo>
                    <a:pt x="0" y="63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8" name="chenying0907 178"/>
            <p:cNvSpPr/>
            <p:nvPr/>
          </p:nvSpPr>
          <p:spPr>
            <a:xfrm>
              <a:off x="279733" y="405042"/>
              <a:ext cx="12701" cy="7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844"/>
                  </a:moveTo>
                  <a:lnTo>
                    <a:pt x="3086" y="5569"/>
                  </a:lnTo>
                  <a:lnTo>
                    <a:pt x="1543" y="7931"/>
                  </a:lnTo>
                  <a:lnTo>
                    <a:pt x="0" y="10462"/>
                  </a:lnTo>
                  <a:lnTo>
                    <a:pt x="0" y="20925"/>
                  </a:lnTo>
                  <a:lnTo>
                    <a:pt x="1543" y="21262"/>
                  </a:lnTo>
                  <a:lnTo>
                    <a:pt x="4629" y="21600"/>
                  </a:lnTo>
                  <a:lnTo>
                    <a:pt x="9257" y="21600"/>
                  </a:lnTo>
                  <a:lnTo>
                    <a:pt x="12343" y="21431"/>
                  </a:lnTo>
                  <a:lnTo>
                    <a:pt x="13886" y="21262"/>
                  </a:lnTo>
                  <a:lnTo>
                    <a:pt x="13886" y="11644"/>
                  </a:lnTo>
                  <a:lnTo>
                    <a:pt x="15429" y="8775"/>
                  </a:lnTo>
                  <a:lnTo>
                    <a:pt x="16971" y="6244"/>
                  </a:lnTo>
                  <a:lnTo>
                    <a:pt x="21600" y="844"/>
                  </a:lnTo>
                  <a:lnTo>
                    <a:pt x="21600" y="506"/>
                  </a:lnTo>
                  <a:lnTo>
                    <a:pt x="20057" y="338"/>
                  </a:lnTo>
                  <a:lnTo>
                    <a:pt x="16971" y="169"/>
                  </a:lnTo>
                  <a:lnTo>
                    <a:pt x="15429" y="0"/>
                  </a:lnTo>
                  <a:lnTo>
                    <a:pt x="9257" y="338"/>
                  </a:lnTo>
                  <a:lnTo>
                    <a:pt x="7714" y="506"/>
                  </a:lnTo>
                  <a:lnTo>
                    <a:pt x="7714" y="844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09" name="chenying0907 179"/>
            <p:cNvSpPr/>
            <p:nvPr/>
          </p:nvSpPr>
          <p:spPr>
            <a:xfrm>
              <a:off x="308781" y="438502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38"/>
                  </a:moveTo>
                  <a:lnTo>
                    <a:pt x="0" y="21185"/>
                  </a:lnTo>
                  <a:lnTo>
                    <a:pt x="2160" y="21392"/>
                  </a:lnTo>
                  <a:lnTo>
                    <a:pt x="8640" y="21600"/>
                  </a:lnTo>
                  <a:lnTo>
                    <a:pt x="15120" y="21600"/>
                  </a:lnTo>
                  <a:lnTo>
                    <a:pt x="19440" y="21185"/>
                  </a:lnTo>
                  <a:lnTo>
                    <a:pt x="21600" y="20769"/>
                  </a:lnTo>
                  <a:lnTo>
                    <a:pt x="21600" y="1038"/>
                  </a:lnTo>
                  <a:lnTo>
                    <a:pt x="19440" y="415"/>
                  </a:lnTo>
                  <a:lnTo>
                    <a:pt x="15120" y="0"/>
                  </a:lnTo>
                  <a:lnTo>
                    <a:pt x="8640" y="0"/>
                  </a:lnTo>
                  <a:lnTo>
                    <a:pt x="2160" y="208"/>
                  </a:lnTo>
                  <a:lnTo>
                    <a:pt x="0" y="415"/>
                  </a:lnTo>
                  <a:lnTo>
                    <a:pt x="0" y="103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0" name="chenying0907 180"/>
            <p:cNvSpPr/>
            <p:nvPr/>
          </p:nvSpPr>
          <p:spPr>
            <a:xfrm>
              <a:off x="334309" y="471962"/>
              <a:ext cx="12701" cy="54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221"/>
                  </a:moveTo>
                  <a:lnTo>
                    <a:pt x="17280" y="18153"/>
                  </a:lnTo>
                  <a:lnTo>
                    <a:pt x="14400" y="15626"/>
                  </a:lnTo>
                  <a:lnTo>
                    <a:pt x="12960" y="13098"/>
                  </a:lnTo>
                  <a:lnTo>
                    <a:pt x="12960" y="5745"/>
                  </a:lnTo>
                  <a:lnTo>
                    <a:pt x="14400" y="919"/>
                  </a:lnTo>
                  <a:lnTo>
                    <a:pt x="14400" y="460"/>
                  </a:lnTo>
                  <a:lnTo>
                    <a:pt x="12960" y="230"/>
                  </a:lnTo>
                  <a:lnTo>
                    <a:pt x="10080" y="0"/>
                  </a:lnTo>
                  <a:lnTo>
                    <a:pt x="5760" y="0"/>
                  </a:lnTo>
                  <a:lnTo>
                    <a:pt x="2880" y="230"/>
                  </a:lnTo>
                  <a:lnTo>
                    <a:pt x="1440" y="460"/>
                  </a:lnTo>
                  <a:lnTo>
                    <a:pt x="1440" y="919"/>
                  </a:lnTo>
                  <a:lnTo>
                    <a:pt x="0" y="5974"/>
                  </a:lnTo>
                  <a:lnTo>
                    <a:pt x="0" y="13557"/>
                  </a:lnTo>
                  <a:lnTo>
                    <a:pt x="1440" y="15855"/>
                  </a:lnTo>
                  <a:lnTo>
                    <a:pt x="4320" y="18613"/>
                  </a:lnTo>
                  <a:lnTo>
                    <a:pt x="8640" y="20911"/>
                  </a:lnTo>
                  <a:lnTo>
                    <a:pt x="10080" y="21370"/>
                  </a:lnTo>
                  <a:lnTo>
                    <a:pt x="11520" y="21600"/>
                  </a:lnTo>
                  <a:lnTo>
                    <a:pt x="17280" y="21600"/>
                  </a:lnTo>
                  <a:lnTo>
                    <a:pt x="20160" y="21140"/>
                  </a:lnTo>
                  <a:lnTo>
                    <a:pt x="21600" y="20681"/>
                  </a:lnTo>
                  <a:lnTo>
                    <a:pt x="21600" y="2022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1" name="chenying0907 181"/>
            <p:cNvSpPr/>
            <p:nvPr/>
          </p:nvSpPr>
          <p:spPr>
            <a:xfrm>
              <a:off x="365998" y="487811"/>
              <a:ext cx="12701" cy="70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908"/>
                  </a:moveTo>
                  <a:lnTo>
                    <a:pt x="7200" y="3267"/>
                  </a:lnTo>
                  <a:lnTo>
                    <a:pt x="4320" y="5627"/>
                  </a:lnTo>
                  <a:lnTo>
                    <a:pt x="1440" y="7805"/>
                  </a:lnTo>
                  <a:lnTo>
                    <a:pt x="0" y="10346"/>
                  </a:lnTo>
                  <a:lnTo>
                    <a:pt x="0" y="20692"/>
                  </a:lnTo>
                  <a:lnTo>
                    <a:pt x="1440" y="21055"/>
                  </a:lnTo>
                  <a:lnTo>
                    <a:pt x="4320" y="21418"/>
                  </a:lnTo>
                  <a:lnTo>
                    <a:pt x="8640" y="21600"/>
                  </a:lnTo>
                  <a:lnTo>
                    <a:pt x="11520" y="21418"/>
                  </a:lnTo>
                  <a:lnTo>
                    <a:pt x="14400" y="21055"/>
                  </a:lnTo>
                  <a:lnTo>
                    <a:pt x="15840" y="20692"/>
                  </a:lnTo>
                  <a:lnTo>
                    <a:pt x="15840" y="7805"/>
                  </a:lnTo>
                  <a:lnTo>
                    <a:pt x="18720" y="5627"/>
                  </a:lnTo>
                  <a:lnTo>
                    <a:pt x="21600" y="908"/>
                  </a:lnTo>
                  <a:lnTo>
                    <a:pt x="21600" y="545"/>
                  </a:lnTo>
                  <a:lnTo>
                    <a:pt x="20160" y="182"/>
                  </a:lnTo>
                  <a:lnTo>
                    <a:pt x="17280" y="0"/>
                  </a:lnTo>
                  <a:lnTo>
                    <a:pt x="12960" y="0"/>
                  </a:lnTo>
                  <a:lnTo>
                    <a:pt x="8640" y="545"/>
                  </a:lnTo>
                  <a:lnTo>
                    <a:pt x="8640" y="90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2" name="chenying0907 182"/>
            <p:cNvSpPr/>
            <p:nvPr/>
          </p:nvSpPr>
          <p:spPr>
            <a:xfrm>
              <a:off x="388885" y="521272"/>
              <a:ext cx="12701" cy="616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38"/>
                  </a:moveTo>
                  <a:lnTo>
                    <a:pt x="21600" y="623"/>
                  </a:lnTo>
                  <a:lnTo>
                    <a:pt x="19636" y="208"/>
                  </a:lnTo>
                  <a:lnTo>
                    <a:pt x="15709" y="0"/>
                  </a:lnTo>
                  <a:lnTo>
                    <a:pt x="9818" y="0"/>
                  </a:lnTo>
                  <a:lnTo>
                    <a:pt x="5891" y="208"/>
                  </a:lnTo>
                  <a:lnTo>
                    <a:pt x="3927" y="623"/>
                  </a:lnTo>
                  <a:lnTo>
                    <a:pt x="3927" y="1038"/>
                  </a:lnTo>
                  <a:lnTo>
                    <a:pt x="0" y="11008"/>
                  </a:lnTo>
                  <a:lnTo>
                    <a:pt x="0" y="15577"/>
                  </a:lnTo>
                  <a:lnTo>
                    <a:pt x="3927" y="20562"/>
                  </a:lnTo>
                  <a:lnTo>
                    <a:pt x="3927" y="20977"/>
                  </a:lnTo>
                  <a:lnTo>
                    <a:pt x="7855" y="21392"/>
                  </a:lnTo>
                  <a:lnTo>
                    <a:pt x="13745" y="21600"/>
                  </a:lnTo>
                  <a:lnTo>
                    <a:pt x="17673" y="21600"/>
                  </a:lnTo>
                  <a:lnTo>
                    <a:pt x="19636" y="21392"/>
                  </a:lnTo>
                  <a:lnTo>
                    <a:pt x="21600" y="20977"/>
                  </a:lnTo>
                  <a:lnTo>
                    <a:pt x="21600" y="20562"/>
                  </a:lnTo>
                  <a:lnTo>
                    <a:pt x="17673" y="15577"/>
                  </a:lnTo>
                  <a:lnTo>
                    <a:pt x="17673" y="11008"/>
                  </a:lnTo>
                  <a:lnTo>
                    <a:pt x="21600" y="103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3" name="chenying0907 183"/>
            <p:cNvSpPr/>
            <p:nvPr/>
          </p:nvSpPr>
          <p:spPr>
            <a:xfrm>
              <a:off x="412651" y="547687"/>
              <a:ext cx="12701" cy="65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429" y="765"/>
                  </a:moveTo>
                  <a:lnTo>
                    <a:pt x="13886" y="382"/>
                  </a:lnTo>
                  <a:lnTo>
                    <a:pt x="10800" y="0"/>
                  </a:lnTo>
                  <a:lnTo>
                    <a:pt x="4629" y="0"/>
                  </a:lnTo>
                  <a:lnTo>
                    <a:pt x="1543" y="382"/>
                  </a:lnTo>
                  <a:lnTo>
                    <a:pt x="0" y="765"/>
                  </a:lnTo>
                  <a:lnTo>
                    <a:pt x="1543" y="10896"/>
                  </a:lnTo>
                  <a:lnTo>
                    <a:pt x="3086" y="15865"/>
                  </a:lnTo>
                  <a:lnTo>
                    <a:pt x="7714" y="20835"/>
                  </a:lnTo>
                  <a:lnTo>
                    <a:pt x="9257" y="21218"/>
                  </a:lnTo>
                  <a:lnTo>
                    <a:pt x="10800" y="21409"/>
                  </a:lnTo>
                  <a:lnTo>
                    <a:pt x="15429" y="21600"/>
                  </a:lnTo>
                  <a:lnTo>
                    <a:pt x="18514" y="21600"/>
                  </a:lnTo>
                  <a:lnTo>
                    <a:pt x="21600" y="21218"/>
                  </a:lnTo>
                  <a:lnTo>
                    <a:pt x="21600" y="20835"/>
                  </a:lnTo>
                  <a:lnTo>
                    <a:pt x="15429" y="10896"/>
                  </a:lnTo>
                  <a:lnTo>
                    <a:pt x="15429" y="76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4" name="chenying0907 184"/>
            <p:cNvSpPr/>
            <p:nvPr/>
          </p:nvSpPr>
          <p:spPr>
            <a:xfrm>
              <a:off x="315131" y="135600"/>
              <a:ext cx="14085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22" y="19785"/>
                  </a:moveTo>
                  <a:lnTo>
                    <a:pt x="15026" y="19059"/>
                  </a:lnTo>
                  <a:lnTo>
                    <a:pt x="12209" y="18333"/>
                  </a:lnTo>
                  <a:lnTo>
                    <a:pt x="8452" y="16155"/>
                  </a:lnTo>
                  <a:lnTo>
                    <a:pt x="8452" y="11617"/>
                  </a:lnTo>
                  <a:lnTo>
                    <a:pt x="9391" y="6171"/>
                  </a:lnTo>
                  <a:lnTo>
                    <a:pt x="8452" y="908"/>
                  </a:lnTo>
                  <a:lnTo>
                    <a:pt x="8452" y="545"/>
                  </a:lnTo>
                  <a:lnTo>
                    <a:pt x="7513" y="182"/>
                  </a:lnTo>
                  <a:lnTo>
                    <a:pt x="5635" y="0"/>
                  </a:lnTo>
                  <a:lnTo>
                    <a:pt x="2817" y="0"/>
                  </a:lnTo>
                  <a:lnTo>
                    <a:pt x="1878" y="182"/>
                  </a:lnTo>
                  <a:lnTo>
                    <a:pt x="0" y="908"/>
                  </a:lnTo>
                  <a:lnTo>
                    <a:pt x="0" y="16155"/>
                  </a:lnTo>
                  <a:lnTo>
                    <a:pt x="939" y="17244"/>
                  </a:lnTo>
                  <a:lnTo>
                    <a:pt x="4696" y="19059"/>
                  </a:lnTo>
                  <a:lnTo>
                    <a:pt x="7513" y="19966"/>
                  </a:lnTo>
                  <a:lnTo>
                    <a:pt x="11270" y="20874"/>
                  </a:lnTo>
                  <a:lnTo>
                    <a:pt x="15026" y="21418"/>
                  </a:lnTo>
                  <a:lnTo>
                    <a:pt x="16904" y="21600"/>
                  </a:lnTo>
                  <a:lnTo>
                    <a:pt x="18783" y="21600"/>
                  </a:lnTo>
                  <a:lnTo>
                    <a:pt x="20661" y="21237"/>
                  </a:lnTo>
                  <a:lnTo>
                    <a:pt x="21600" y="20874"/>
                  </a:lnTo>
                  <a:lnTo>
                    <a:pt x="21600" y="20329"/>
                  </a:lnTo>
                  <a:lnTo>
                    <a:pt x="20661" y="20148"/>
                  </a:lnTo>
                  <a:lnTo>
                    <a:pt x="19722" y="1978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5" name="chenying0907 185"/>
            <p:cNvSpPr/>
            <p:nvPr/>
          </p:nvSpPr>
          <p:spPr>
            <a:xfrm>
              <a:off x="356315" y="170821"/>
              <a:ext cx="12701" cy="61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623"/>
                  </a:moveTo>
                  <a:lnTo>
                    <a:pt x="8400" y="3115"/>
                  </a:lnTo>
                  <a:lnTo>
                    <a:pt x="4800" y="5608"/>
                  </a:lnTo>
                  <a:lnTo>
                    <a:pt x="2400" y="10385"/>
                  </a:lnTo>
                  <a:lnTo>
                    <a:pt x="0" y="15577"/>
                  </a:lnTo>
                  <a:lnTo>
                    <a:pt x="0" y="20977"/>
                  </a:lnTo>
                  <a:lnTo>
                    <a:pt x="1200" y="21185"/>
                  </a:lnTo>
                  <a:lnTo>
                    <a:pt x="6000" y="21600"/>
                  </a:lnTo>
                  <a:lnTo>
                    <a:pt x="7200" y="21392"/>
                  </a:lnTo>
                  <a:lnTo>
                    <a:pt x="9600" y="21185"/>
                  </a:lnTo>
                  <a:lnTo>
                    <a:pt x="10800" y="20977"/>
                  </a:lnTo>
                  <a:lnTo>
                    <a:pt x="10800" y="20562"/>
                  </a:lnTo>
                  <a:lnTo>
                    <a:pt x="12000" y="15577"/>
                  </a:lnTo>
                  <a:lnTo>
                    <a:pt x="13200" y="10800"/>
                  </a:lnTo>
                  <a:lnTo>
                    <a:pt x="15600" y="6023"/>
                  </a:lnTo>
                  <a:lnTo>
                    <a:pt x="19200" y="3531"/>
                  </a:lnTo>
                  <a:lnTo>
                    <a:pt x="21600" y="1246"/>
                  </a:lnTo>
                  <a:lnTo>
                    <a:pt x="21600" y="415"/>
                  </a:lnTo>
                  <a:lnTo>
                    <a:pt x="20400" y="208"/>
                  </a:lnTo>
                  <a:lnTo>
                    <a:pt x="18000" y="0"/>
                  </a:lnTo>
                  <a:lnTo>
                    <a:pt x="14400" y="0"/>
                  </a:lnTo>
                  <a:lnTo>
                    <a:pt x="12000" y="208"/>
                  </a:lnTo>
                  <a:lnTo>
                    <a:pt x="10800" y="62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6" name="chenying0907 186"/>
            <p:cNvSpPr/>
            <p:nvPr/>
          </p:nvSpPr>
          <p:spPr>
            <a:xfrm>
              <a:off x="381842" y="207804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00" y="635"/>
                  </a:moveTo>
                  <a:lnTo>
                    <a:pt x="4320" y="10800"/>
                  </a:lnTo>
                  <a:lnTo>
                    <a:pt x="1440" y="15882"/>
                  </a:lnTo>
                  <a:lnTo>
                    <a:pt x="0" y="20965"/>
                  </a:lnTo>
                  <a:lnTo>
                    <a:pt x="0" y="21282"/>
                  </a:lnTo>
                  <a:lnTo>
                    <a:pt x="1440" y="21441"/>
                  </a:lnTo>
                  <a:lnTo>
                    <a:pt x="4320" y="21600"/>
                  </a:lnTo>
                  <a:lnTo>
                    <a:pt x="10080" y="21600"/>
                  </a:lnTo>
                  <a:lnTo>
                    <a:pt x="12960" y="21441"/>
                  </a:lnTo>
                  <a:lnTo>
                    <a:pt x="14400" y="21282"/>
                  </a:lnTo>
                  <a:lnTo>
                    <a:pt x="14400" y="20965"/>
                  </a:lnTo>
                  <a:lnTo>
                    <a:pt x="15840" y="15882"/>
                  </a:lnTo>
                  <a:lnTo>
                    <a:pt x="18720" y="10800"/>
                  </a:lnTo>
                  <a:lnTo>
                    <a:pt x="21600" y="635"/>
                  </a:lnTo>
                  <a:lnTo>
                    <a:pt x="20160" y="318"/>
                  </a:lnTo>
                  <a:lnTo>
                    <a:pt x="17280" y="0"/>
                  </a:lnTo>
                  <a:lnTo>
                    <a:pt x="11520" y="0"/>
                  </a:lnTo>
                  <a:lnTo>
                    <a:pt x="10080" y="159"/>
                  </a:lnTo>
                  <a:lnTo>
                    <a:pt x="7200" y="318"/>
                  </a:lnTo>
                  <a:lnTo>
                    <a:pt x="7200" y="63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7" name="chenying0907 187"/>
            <p:cNvSpPr/>
            <p:nvPr/>
          </p:nvSpPr>
          <p:spPr>
            <a:xfrm>
              <a:off x="413532" y="248308"/>
              <a:ext cx="12701" cy="79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12"/>
                  </a:moveTo>
                  <a:lnTo>
                    <a:pt x="0" y="21113"/>
                  </a:lnTo>
                  <a:lnTo>
                    <a:pt x="2400" y="21275"/>
                  </a:lnTo>
                  <a:lnTo>
                    <a:pt x="12000" y="21600"/>
                  </a:lnTo>
                  <a:lnTo>
                    <a:pt x="14400" y="21438"/>
                  </a:lnTo>
                  <a:lnTo>
                    <a:pt x="19200" y="21275"/>
                  </a:lnTo>
                  <a:lnTo>
                    <a:pt x="21600" y="21113"/>
                  </a:lnTo>
                  <a:lnTo>
                    <a:pt x="21600" y="487"/>
                  </a:lnTo>
                  <a:lnTo>
                    <a:pt x="19200" y="162"/>
                  </a:lnTo>
                  <a:lnTo>
                    <a:pt x="14400" y="162"/>
                  </a:lnTo>
                  <a:lnTo>
                    <a:pt x="12000" y="0"/>
                  </a:lnTo>
                  <a:lnTo>
                    <a:pt x="7200" y="162"/>
                  </a:lnTo>
                  <a:lnTo>
                    <a:pt x="2400" y="162"/>
                  </a:lnTo>
                  <a:lnTo>
                    <a:pt x="0" y="487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8" name="chenying0907 188"/>
            <p:cNvSpPr/>
            <p:nvPr/>
          </p:nvSpPr>
          <p:spPr>
            <a:xfrm>
              <a:off x="445221" y="276485"/>
              <a:ext cx="12701" cy="7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073"/>
                  </a:lnTo>
                  <a:lnTo>
                    <a:pt x="2400" y="21249"/>
                  </a:lnTo>
                  <a:lnTo>
                    <a:pt x="4800" y="21600"/>
                  </a:lnTo>
                  <a:lnTo>
                    <a:pt x="14400" y="21600"/>
                  </a:lnTo>
                  <a:lnTo>
                    <a:pt x="16800" y="21249"/>
                  </a:lnTo>
                  <a:lnTo>
                    <a:pt x="19200" y="21073"/>
                  </a:lnTo>
                  <a:lnTo>
                    <a:pt x="21600" y="20722"/>
                  </a:lnTo>
                  <a:lnTo>
                    <a:pt x="21600" y="878"/>
                  </a:lnTo>
                  <a:lnTo>
                    <a:pt x="16800" y="176"/>
                  </a:lnTo>
                  <a:lnTo>
                    <a:pt x="14400" y="176"/>
                  </a:lnTo>
                  <a:lnTo>
                    <a:pt x="9600" y="0"/>
                  </a:lnTo>
                  <a:lnTo>
                    <a:pt x="4800" y="176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19" name="chenying0907 189"/>
            <p:cNvSpPr/>
            <p:nvPr/>
          </p:nvSpPr>
          <p:spPr>
            <a:xfrm>
              <a:off x="469868" y="304661"/>
              <a:ext cx="12701" cy="72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878"/>
                  </a:moveTo>
                  <a:lnTo>
                    <a:pt x="0" y="21249"/>
                  </a:lnTo>
                  <a:lnTo>
                    <a:pt x="2400" y="21424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200" y="21424"/>
                  </a:lnTo>
                  <a:lnTo>
                    <a:pt x="21600" y="21249"/>
                  </a:lnTo>
                  <a:lnTo>
                    <a:pt x="21600" y="527"/>
                  </a:lnTo>
                  <a:lnTo>
                    <a:pt x="19200" y="176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76"/>
                  </a:lnTo>
                  <a:lnTo>
                    <a:pt x="0" y="527"/>
                  </a:lnTo>
                  <a:lnTo>
                    <a:pt x="0" y="87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0" name="chenying0907 190"/>
            <p:cNvSpPr/>
            <p:nvPr/>
          </p:nvSpPr>
          <p:spPr>
            <a:xfrm>
              <a:off x="501557" y="332838"/>
              <a:ext cx="12701" cy="8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714" y="788"/>
                  </a:moveTo>
                  <a:lnTo>
                    <a:pt x="3086" y="4730"/>
                  </a:lnTo>
                  <a:lnTo>
                    <a:pt x="1543" y="6622"/>
                  </a:lnTo>
                  <a:lnTo>
                    <a:pt x="0" y="8672"/>
                  </a:lnTo>
                  <a:lnTo>
                    <a:pt x="0" y="20812"/>
                  </a:lnTo>
                  <a:lnTo>
                    <a:pt x="3086" y="21442"/>
                  </a:lnTo>
                  <a:lnTo>
                    <a:pt x="4629" y="21600"/>
                  </a:lnTo>
                  <a:lnTo>
                    <a:pt x="10800" y="21600"/>
                  </a:lnTo>
                  <a:lnTo>
                    <a:pt x="12343" y="21442"/>
                  </a:lnTo>
                  <a:lnTo>
                    <a:pt x="15429" y="20812"/>
                  </a:lnTo>
                  <a:lnTo>
                    <a:pt x="15429" y="7410"/>
                  </a:lnTo>
                  <a:lnTo>
                    <a:pt x="16971" y="5203"/>
                  </a:lnTo>
                  <a:lnTo>
                    <a:pt x="21600" y="788"/>
                  </a:lnTo>
                  <a:lnTo>
                    <a:pt x="21600" y="473"/>
                  </a:lnTo>
                  <a:lnTo>
                    <a:pt x="20057" y="158"/>
                  </a:lnTo>
                  <a:lnTo>
                    <a:pt x="18514" y="0"/>
                  </a:lnTo>
                  <a:lnTo>
                    <a:pt x="15429" y="0"/>
                  </a:lnTo>
                  <a:lnTo>
                    <a:pt x="10800" y="158"/>
                  </a:lnTo>
                  <a:lnTo>
                    <a:pt x="7714" y="78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1" name="chenying0907 191"/>
            <p:cNvSpPr/>
            <p:nvPr/>
          </p:nvSpPr>
          <p:spPr>
            <a:xfrm>
              <a:off x="536768" y="352210"/>
              <a:ext cx="12701" cy="96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651"/>
                  </a:moveTo>
                  <a:lnTo>
                    <a:pt x="0" y="21210"/>
                  </a:lnTo>
                  <a:lnTo>
                    <a:pt x="2400" y="21340"/>
                  </a:lnTo>
                  <a:lnTo>
                    <a:pt x="12000" y="21600"/>
                  </a:lnTo>
                  <a:lnTo>
                    <a:pt x="14400" y="21470"/>
                  </a:lnTo>
                  <a:lnTo>
                    <a:pt x="19200" y="21340"/>
                  </a:lnTo>
                  <a:lnTo>
                    <a:pt x="21600" y="21210"/>
                  </a:lnTo>
                  <a:lnTo>
                    <a:pt x="21600" y="390"/>
                  </a:lnTo>
                  <a:lnTo>
                    <a:pt x="19200" y="130"/>
                  </a:lnTo>
                  <a:lnTo>
                    <a:pt x="14400" y="0"/>
                  </a:lnTo>
                  <a:lnTo>
                    <a:pt x="7200" y="0"/>
                  </a:lnTo>
                  <a:lnTo>
                    <a:pt x="2400" y="130"/>
                  </a:lnTo>
                  <a:lnTo>
                    <a:pt x="0" y="390"/>
                  </a:lnTo>
                  <a:lnTo>
                    <a:pt x="0" y="65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2" name="chenying0907 192"/>
            <p:cNvSpPr/>
            <p:nvPr/>
          </p:nvSpPr>
          <p:spPr>
            <a:xfrm>
              <a:off x="557893" y="396236"/>
              <a:ext cx="12701" cy="7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40" y="491"/>
                  </a:moveTo>
                  <a:lnTo>
                    <a:pt x="4320" y="3109"/>
                  </a:lnTo>
                  <a:lnTo>
                    <a:pt x="1440" y="5564"/>
                  </a:lnTo>
                  <a:lnTo>
                    <a:pt x="0" y="8182"/>
                  </a:lnTo>
                  <a:lnTo>
                    <a:pt x="0" y="10636"/>
                  </a:lnTo>
                  <a:lnTo>
                    <a:pt x="1440" y="15709"/>
                  </a:lnTo>
                  <a:lnTo>
                    <a:pt x="1440" y="20782"/>
                  </a:lnTo>
                  <a:lnTo>
                    <a:pt x="4320" y="21436"/>
                  </a:lnTo>
                  <a:lnTo>
                    <a:pt x="5760" y="21600"/>
                  </a:lnTo>
                  <a:lnTo>
                    <a:pt x="10080" y="21600"/>
                  </a:lnTo>
                  <a:lnTo>
                    <a:pt x="12960" y="21436"/>
                  </a:lnTo>
                  <a:lnTo>
                    <a:pt x="14400" y="21109"/>
                  </a:lnTo>
                  <a:lnTo>
                    <a:pt x="14400" y="15873"/>
                  </a:lnTo>
                  <a:lnTo>
                    <a:pt x="12960" y="10800"/>
                  </a:lnTo>
                  <a:lnTo>
                    <a:pt x="12960" y="8345"/>
                  </a:lnTo>
                  <a:lnTo>
                    <a:pt x="14400" y="5891"/>
                  </a:lnTo>
                  <a:lnTo>
                    <a:pt x="17280" y="3436"/>
                  </a:lnTo>
                  <a:lnTo>
                    <a:pt x="21600" y="818"/>
                  </a:lnTo>
                  <a:lnTo>
                    <a:pt x="21600" y="491"/>
                  </a:lnTo>
                  <a:lnTo>
                    <a:pt x="20160" y="327"/>
                  </a:lnTo>
                  <a:lnTo>
                    <a:pt x="18720" y="0"/>
                  </a:lnTo>
                  <a:lnTo>
                    <a:pt x="11520" y="0"/>
                  </a:lnTo>
                  <a:lnTo>
                    <a:pt x="10080" y="164"/>
                  </a:lnTo>
                  <a:lnTo>
                    <a:pt x="8640" y="491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3" name="chenying0907 193"/>
            <p:cNvSpPr/>
            <p:nvPr/>
          </p:nvSpPr>
          <p:spPr>
            <a:xfrm>
              <a:off x="586941" y="427935"/>
              <a:ext cx="12701" cy="58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655"/>
                  </a:moveTo>
                  <a:lnTo>
                    <a:pt x="3411" y="10473"/>
                  </a:lnTo>
                  <a:lnTo>
                    <a:pt x="1137" y="15709"/>
                  </a:lnTo>
                  <a:lnTo>
                    <a:pt x="0" y="20727"/>
                  </a:lnTo>
                  <a:lnTo>
                    <a:pt x="0" y="21164"/>
                  </a:lnTo>
                  <a:lnTo>
                    <a:pt x="1137" y="21382"/>
                  </a:lnTo>
                  <a:lnTo>
                    <a:pt x="3411" y="21600"/>
                  </a:lnTo>
                  <a:lnTo>
                    <a:pt x="7958" y="21600"/>
                  </a:lnTo>
                  <a:lnTo>
                    <a:pt x="10232" y="21382"/>
                  </a:lnTo>
                  <a:lnTo>
                    <a:pt x="11368" y="21164"/>
                  </a:lnTo>
                  <a:lnTo>
                    <a:pt x="11368" y="20727"/>
                  </a:lnTo>
                  <a:lnTo>
                    <a:pt x="12505" y="15709"/>
                  </a:lnTo>
                  <a:lnTo>
                    <a:pt x="14779" y="10909"/>
                  </a:lnTo>
                  <a:lnTo>
                    <a:pt x="21600" y="1309"/>
                  </a:lnTo>
                  <a:lnTo>
                    <a:pt x="21600" y="873"/>
                  </a:lnTo>
                  <a:lnTo>
                    <a:pt x="20463" y="436"/>
                  </a:lnTo>
                  <a:lnTo>
                    <a:pt x="17053" y="0"/>
                  </a:lnTo>
                  <a:lnTo>
                    <a:pt x="13642" y="0"/>
                  </a:lnTo>
                  <a:lnTo>
                    <a:pt x="12505" y="436"/>
                  </a:lnTo>
                  <a:lnTo>
                    <a:pt x="11368" y="65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4" name="chenying0907 194"/>
            <p:cNvSpPr/>
            <p:nvPr/>
          </p:nvSpPr>
          <p:spPr>
            <a:xfrm>
              <a:off x="607188" y="452590"/>
              <a:ext cx="12701" cy="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82"/>
                  </a:moveTo>
                  <a:lnTo>
                    <a:pt x="0" y="21011"/>
                  </a:lnTo>
                  <a:lnTo>
                    <a:pt x="2400" y="21404"/>
                  </a:lnTo>
                  <a:lnTo>
                    <a:pt x="7200" y="21404"/>
                  </a:lnTo>
                  <a:lnTo>
                    <a:pt x="9600" y="21600"/>
                  </a:lnTo>
                  <a:lnTo>
                    <a:pt x="14400" y="21404"/>
                  </a:lnTo>
                  <a:lnTo>
                    <a:pt x="16800" y="21404"/>
                  </a:lnTo>
                  <a:lnTo>
                    <a:pt x="21600" y="21011"/>
                  </a:lnTo>
                  <a:lnTo>
                    <a:pt x="21600" y="589"/>
                  </a:lnTo>
                  <a:lnTo>
                    <a:pt x="16800" y="393"/>
                  </a:lnTo>
                  <a:lnTo>
                    <a:pt x="14400" y="196"/>
                  </a:lnTo>
                  <a:lnTo>
                    <a:pt x="9600" y="0"/>
                  </a:lnTo>
                  <a:lnTo>
                    <a:pt x="7200" y="196"/>
                  </a:lnTo>
                  <a:lnTo>
                    <a:pt x="2400" y="393"/>
                  </a:lnTo>
                  <a:lnTo>
                    <a:pt x="0" y="589"/>
                  </a:lnTo>
                  <a:lnTo>
                    <a:pt x="0" y="98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5" name="chenying0907 195"/>
            <p:cNvSpPr/>
            <p:nvPr/>
          </p:nvSpPr>
          <p:spPr>
            <a:xfrm>
              <a:off x="490994" y="630457"/>
              <a:ext cx="12701" cy="29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9482"/>
                  </a:moveTo>
                  <a:lnTo>
                    <a:pt x="17280" y="15247"/>
                  </a:lnTo>
                  <a:lnTo>
                    <a:pt x="15840" y="11012"/>
                  </a:lnTo>
                  <a:lnTo>
                    <a:pt x="14400" y="2118"/>
                  </a:lnTo>
                  <a:lnTo>
                    <a:pt x="14400" y="1271"/>
                  </a:lnTo>
                  <a:lnTo>
                    <a:pt x="11520" y="424"/>
                  </a:lnTo>
                  <a:lnTo>
                    <a:pt x="8640" y="424"/>
                  </a:lnTo>
                  <a:lnTo>
                    <a:pt x="7200" y="0"/>
                  </a:lnTo>
                  <a:lnTo>
                    <a:pt x="4320" y="424"/>
                  </a:lnTo>
                  <a:lnTo>
                    <a:pt x="1440" y="424"/>
                  </a:lnTo>
                  <a:lnTo>
                    <a:pt x="0" y="1271"/>
                  </a:lnTo>
                  <a:lnTo>
                    <a:pt x="0" y="2118"/>
                  </a:lnTo>
                  <a:lnTo>
                    <a:pt x="1440" y="11435"/>
                  </a:lnTo>
                  <a:lnTo>
                    <a:pt x="2880" y="16094"/>
                  </a:lnTo>
                  <a:lnTo>
                    <a:pt x="7200" y="20329"/>
                  </a:lnTo>
                  <a:lnTo>
                    <a:pt x="8640" y="21176"/>
                  </a:lnTo>
                  <a:lnTo>
                    <a:pt x="10080" y="21600"/>
                  </a:lnTo>
                  <a:lnTo>
                    <a:pt x="18720" y="21600"/>
                  </a:lnTo>
                  <a:lnTo>
                    <a:pt x="20160" y="20753"/>
                  </a:lnTo>
                  <a:lnTo>
                    <a:pt x="21600" y="20329"/>
                  </a:lnTo>
                  <a:lnTo>
                    <a:pt x="21600" y="1948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6" name="chenying0907 196"/>
            <p:cNvSpPr/>
            <p:nvPr/>
          </p:nvSpPr>
          <p:spPr>
            <a:xfrm>
              <a:off x="529914" y="630457"/>
              <a:ext cx="14085" cy="38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00" y="12764"/>
                  </a:moveTo>
                  <a:lnTo>
                    <a:pt x="12600" y="10145"/>
                  </a:lnTo>
                  <a:lnTo>
                    <a:pt x="10800" y="7527"/>
                  </a:lnTo>
                  <a:lnTo>
                    <a:pt x="8100" y="4255"/>
                  </a:lnTo>
                  <a:lnTo>
                    <a:pt x="8100" y="1636"/>
                  </a:lnTo>
                  <a:lnTo>
                    <a:pt x="6300" y="327"/>
                  </a:lnTo>
                  <a:lnTo>
                    <a:pt x="5400" y="327"/>
                  </a:lnTo>
                  <a:lnTo>
                    <a:pt x="3600" y="0"/>
                  </a:lnTo>
                  <a:lnTo>
                    <a:pt x="2700" y="327"/>
                  </a:lnTo>
                  <a:lnTo>
                    <a:pt x="900" y="327"/>
                  </a:lnTo>
                  <a:lnTo>
                    <a:pt x="0" y="982"/>
                  </a:lnTo>
                  <a:lnTo>
                    <a:pt x="0" y="5564"/>
                  </a:lnTo>
                  <a:lnTo>
                    <a:pt x="900" y="7855"/>
                  </a:lnTo>
                  <a:lnTo>
                    <a:pt x="2700" y="9818"/>
                  </a:lnTo>
                  <a:lnTo>
                    <a:pt x="5400" y="12436"/>
                  </a:lnTo>
                  <a:lnTo>
                    <a:pt x="8100" y="14727"/>
                  </a:lnTo>
                  <a:lnTo>
                    <a:pt x="11700" y="17673"/>
                  </a:lnTo>
                  <a:lnTo>
                    <a:pt x="12600" y="20291"/>
                  </a:lnTo>
                  <a:lnTo>
                    <a:pt x="13500" y="20945"/>
                  </a:lnTo>
                  <a:lnTo>
                    <a:pt x="14400" y="21273"/>
                  </a:lnTo>
                  <a:lnTo>
                    <a:pt x="16200" y="21600"/>
                  </a:lnTo>
                  <a:lnTo>
                    <a:pt x="18900" y="21600"/>
                  </a:lnTo>
                  <a:lnTo>
                    <a:pt x="20700" y="20945"/>
                  </a:lnTo>
                  <a:lnTo>
                    <a:pt x="21600" y="20291"/>
                  </a:lnTo>
                  <a:lnTo>
                    <a:pt x="20700" y="18327"/>
                  </a:lnTo>
                  <a:lnTo>
                    <a:pt x="19800" y="16036"/>
                  </a:lnTo>
                  <a:lnTo>
                    <a:pt x="16200" y="12764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7" name="chenying0907 197"/>
            <p:cNvSpPr/>
            <p:nvPr/>
          </p:nvSpPr>
          <p:spPr>
            <a:xfrm>
              <a:off x="567576" y="639262"/>
              <a:ext cx="12701" cy="49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368" y="1016"/>
                  </a:moveTo>
                  <a:lnTo>
                    <a:pt x="11368" y="508"/>
                  </a:lnTo>
                  <a:lnTo>
                    <a:pt x="10232" y="254"/>
                  </a:lnTo>
                  <a:lnTo>
                    <a:pt x="6821" y="0"/>
                  </a:lnTo>
                  <a:lnTo>
                    <a:pt x="3411" y="0"/>
                  </a:lnTo>
                  <a:lnTo>
                    <a:pt x="1137" y="254"/>
                  </a:lnTo>
                  <a:lnTo>
                    <a:pt x="0" y="508"/>
                  </a:lnTo>
                  <a:lnTo>
                    <a:pt x="0" y="1016"/>
                  </a:lnTo>
                  <a:lnTo>
                    <a:pt x="1137" y="6099"/>
                  </a:lnTo>
                  <a:lnTo>
                    <a:pt x="3411" y="11181"/>
                  </a:lnTo>
                  <a:lnTo>
                    <a:pt x="6821" y="16009"/>
                  </a:lnTo>
                  <a:lnTo>
                    <a:pt x="11368" y="20838"/>
                  </a:lnTo>
                  <a:lnTo>
                    <a:pt x="12505" y="21346"/>
                  </a:lnTo>
                  <a:lnTo>
                    <a:pt x="13642" y="21600"/>
                  </a:lnTo>
                  <a:lnTo>
                    <a:pt x="18189" y="21600"/>
                  </a:lnTo>
                  <a:lnTo>
                    <a:pt x="21600" y="20838"/>
                  </a:lnTo>
                  <a:lnTo>
                    <a:pt x="21600" y="20329"/>
                  </a:lnTo>
                  <a:lnTo>
                    <a:pt x="18189" y="15501"/>
                  </a:lnTo>
                  <a:lnTo>
                    <a:pt x="14779" y="10927"/>
                  </a:lnTo>
                  <a:lnTo>
                    <a:pt x="12505" y="6099"/>
                  </a:lnTo>
                  <a:lnTo>
                    <a:pt x="11368" y="101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8" name="chenying0907 198"/>
            <p:cNvSpPr/>
            <p:nvPr/>
          </p:nvSpPr>
          <p:spPr>
            <a:xfrm>
              <a:off x="242950" y="207804"/>
              <a:ext cx="17606" cy="11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326"/>
                  </a:moveTo>
                  <a:lnTo>
                    <a:pt x="10428" y="2605"/>
                  </a:lnTo>
                  <a:lnTo>
                    <a:pt x="9683" y="3690"/>
                  </a:lnTo>
                  <a:lnTo>
                    <a:pt x="9683" y="13459"/>
                  </a:lnTo>
                  <a:lnTo>
                    <a:pt x="8938" y="14762"/>
                  </a:lnTo>
                  <a:lnTo>
                    <a:pt x="7448" y="16173"/>
                  </a:lnTo>
                  <a:lnTo>
                    <a:pt x="2979" y="18561"/>
                  </a:lnTo>
                  <a:lnTo>
                    <a:pt x="1490" y="19863"/>
                  </a:lnTo>
                  <a:lnTo>
                    <a:pt x="0" y="21057"/>
                  </a:lnTo>
                  <a:lnTo>
                    <a:pt x="745" y="21274"/>
                  </a:lnTo>
                  <a:lnTo>
                    <a:pt x="2234" y="21491"/>
                  </a:lnTo>
                  <a:lnTo>
                    <a:pt x="3724" y="21600"/>
                  </a:lnTo>
                  <a:lnTo>
                    <a:pt x="4469" y="21491"/>
                  </a:lnTo>
                  <a:lnTo>
                    <a:pt x="5959" y="21383"/>
                  </a:lnTo>
                  <a:lnTo>
                    <a:pt x="6703" y="21274"/>
                  </a:lnTo>
                  <a:lnTo>
                    <a:pt x="7448" y="21057"/>
                  </a:lnTo>
                  <a:lnTo>
                    <a:pt x="8193" y="19755"/>
                  </a:lnTo>
                  <a:lnTo>
                    <a:pt x="10428" y="18344"/>
                  </a:lnTo>
                  <a:lnTo>
                    <a:pt x="14897" y="15630"/>
                  </a:lnTo>
                  <a:lnTo>
                    <a:pt x="16386" y="14653"/>
                  </a:lnTo>
                  <a:lnTo>
                    <a:pt x="16386" y="5970"/>
                  </a:lnTo>
                  <a:lnTo>
                    <a:pt x="17131" y="3365"/>
                  </a:lnTo>
                  <a:lnTo>
                    <a:pt x="18621" y="1954"/>
                  </a:lnTo>
                  <a:lnTo>
                    <a:pt x="21600" y="651"/>
                  </a:lnTo>
                  <a:lnTo>
                    <a:pt x="21600" y="434"/>
                  </a:lnTo>
                  <a:lnTo>
                    <a:pt x="20855" y="217"/>
                  </a:lnTo>
                  <a:lnTo>
                    <a:pt x="20110" y="109"/>
                  </a:lnTo>
                  <a:lnTo>
                    <a:pt x="17876" y="0"/>
                  </a:lnTo>
                  <a:lnTo>
                    <a:pt x="15641" y="0"/>
                  </a:lnTo>
                  <a:lnTo>
                    <a:pt x="14897" y="217"/>
                  </a:lnTo>
                  <a:lnTo>
                    <a:pt x="14152" y="326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29" name="chenying0907 199"/>
            <p:cNvSpPr/>
            <p:nvPr/>
          </p:nvSpPr>
          <p:spPr>
            <a:xfrm>
              <a:off x="295765" y="267680"/>
              <a:ext cx="21127" cy="9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600" y="388"/>
                  </a:moveTo>
                  <a:lnTo>
                    <a:pt x="10800" y="5432"/>
                  </a:lnTo>
                  <a:lnTo>
                    <a:pt x="6600" y="10735"/>
                  </a:lnTo>
                  <a:lnTo>
                    <a:pt x="3600" y="15909"/>
                  </a:lnTo>
                  <a:lnTo>
                    <a:pt x="0" y="20953"/>
                  </a:lnTo>
                  <a:lnTo>
                    <a:pt x="0" y="21212"/>
                  </a:lnTo>
                  <a:lnTo>
                    <a:pt x="1800" y="21600"/>
                  </a:lnTo>
                  <a:lnTo>
                    <a:pt x="3000" y="21600"/>
                  </a:lnTo>
                  <a:lnTo>
                    <a:pt x="4800" y="21471"/>
                  </a:lnTo>
                  <a:lnTo>
                    <a:pt x="6000" y="21212"/>
                  </a:lnTo>
                  <a:lnTo>
                    <a:pt x="6000" y="20953"/>
                  </a:lnTo>
                  <a:lnTo>
                    <a:pt x="12000" y="10865"/>
                  </a:lnTo>
                  <a:lnTo>
                    <a:pt x="15600" y="5820"/>
                  </a:lnTo>
                  <a:lnTo>
                    <a:pt x="21600" y="776"/>
                  </a:lnTo>
                  <a:lnTo>
                    <a:pt x="21600" y="517"/>
                  </a:lnTo>
                  <a:lnTo>
                    <a:pt x="21000" y="259"/>
                  </a:lnTo>
                  <a:lnTo>
                    <a:pt x="20400" y="129"/>
                  </a:lnTo>
                  <a:lnTo>
                    <a:pt x="18600" y="0"/>
                  </a:lnTo>
                  <a:lnTo>
                    <a:pt x="16800" y="0"/>
                  </a:lnTo>
                  <a:lnTo>
                    <a:pt x="15600" y="129"/>
                  </a:lnTo>
                  <a:lnTo>
                    <a:pt x="15600" y="388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0" name="chenying0907 200"/>
            <p:cNvSpPr/>
            <p:nvPr/>
          </p:nvSpPr>
          <p:spPr>
            <a:xfrm>
              <a:off x="359144" y="334600"/>
              <a:ext cx="19367" cy="105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046" y="603"/>
                  </a:moveTo>
                  <a:lnTo>
                    <a:pt x="15429" y="3137"/>
                  </a:lnTo>
                  <a:lnTo>
                    <a:pt x="14194" y="5551"/>
                  </a:lnTo>
                  <a:lnTo>
                    <a:pt x="12343" y="8085"/>
                  </a:lnTo>
                  <a:lnTo>
                    <a:pt x="8640" y="10619"/>
                  </a:lnTo>
                  <a:lnTo>
                    <a:pt x="6789" y="11826"/>
                  </a:lnTo>
                  <a:lnTo>
                    <a:pt x="5554" y="13153"/>
                  </a:lnTo>
                  <a:lnTo>
                    <a:pt x="1851" y="18463"/>
                  </a:lnTo>
                  <a:lnTo>
                    <a:pt x="0" y="20997"/>
                  </a:lnTo>
                  <a:lnTo>
                    <a:pt x="0" y="21238"/>
                  </a:lnTo>
                  <a:lnTo>
                    <a:pt x="617" y="21359"/>
                  </a:lnTo>
                  <a:lnTo>
                    <a:pt x="2469" y="21600"/>
                  </a:lnTo>
                  <a:lnTo>
                    <a:pt x="4320" y="21600"/>
                  </a:lnTo>
                  <a:lnTo>
                    <a:pt x="4937" y="21479"/>
                  </a:lnTo>
                  <a:lnTo>
                    <a:pt x="5554" y="21238"/>
                  </a:lnTo>
                  <a:lnTo>
                    <a:pt x="7406" y="18704"/>
                  </a:lnTo>
                  <a:lnTo>
                    <a:pt x="11109" y="13394"/>
                  </a:lnTo>
                  <a:lnTo>
                    <a:pt x="14811" y="10981"/>
                  </a:lnTo>
                  <a:lnTo>
                    <a:pt x="17280" y="8326"/>
                  </a:lnTo>
                  <a:lnTo>
                    <a:pt x="19749" y="5792"/>
                  </a:lnTo>
                  <a:lnTo>
                    <a:pt x="20983" y="3258"/>
                  </a:lnTo>
                  <a:lnTo>
                    <a:pt x="21600" y="603"/>
                  </a:lnTo>
                  <a:lnTo>
                    <a:pt x="20366" y="121"/>
                  </a:lnTo>
                  <a:lnTo>
                    <a:pt x="19749" y="0"/>
                  </a:lnTo>
                  <a:lnTo>
                    <a:pt x="17280" y="0"/>
                  </a:lnTo>
                  <a:lnTo>
                    <a:pt x="16663" y="121"/>
                  </a:lnTo>
                  <a:lnTo>
                    <a:pt x="16046" y="362"/>
                  </a:lnTo>
                  <a:lnTo>
                    <a:pt x="16046" y="60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1" name="chenying0907 201"/>
            <p:cNvSpPr/>
            <p:nvPr/>
          </p:nvSpPr>
          <p:spPr>
            <a:xfrm>
              <a:off x="413720" y="361015"/>
              <a:ext cx="14085" cy="457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782" y="820"/>
                  </a:moveTo>
                  <a:lnTo>
                    <a:pt x="7855" y="5742"/>
                  </a:lnTo>
                  <a:lnTo>
                    <a:pt x="5891" y="10390"/>
                  </a:lnTo>
                  <a:lnTo>
                    <a:pt x="2945" y="15311"/>
                  </a:lnTo>
                  <a:lnTo>
                    <a:pt x="0" y="19959"/>
                  </a:lnTo>
                  <a:lnTo>
                    <a:pt x="0" y="20780"/>
                  </a:lnTo>
                  <a:lnTo>
                    <a:pt x="2945" y="21600"/>
                  </a:lnTo>
                  <a:lnTo>
                    <a:pt x="6873" y="21600"/>
                  </a:lnTo>
                  <a:lnTo>
                    <a:pt x="7855" y="21327"/>
                  </a:lnTo>
                  <a:lnTo>
                    <a:pt x="8836" y="20780"/>
                  </a:lnTo>
                  <a:lnTo>
                    <a:pt x="11782" y="15858"/>
                  </a:lnTo>
                  <a:lnTo>
                    <a:pt x="13745" y="10937"/>
                  </a:lnTo>
                  <a:lnTo>
                    <a:pt x="16691" y="6289"/>
                  </a:lnTo>
                  <a:lnTo>
                    <a:pt x="21600" y="1641"/>
                  </a:lnTo>
                  <a:lnTo>
                    <a:pt x="21600" y="547"/>
                  </a:lnTo>
                  <a:lnTo>
                    <a:pt x="20618" y="273"/>
                  </a:lnTo>
                  <a:lnTo>
                    <a:pt x="18655" y="0"/>
                  </a:lnTo>
                  <a:lnTo>
                    <a:pt x="14727" y="0"/>
                  </a:lnTo>
                  <a:lnTo>
                    <a:pt x="12764" y="273"/>
                  </a:lnTo>
                  <a:lnTo>
                    <a:pt x="11782" y="82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2" name="chenying0907 202"/>
            <p:cNvSpPr/>
            <p:nvPr/>
          </p:nvSpPr>
          <p:spPr>
            <a:xfrm>
              <a:off x="450690" y="415608"/>
              <a:ext cx="17606" cy="5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7" y="762"/>
                  </a:moveTo>
                  <a:lnTo>
                    <a:pt x="0" y="20075"/>
                  </a:lnTo>
                  <a:lnTo>
                    <a:pt x="0" y="20584"/>
                  </a:lnTo>
                  <a:lnTo>
                    <a:pt x="745" y="21092"/>
                  </a:lnTo>
                  <a:lnTo>
                    <a:pt x="1490" y="21346"/>
                  </a:lnTo>
                  <a:lnTo>
                    <a:pt x="2979" y="21600"/>
                  </a:lnTo>
                  <a:lnTo>
                    <a:pt x="5214" y="21600"/>
                  </a:lnTo>
                  <a:lnTo>
                    <a:pt x="5959" y="21346"/>
                  </a:lnTo>
                  <a:lnTo>
                    <a:pt x="6703" y="20838"/>
                  </a:lnTo>
                  <a:lnTo>
                    <a:pt x="20855" y="1271"/>
                  </a:lnTo>
                  <a:lnTo>
                    <a:pt x="21600" y="762"/>
                  </a:lnTo>
                  <a:lnTo>
                    <a:pt x="20110" y="254"/>
                  </a:lnTo>
                  <a:lnTo>
                    <a:pt x="18621" y="0"/>
                  </a:lnTo>
                  <a:lnTo>
                    <a:pt x="16386" y="0"/>
                  </a:lnTo>
                  <a:lnTo>
                    <a:pt x="14897" y="254"/>
                  </a:lnTo>
                  <a:lnTo>
                    <a:pt x="14897" y="76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3" name="chenying0907 203"/>
            <p:cNvSpPr/>
            <p:nvPr/>
          </p:nvSpPr>
          <p:spPr>
            <a:xfrm>
              <a:off x="543998" y="538882"/>
              <a:ext cx="17606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152" y="745"/>
                  </a:moveTo>
                  <a:lnTo>
                    <a:pt x="14152" y="2234"/>
                  </a:lnTo>
                  <a:lnTo>
                    <a:pt x="12662" y="3538"/>
                  </a:lnTo>
                  <a:lnTo>
                    <a:pt x="8938" y="6517"/>
                  </a:lnTo>
                  <a:lnTo>
                    <a:pt x="5959" y="9310"/>
                  </a:lnTo>
                  <a:lnTo>
                    <a:pt x="5214" y="10800"/>
                  </a:lnTo>
                  <a:lnTo>
                    <a:pt x="4469" y="12103"/>
                  </a:lnTo>
                  <a:lnTo>
                    <a:pt x="4469" y="14152"/>
                  </a:lnTo>
                  <a:lnTo>
                    <a:pt x="3724" y="16572"/>
                  </a:lnTo>
                  <a:lnTo>
                    <a:pt x="2979" y="18434"/>
                  </a:lnTo>
                  <a:lnTo>
                    <a:pt x="0" y="20483"/>
                  </a:lnTo>
                  <a:lnTo>
                    <a:pt x="0" y="21041"/>
                  </a:lnTo>
                  <a:lnTo>
                    <a:pt x="745" y="21600"/>
                  </a:lnTo>
                  <a:lnTo>
                    <a:pt x="4469" y="21600"/>
                  </a:lnTo>
                  <a:lnTo>
                    <a:pt x="5959" y="21228"/>
                  </a:lnTo>
                  <a:lnTo>
                    <a:pt x="6703" y="20855"/>
                  </a:lnTo>
                  <a:lnTo>
                    <a:pt x="8938" y="18993"/>
                  </a:lnTo>
                  <a:lnTo>
                    <a:pt x="10428" y="17131"/>
                  </a:lnTo>
                  <a:lnTo>
                    <a:pt x="11172" y="14897"/>
                  </a:lnTo>
                  <a:lnTo>
                    <a:pt x="11172" y="13034"/>
                  </a:lnTo>
                  <a:lnTo>
                    <a:pt x="12662" y="11545"/>
                  </a:lnTo>
                  <a:lnTo>
                    <a:pt x="13407" y="10055"/>
                  </a:lnTo>
                  <a:lnTo>
                    <a:pt x="19366" y="3724"/>
                  </a:lnTo>
                  <a:lnTo>
                    <a:pt x="20855" y="2234"/>
                  </a:lnTo>
                  <a:lnTo>
                    <a:pt x="21600" y="745"/>
                  </a:lnTo>
                  <a:lnTo>
                    <a:pt x="20855" y="372"/>
                  </a:lnTo>
                  <a:lnTo>
                    <a:pt x="19366" y="0"/>
                  </a:lnTo>
                  <a:lnTo>
                    <a:pt x="16386" y="0"/>
                  </a:lnTo>
                  <a:lnTo>
                    <a:pt x="14897" y="372"/>
                  </a:lnTo>
                  <a:lnTo>
                    <a:pt x="14152" y="745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4" name="chenying0907 204"/>
            <p:cNvSpPr/>
            <p:nvPr/>
          </p:nvSpPr>
          <p:spPr>
            <a:xfrm>
              <a:off x="573738" y="526554"/>
              <a:ext cx="12701" cy="68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343" y="923"/>
                  </a:moveTo>
                  <a:lnTo>
                    <a:pt x="10286" y="5908"/>
                  </a:lnTo>
                  <a:lnTo>
                    <a:pt x="2057" y="15877"/>
                  </a:lnTo>
                  <a:lnTo>
                    <a:pt x="0" y="20862"/>
                  </a:lnTo>
                  <a:lnTo>
                    <a:pt x="0" y="21231"/>
                  </a:lnTo>
                  <a:lnTo>
                    <a:pt x="1029" y="21415"/>
                  </a:lnTo>
                  <a:lnTo>
                    <a:pt x="3086" y="21600"/>
                  </a:lnTo>
                  <a:lnTo>
                    <a:pt x="6171" y="21600"/>
                  </a:lnTo>
                  <a:lnTo>
                    <a:pt x="8229" y="21415"/>
                  </a:lnTo>
                  <a:lnTo>
                    <a:pt x="9257" y="21231"/>
                  </a:lnTo>
                  <a:lnTo>
                    <a:pt x="9257" y="20862"/>
                  </a:lnTo>
                  <a:lnTo>
                    <a:pt x="11314" y="15877"/>
                  </a:lnTo>
                  <a:lnTo>
                    <a:pt x="19543" y="5908"/>
                  </a:lnTo>
                  <a:lnTo>
                    <a:pt x="21600" y="923"/>
                  </a:lnTo>
                  <a:lnTo>
                    <a:pt x="21600" y="554"/>
                  </a:lnTo>
                  <a:lnTo>
                    <a:pt x="19543" y="185"/>
                  </a:lnTo>
                  <a:lnTo>
                    <a:pt x="17486" y="0"/>
                  </a:lnTo>
                  <a:lnTo>
                    <a:pt x="15429" y="185"/>
                  </a:lnTo>
                  <a:lnTo>
                    <a:pt x="13371" y="554"/>
                  </a:lnTo>
                  <a:lnTo>
                    <a:pt x="12343" y="923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5" name="chenying0907 206"/>
            <p:cNvSpPr/>
            <p:nvPr/>
          </p:nvSpPr>
          <p:spPr>
            <a:xfrm>
              <a:off x="58097" y="73964"/>
              <a:ext cx="616179" cy="63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67" y="21600"/>
                  </a:moveTo>
                  <a:lnTo>
                    <a:pt x="19565" y="21521"/>
                  </a:lnTo>
                  <a:lnTo>
                    <a:pt x="18723" y="21401"/>
                  </a:lnTo>
                  <a:lnTo>
                    <a:pt x="17798" y="21223"/>
                  </a:lnTo>
                  <a:lnTo>
                    <a:pt x="16791" y="20965"/>
                  </a:lnTo>
                  <a:lnTo>
                    <a:pt x="15434" y="20667"/>
                  </a:lnTo>
                  <a:lnTo>
                    <a:pt x="14962" y="20587"/>
                  </a:lnTo>
                  <a:lnTo>
                    <a:pt x="14715" y="20548"/>
                  </a:lnTo>
                  <a:lnTo>
                    <a:pt x="14510" y="20468"/>
                  </a:lnTo>
                  <a:lnTo>
                    <a:pt x="14099" y="20349"/>
                  </a:lnTo>
                  <a:lnTo>
                    <a:pt x="13831" y="20250"/>
                  </a:lnTo>
                  <a:lnTo>
                    <a:pt x="13544" y="20171"/>
                  </a:lnTo>
                  <a:lnTo>
                    <a:pt x="13441" y="20151"/>
                  </a:lnTo>
                  <a:lnTo>
                    <a:pt x="13379" y="20111"/>
                  </a:lnTo>
                  <a:lnTo>
                    <a:pt x="13338" y="20071"/>
                  </a:lnTo>
                  <a:lnTo>
                    <a:pt x="13256" y="20051"/>
                  </a:lnTo>
                  <a:lnTo>
                    <a:pt x="13153" y="19972"/>
                  </a:lnTo>
                  <a:lnTo>
                    <a:pt x="13050" y="19873"/>
                  </a:lnTo>
                  <a:lnTo>
                    <a:pt x="12907" y="19674"/>
                  </a:lnTo>
                  <a:lnTo>
                    <a:pt x="12722" y="19496"/>
                  </a:lnTo>
                  <a:lnTo>
                    <a:pt x="12619" y="19436"/>
                  </a:lnTo>
                  <a:lnTo>
                    <a:pt x="12557" y="19376"/>
                  </a:lnTo>
                  <a:lnTo>
                    <a:pt x="12496" y="19257"/>
                  </a:lnTo>
                  <a:lnTo>
                    <a:pt x="12496" y="19118"/>
                  </a:lnTo>
                  <a:lnTo>
                    <a:pt x="12146" y="18781"/>
                  </a:lnTo>
                  <a:lnTo>
                    <a:pt x="11858" y="18443"/>
                  </a:lnTo>
                  <a:lnTo>
                    <a:pt x="11530" y="18106"/>
                  </a:lnTo>
                  <a:lnTo>
                    <a:pt x="11221" y="17768"/>
                  </a:lnTo>
                  <a:lnTo>
                    <a:pt x="10872" y="17451"/>
                  </a:lnTo>
                  <a:lnTo>
                    <a:pt x="10543" y="17153"/>
                  </a:lnTo>
                  <a:lnTo>
                    <a:pt x="10070" y="16796"/>
                  </a:lnTo>
                  <a:lnTo>
                    <a:pt x="9639" y="16418"/>
                  </a:lnTo>
                  <a:lnTo>
                    <a:pt x="8796" y="15664"/>
                  </a:lnTo>
                  <a:lnTo>
                    <a:pt x="8550" y="15426"/>
                  </a:lnTo>
                  <a:lnTo>
                    <a:pt x="8282" y="15227"/>
                  </a:lnTo>
                  <a:lnTo>
                    <a:pt x="7769" y="14790"/>
                  </a:lnTo>
                  <a:lnTo>
                    <a:pt x="7316" y="14473"/>
                  </a:lnTo>
                  <a:lnTo>
                    <a:pt x="6905" y="14115"/>
                  </a:lnTo>
                  <a:lnTo>
                    <a:pt x="6515" y="13758"/>
                  </a:lnTo>
                  <a:lnTo>
                    <a:pt x="6309" y="13560"/>
                  </a:lnTo>
                  <a:lnTo>
                    <a:pt x="5570" y="12666"/>
                  </a:lnTo>
                  <a:lnTo>
                    <a:pt x="4891" y="11832"/>
                  </a:lnTo>
                  <a:lnTo>
                    <a:pt x="4563" y="11396"/>
                  </a:lnTo>
                  <a:lnTo>
                    <a:pt x="4254" y="10959"/>
                  </a:lnTo>
                  <a:lnTo>
                    <a:pt x="3987" y="10601"/>
                  </a:lnTo>
                  <a:lnTo>
                    <a:pt x="3658" y="10204"/>
                  </a:lnTo>
                  <a:lnTo>
                    <a:pt x="3288" y="9788"/>
                  </a:lnTo>
                  <a:lnTo>
                    <a:pt x="2631" y="9152"/>
                  </a:lnTo>
                  <a:lnTo>
                    <a:pt x="2363" y="8993"/>
                  </a:lnTo>
                  <a:lnTo>
                    <a:pt x="2117" y="8815"/>
                  </a:lnTo>
                  <a:lnTo>
                    <a:pt x="1994" y="8715"/>
                  </a:lnTo>
                  <a:lnTo>
                    <a:pt x="1891" y="8596"/>
                  </a:lnTo>
                  <a:lnTo>
                    <a:pt x="1521" y="8219"/>
                  </a:lnTo>
                  <a:lnTo>
                    <a:pt x="1171" y="7802"/>
                  </a:lnTo>
                  <a:lnTo>
                    <a:pt x="637" y="7147"/>
                  </a:lnTo>
                  <a:lnTo>
                    <a:pt x="329" y="6849"/>
                  </a:lnTo>
                  <a:lnTo>
                    <a:pt x="41" y="6532"/>
                  </a:lnTo>
                  <a:lnTo>
                    <a:pt x="0" y="6492"/>
                  </a:lnTo>
                  <a:lnTo>
                    <a:pt x="555" y="5956"/>
                  </a:lnTo>
                  <a:lnTo>
                    <a:pt x="925" y="6393"/>
                  </a:lnTo>
                  <a:lnTo>
                    <a:pt x="1398" y="6968"/>
                  </a:lnTo>
                  <a:lnTo>
                    <a:pt x="1726" y="7365"/>
                  </a:lnTo>
                  <a:lnTo>
                    <a:pt x="2096" y="7782"/>
                  </a:lnTo>
                  <a:lnTo>
                    <a:pt x="2281" y="7961"/>
                  </a:lnTo>
                  <a:lnTo>
                    <a:pt x="2466" y="8160"/>
                  </a:lnTo>
                  <a:lnTo>
                    <a:pt x="2692" y="8318"/>
                  </a:lnTo>
                  <a:lnTo>
                    <a:pt x="2898" y="8457"/>
                  </a:lnTo>
                  <a:lnTo>
                    <a:pt x="3103" y="8616"/>
                  </a:lnTo>
                  <a:lnTo>
                    <a:pt x="3350" y="8815"/>
                  </a:lnTo>
                  <a:lnTo>
                    <a:pt x="3576" y="9013"/>
                  </a:lnTo>
                  <a:lnTo>
                    <a:pt x="3823" y="9232"/>
                  </a:lnTo>
                  <a:lnTo>
                    <a:pt x="4275" y="9748"/>
                  </a:lnTo>
                  <a:lnTo>
                    <a:pt x="4501" y="10046"/>
                  </a:lnTo>
                  <a:lnTo>
                    <a:pt x="4706" y="10343"/>
                  </a:lnTo>
                  <a:lnTo>
                    <a:pt x="5364" y="11257"/>
                  </a:lnTo>
                  <a:lnTo>
                    <a:pt x="5981" y="12051"/>
                  </a:lnTo>
                  <a:lnTo>
                    <a:pt x="6268" y="12388"/>
                  </a:lnTo>
                  <a:lnTo>
                    <a:pt x="6556" y="12706"/>
                  </a:lnTo>
                  <a:lnTo>
                    <a:pt x="6823" y="12984"/>
                  </a:lnTo>
                  <a:lnTo>
                    <a:pt x="7111" y="13262"/>
                  </a:lnTo>
                  <a:lnTo>
                    <a:pt x="7625" y="13738"/>
                  </a:lnTo>
                  <a:lnTo>
                    <a:pt x="8180" y="14175"/>
                  </a:lnTo>
                  <a:lnTo>
                    <a:pt x="8817" y="14711"/>
                  </a:lnTo>
                  <a:lnTo>
                    <a:pt x="9146" y="14989"/>
                  </a:lnTo>
                  <a:lnTo>
                    <a:pt x="9433" y="15267"/>
                  </a:lnTo>
                  <a:lnTo>
                    <a:pt x="9885" y="15684"/>
                  </a:lnTo>
                  <a:lnTo>
                    <a:pt x="10358" y="16061"/>
                  </a:lnTo>
                  <a:lnTo>
                    <a:pt x="10810" y="16438"/>
                  </a:lnTo>
                  <a:lnTo>
                    <a:pt x="11262" y="16855"/>
                  </a:lnTo>
                  <a:lnTo>
                    <a:pt x="11735" y="17312"/>
                  </a:lnTo>
                  <a:lnTo>
                    <a:pt x="12208" y="17788"/>
                  </a:lnTo>
                  <a:lnTo>
                    <a:pt x="12639" y="18265"/>
                  </a:lnTo>
                  <a:lnTo>
                    <a:pt x="13215" y="18821"/>
                  </a:lnTo>
                  <a:lnTo>
                    <a:pt x="13276" y="18721"/>
                  </a:lnTo>
                  <a:lnTo>
                    <a:pt x="13523" y="18443"/>
                  </a:lnTo>
                  <a:lnTo>
                    <a:pt x="13749" y="18205"/>
                  </a:lnTo>
                  <a:lnTo>
                    <a:pt x="14016" y="17947"/>
                  </a:lnTo>
                  <a:lnTo>
                    <a:pt x="14880" y="17292"/>
                  </a:lnTo>
                  <a:lnTo>
                    <a:pt x="15476" y="16895"/>
                  </a:lnTo>
                  <a:lnTo>
                    <a:pt x="16113" y="16458"/>
                  </a:lnTo>
                  <a:lnTo>
                    <a:pt x="16688" y="16021"/>
                  </a:lnTo>
                  <a:lnTo>
                    <a:pt x="17325" y="15624"/>
                  </a:lnTo>
                  <a:lnTo>
                    <a:pt x="18620" y="14850"/>
                  </a:lnTo>
                  <a:lnTo>
                    <a:pt x="19401" y="14393"/>
                  </a:lnTo>
                  <a:lnTo>
                    <a:pt x="20141" y="13937"/>
                  </a:lnTo>
                  <a:lnTo>
                    <a:pt x="20264" y="13857"/>
                  </a:lnTo>
                  <a:lnTo>
                    <a:pt x="19812" y="13421"/>
                  </a:lnTo>
                  <a:lnTo>
                    <a:pt x="19504" y="13103"/>
                  </a:lnTo>
                  <a:lnTo>
                    <a:pt x="18908" y="12388"/>
                  </a:lnTo>
                  <a:lnTo>
                    <a:pt x="18846" y="12309"/>
                  </a:lnTo>
                  <a:lnTo>
                    <a:pt x="18127" y="11495"/>
                  </a:lnTo>
                  <a:lnTo>
                    <a:pt x="17469" y="10780"/>
                  </a:lnTo>
                  <a:lnTo>
                    <a:pt x="16832" y="10125"/>
                  </a:lnTo>
                  <a:lnTo>
                    <a:pt x="16215" y="9529"/>
                  </a:lnTo>
                  <a:lnTo>
                    <a:pt x="15434" y="8854"/>
                  </a:lnTo>
                  <a:lnTo>
                    <a:pt x="14633" y="8179"/>
                  </a:lnTo>
                  <a:lnTo>
                    <a:pt x="12824" y="6591"/>
                  </a:lnTo>
                  <a:lnTo>
                    <a:pt x="12413" y="6214"/>
                  </a:lnTo>
                  <a:lnTo>
                    <a:pt x="11982" y="5777"/>
                  </a:lnTo>
                  <a:lnTo>
                    <a:pt x="11591" y="5340"/>
                  </a:lnTo>
                  <a:lnTo>
                    <a:pt x="11180" y="4884"/>
                  </a:lnTo>
                  <a:lnTo>
                    <a:pt x="10728" y="4387"/>
                  </a:lnTo>
                  <a:lnTo>
                    <a:pt x="10296" y="3871"/>
                  </a:lnTo>
                  <a:lnTo>
                    <a:pt x="9762" y="3276"/>
                  </a:lnTo>
                  <a:lnTo>
                    <a:pt x="9248" y="2680"/>
                  </a:lnTo>
                  <a:lnTo>
                    <a:pt x="9063" y="2482"/>
                  </a:lnTo>
                  <a:lnTo>
                    <a:pt x="8858" y="2303"/>
                  </a:lnTo>
                  <a:lnTo>
                    <a:pt x="8488" y="1946"/>
                  </a:lnTo>
                  <a:lnTo>
                    <a:pt x="8221" y="1608"/>
                  </a:lnTo>
                  <a:lnTo>
                    <a:pt x="7995" y="1330"/>
                  </a:lnTo>
                  <a:lnTo>
                    <a:pt x="7769" y="1072"/>
                  </a:lnTo>
                  <a:lnTo>
                    <a:pt x="7522" y="874"/>
                  </a:lnTo>
                  <a:lnTo>
                    <a:pt x="7296" y="655"/>
                  </a:lnTo>
                  <a:lnTo>
                    <a:pt x="7111" y="417"/>
                  </a:lnTo>
                  <a:lnTo>
                    <a:pt x="7748" y="0"/>
                  </a:lnTo>
                  <a:lnTo>
                    <a:pt x="7851" y="119"/>
                  </a:lnTo>
                  <a:lnTo>
                    <a:pt x="8899" y="1271"/>
                  </a:lnTo>
                  <a:lnTo>
                    <a:pt x="10194" y="2660"/>
                  </a:lnTo>
                  <a:lnTo>
                    <a:pt x="10831" y="3375"/>
                  </a:lnTo>
                  <a:lnTo>
                    <a:pt x="11468" y="4110"/>
                  </a:lnTo>
                  <a:lnTo>
                    <a:pt x="12023" y="4745"/>
                  </a:lnTo>
                  <a:lnTo>
                    <a:pt x="12619" y="5420"/>
                  </a:lnTo>
                  <a:lnTo>
                    <a:pt x="12968" y="5757"/>
                  </a:lnTo>
                  <a:lnTo>
                    <a:pt x="13297" y="6095"/>
                  </a:lnTo>
                  <a:lnTo>
                    <a:pt x="14037" y="6770"/>
                  </a:lnTo>
                  <a:lnTo>
                    <a:pt x="14982" y="7544"/>
                  </a:lnTo>
                  <a:lnTo>
                    <a:pt x="15722" y="8160"/>
                  </a:lnTo>
                  <a:lnTo>
                    <a:pt x="16462" y="8815"/>
                  </a:lnTo>
                  <a:lnTo>
                    <a:pt x="17181" y="9470"/>
                  </a:lnTo>
                  <a:lnTo>
                    <a:pt x="17860" y="10145"/>
                  </a:lnTo>
                  <a:lnTo>
                    <a:pt x="18497" y="10840"/>
                  </a:lnTo>
                  <a:lnTo>
                    <a:pt x="19113" y="11535"/>
                  </a:lnTo>
                  <a:lnTo>
                    <a:pt x="19442" y="11912"/>
                  </a:lnTo>
                  <a:lnTo>
                    <a:pt x="19771" y="12309"/>
                  </a:lnTo>
                  <a:lnTo>
                    <a:pt x="20141" y="12726"/>
                  </a:lnTo>
                  <a:lnTo>
                    <a:pt x="20511" y="13123"/>
                  </a:lnTo>
                  <a:lnTo>
                    <a:pt x="20922" y="13440"/>
                  </a:lnTo>
                  <a:lnTo>
                    <a:pt x="20942" y="13460"/>
                  </a:lnTo>
                  <a:lnTo>
                    <a:pt x="20963" y="13460"/>
                  </a:lnTo>
                  <a:lnTo>
                    <a:pt x="21066" y="13500"/>
                  </a:lnTo>
                  <a:lnTo>
                    <a:pt x="21148" y="13579"/>
                  </a:lnTo>
                  <a:lnTo>
                    <a:pt x="21148" y="13599"/>
                  </a:lnTo>
                  <a:lnTo>
                    <a:pt x="21168" y="13619"/>
                  </a:lnTo>
                  <a:lnTo>
                    <a:pt x="21210" y="13679"/>
                  </a:lnTo>
                  <a:lnTo>
                    <a:pt x="21271" y="13738"/>
                  </a:lnTo>
                  <a:lnTo>
                    <a:pt x="21312" y="13857"/>
                  </a:lnTo>
                  <a:lnTo>
                    <a:pt x="21312" y="13897"/>
                  </a:lnTo>
                  <a:lnTo>
                    <a:pt x="21394" y="14115"/>
                  </a:lnTo>
                  <a:lnTo>
                    <a:pt x="21477" y="14354"/>
                  </a:lnTo>
                  <a:lnTo>
                    <a:pt x="21518" y="14592"/>
                  </a:lnTo>
                  <a:lnTo>
                    <a:pt x="21559" y="14850"/>
                  </a:lnTo>
                  <a:lnTo>
                    <a:pt x="21600" y="15366"/>
                  </a:lnTo>
                  <a:lnTo>
                    <a:pt x="21600" y="15882"/>
                  </a:lnTo>
                  <a:lnTo>
                    <a:pt x="21579" y="16399"/>
                  </a:lnTo>
                  <a:lnTo>
                    <a:pt x="21518" y="16895"/>
                  </a:lnTo>
                  <a:lnTo>
                    <a:pt x="21456" y="17312"/>
                  </a:lnTo>
                  <a:lnTo>
                    <a:pt x="21374" y="17709"/>
                  </a:lnTo>
                  <a:lnTo>
                    <a:pt x="21312" y="18086"/>
                  </a:lnTo>
                  <a:lnTo>
                    <a:pt x="21271" y="18443"/>
                  </a:lnTo>
                  <a:lnTo>
                    <a:pt x="21168" y="19198"/>
                  </a:lnTo>
                  <a:lnTo>
                    <a:pt x="21168" y="19317"/>
                  </a:lnTo>
                  <a:lnTo>
                    <a:pt x="21148" y="19674"/>
                  </a:lnTo>
                  <a:lnTo>
                    <a:pt x="21148" y="20032"/>
                  </a:lnTo>
                  <a:lnTo>
                    <a:pt x="21127" y="20190"/>
                  </a:lnTo>
                  <a:lnTo>
                    <a:pt x="21045" y="20468"/>
                  </a:lnTo>
                  <a:lnTo>
                    <a:pt x="21025" y="20627"/>
                  </a:lnTo>
                  <a:lnTo>
                    <a:pt x="21025" y="21024"/>
                  </a:lnTo>
                  <a:lnTo>
                    <a:pt x="20983" y="21203"/>
                  </a:lnTo>
                  <a:lnTo>
                    <a:pt x="20942" y="21342"/>
                  </a:lnTo>
                  <a:lnTo>
                    <a:pt x="20819" y="21501"/>
                  </a:lnTo>
                  <a:lnTo>
                    <a:pt x="20757" y="21540"/>
                  </a:lnTo>
                  <a:lnTo>
                    <a:pt x="20716" y="21560"/>
                  </a:lnTo>
                  <a:lnTo>
                    <a:pt x="20593" y="21600"/>
                  </a:lnTo>
                  <a:lnTo>
                    <a:pt x="20511" y="21580"/>
                  </a:lnTo>
                  <a:lnTo>
                    <a:pt x="20470" y="21580"/>
                  </a:lnTo>
                  <a:lnTo>
                    <a:pt x="20387" y="21600"/>
                  </a:lnTo>
                  <a:lnTo>
                    <a:pt x="20367" y="21600"/>
                  </a:lnTo>
                  <a:close/>
                  <a:moveTo>
                    <a:pt x="20593" y="14512"/>
                  </a:moveTo>
                  <a:lnTo>
                    <a:pt x="19606" y="15108"/>
                  </a:lnTo>
                  <a:lnTo>
                    <a:pt x="18867" y="15565"/>
                  </a:lnTo>
                  <a:lnTo>
                    <a:pt x="18188" y="15942"/>
                  </a:lnTo>
                  <a:lnTo>
                    <a:pt x="17592" y="16299"/>
                  </a:lnTo>
                  <a:lnTo>
                    <a:pt x="17305" y="16478"/>
                  </a:lnTo>
                  <a:lnTo>
                    <a:pt x="17037" y="16657"/>
                  </a:lnTo>
                  <a:lnTo>
                    <a:pt x="16832" y="16815"/>
                  </a:lnTo>
                  <a:lnTo>
                    <a:pt x="15887" y="17490"/>
                  </a:lnTo>
                  <a:lnTo>
                    <a:pt x="14982" y="18205"/>
                  </a:lnTo>
                  <a:lnTo>
                    <a:pt x="14736" y="18364"/>
                  </a:lnTo>
                  <a:lnTo>
                    <a:pt x="14469" y="18582"/>
                  </a:lnTo>
                  <a:lnTo>
                    <a:pt x="13934" y="19059"/>
                  </a:lnTo>
                  <a:lnTo>
                    <a:pt x="13811" y="19198"/>
                  </a:lnTo>
                  <a:lnTo>
                    <a:pt x="13729" y="19337"/>
                  </a:lnTo>
                  <a:lnTo>
                    <a:pt x="13646" y="19456"/>
                  </a:lnTo>
                  <a:lnTo>
                    <a:pt x="13790" y="19496"/>
                  </a:lnTo>
                  <a:lnTo>
                    <a:pt x="14366" y="19674"/>
                  </a:lnTo>
                  <a:lnTo>
                    <a:pt x="14756" y="19774"/>
                  </a:lnTo>
                  <a:lnTo>
                    <a:pt x="15167" y="19912"/>
                  </a:lnTo>
                  <a:lnTo>
                    <a:pt x="15537" y="19992"/>
                  </a:lnTo>
                  <a:lnTo>
                    <a:pt x="15866" y="20051"/>
                  </a:lnTo>
                  <a:lnTo>
                    <a:pt x="16277" y="20131"/>
                  </a:lnTo>
                  <a:lnTo>
                    <a:pt x="16668" y="20210"/>
                  </a:lnTo>
                  <a:lnTo>
                    <a:pt x="17551" y="20409"/>
                  </a:lnTo>
                  <a:lnTo>
                    <a:pt x="18435" y="20627"/>
                  </a:lnTo>
                  <a:lnTo>
                    <a:pt x="19339" y="20766"/>
                  </a:lnTo>
                  <a:lnTo>
                    <a:pt x="19771" y="20826"/>
                  </a:lnTo>
                  <a:lnTo>
                    <a:pt x="20223" y="20865"/>
                  </a:lnTo>
                  <a:lnTo>
                    <a:pt x="20367" y="20885"/>
                  </a:lnTo>
                  <a:lnTo>
                    <a:pt x="20346" y="20746"/>
                  </a:lnTo>
                  <a:lnTo>
                    <a:pt x="20326" y="20627"/>
                  </a:lnTo>
                  <a:lnTo>
                    <a:pt x="20285" y="20488"/>
                  </a:lnTo>
                  <a:lnTo>
                    <a:pt x="20285" y="20389"/>
                  </a:lnTo>
                  <a:lnTo>
                    <a:pt x="20346" y="20210"/>
                  </a:lnTo>
                  <a:lnTo>
                    <a:pt x="20387" y="20012"/>
                  </a:lnTo>
                  <a:lnTo>
                    <a:pt x="20408" y="19615"/>
                  </a:lnTo>
                  <a:lnTo>
                    <a:pt x="20429" y="19337"/>
                  </a:lnTo>
                  <a:lnTo>
                    <a:pt x="20449" y="18999"/>
                  </a:lnTo>
                  <a:lnTo>
                    <a:pt x="20511" y="18364"/>
                  </a:lnTo>
                  <a:lnTo>
                    <a:pt x="20552" y="18066"/>
                  </a:lnTo>
                  <a:lnTo>
                    <a:pt x="20634" y="17729"/>
                  </a:lnTo>
                  <a:lnTo>
                    <a:pt x="20757" y="16994"/>
                  </a:lnTo>
                  <a:lnTo>
                    <a:pt x="20819" y="16577"/>
                  </a:lnTo>
                  <a:lnTo>
                    <a:pt x="20860" y="16140"/>
                  </a:lnTo>
                  <a:lnTo>
                    <a:pt x="20881" y="15743"/>
                  </a:lnTo>
                  <a:lnTo>
                    <a:pt x="20860" y="15326"/>
                  </a:lnTo>
                  <a:lnTo>
                    <a:pt x="20840" y="14949"/>
                  </a:lnTo>
                  <a:lnTo>
                    <a:pt x="20757" y="14572"/>
                  </a:lnTo>
                  <a:lnTo>
                    <a:pt x="20716" y="14413"/>
                  </a:lnTo>
                  <a:lnTo>
                    <a:pt x="20593" y="14512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6" name="chenying0907 207"/>
            <p:cNvSpPr/>
            <p:nvPr/>
          </p:nvSpPr>
          <p:spPr>
            <a:xfrm>
              <a:off x="59857" y="75724"/>
              <a:ext cx="216544" cy="179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702" y="21600"/>
                  </a:lnTo>
                  <a:lnTo>
                    <a:pt x="527" y="21530"/>
                  </a:lnTo>
                  <a:lnTo>
                    <a:pt x="293" y="21319"/>
                  </a:lnTo>
                  <a:lnTo>
                    <a:pt x="117" y="20967"/>
                  </a:lnTo>
                  <a:lnTo>
                    <a:pt x="0" y="20615"/>
                  </a:lnTo>
                  <a:lnTo>
                    <a:pt x="0" y="20193"/>
                  </a:lnTo>
                  <a:lnTo>
                    <a:pt x="117" y="19771"/>
                  </a:lnTo>
                  <a:lnTo>
                    <a:pt x="234" y="19489"/>
                  </a:lnTo>
                  <a:lnTo>
                    <a:pt x="351" y="19349"/>
                  </a:lnTo>
                  <a:lnTo>
                    <a:pt x="527" y="19208"/>
                  </a:lnTo>
                  <a:lnTo>
                    <a:pt x="702" y="19137"/>
                  </a:lnTo>
                  <a:lnTo>
                    <a:pt x="1054" y="18926"/>
                  </a:lnTo>
                  <a:lnTo>
                    <a:pt x="1405" y="18645"/>
                  </a:lnTo>
                  <a:lnTo>
                    <a:pt x="2107" y="17801"/>
                  </a:lnTo>
                  <a:lnTo>
                    <a:pt x="2810" y="16745"/>
                  </a:lnTo>
                  <a:lnTo>
                    <a:pt x="3454" y="15620"/>
                  </a:lnTo>
                  <a:lnTo>
                    <a:pt x="3980" y="14775"/>
                  </a:lnTo>
                  <a:lnTo>
                    <a:pt x="4390" y="14142"/>
                  </a:lnTo>
                  <a:lnTo>
                    <a:pt x="5502" y="12664"/>
                  </a:lnTo>
                  <a:lnTo>
                    <a:pt x="6673" y="11398"/>
                  </a:lnTo>
                  <a:lnTo>
                    <a:pt x="7961" y="10061"/>
                  </a:lnTo>
                  <a:lnTo>
                    <a:pt x="9190" y="8865"/>
                  </a:lnTo>
                  <a:lnTo>
                    <a:pt x="9366" y="8724"/>
                  </a:lnTo>
                  <a:lnTo>
                    <a:pt x="10185" y="7880"/>
                  </a:lnTo>
                  <a:lnTo>
                    <a:pt x="11122" y="7177"/>
                  </a:lnTo>
                  <a:lnTo>
                    <a:pt x="13112" y="5840"/>
                  </a:lnTo>
                  <a:lnTo>
                    <a:pt x="14107" y="5136"/>
                  </a:lnTo>
                  <a:lnTo>
                    <a:pt x="15161" y="4433"/>
                  </a:lnTo>
                  <a:lnTo>
                    <a:pt x="16566" y="3307"/>
                  </a:lnTo>
                  <a:lnTo>
                    <a:pt x="17854" y="2251"/>
                  </a:lnTo>
                  <a:lnTo>
                    <a:pt x="20195" y="211"/>
                  </a:lnTo>
                  <a:lnTo>
                    <a:pt x="20488" y="70"/>
                  </a:lnTo>
                  <a:lnTo>
                    <a:pt x="20722" y="0"/>
                  </a:lnTo>
                  <a:lnTo>
                    <a:pt x="21015" y="70"/>
                  </a:lnTo>
                  <a:lnTo>
                    <a:pt x="21249" y="281"/>
                  </a:lnTo>
                  <a:lnTo>
                    <a:pt x="21424" y="563"/>
                  </a:lnTo>
                  <a:lnTo>
                    <a:pt x="21541" y="844"/>
                  </a:lnTo>
                  <a:lnTo>
                    <a:pt x="21600" y="1126"/>
                  </a:lnTo>
                  <a:lnTo>
                    <a:pt x="21600" y="1759"/>
                  </a:lnTo>
                  <a:lnTo>
                    <a:pt x="21483" y="2040"/>
                  </a:lnTo>
                  <a:lnTo>
                    <a:pt x="21366" y="2251"/>
                  </a:lnTo>
                  <a:lnTo>
                    <a:pt x="21190" y="2463"/>
                  </a:lnTo>
                  <a:lnTo>
                    <a:pt x="19844" y="3588"/>
                  </a:lnTo>
                  <a:lnTo>
                    <a:pt x="18556" y="4714"/>
                  </a:lnTo>
                  <a:lnTo>
                    <a:pt x="15805" y="6754"/>
                  </a:lnTo>
                  <a:lnTo>
                    <a:pt x="14049" y="8091"/>
                  </a:lnTo>
                  <a:lnTo>
                    <a:pt x="12293" y="9498"/>
                  </a:lnTo>
                  <a:lnTo>
                    <a:pt x="10537" y="11046"/>
                  </a:lnTo>
                  <a:lnTo>
                    <a:pt x="8839" y="12594"/>
                  </a:lnTo>
                  <a:lnTo>
                    <a:pt x="7668" y="13931"/>
                  </a:lnTo>
                  <a:lnTo>
                    <a:pt x="6380" y="15338"/>
                  </a:lnTo>
                  <a:lnTo>
                    <a:pt x="5151" y="16816"/>
                  </a:lnTo>
                  <a:lnTo>
                    <a:pt x="4566" y="17730"/>
                  </a:lnTo>
                  <a:lnTo>
                    <a:pt x="4039" y="18575"/>
                  </a:lnTo>
                  <a:lnTo>
                    <a:pt x="3454" y="19489"/>
                  </a:lnTo>
                  <a:lnTo>
                    <a:pt x="2751" y="20404"/>
                  </a:lnTo>
                  <a:lnTo>
                    <a:pt x="2459" y="20756"/>
                  </a:lnTo>
                  <a:lnTo>
                    <a:pt x="2049" y="21107"/>
                  </a:lnTo>
                  <a:lnTo>
                    <a:pt x="1698" y="21389"/>
                  </a:lnTo>
                  <a:lnTo>
                    <a:pt x="1229" y="21530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7" name="chenying0907 208"/>
            <p:cNvSpPr/>
            <p:nvPr/>
          </p:nvSpPr>
          <p:spPr>
            <a:xfrm>
              <a:off x="96828" y="110945"/>
              <a:ext cx="216544" cy="19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78" y="21600"/>
                  </a:moveTo>
                  <a:lnTo>
                    <a:pt x="585" y="21533"/>
                  </a:lnTo>
                  <a:lnTo>
                    <a:pt x="351" y="21333"/>
                  </a:lnTo>
                  <a:lnTo>
                    <a:pt x="176" y="21065"/>
                  </a:lnTo>
                  <a:lnTo>
                    <a:pt x="0" y="20463"/>
                  </a:lnTo>
                  <a:lnTo>
                    <a:pt x="0" y="19861"/>
                  </a:lnTo>
                  <a:lnTo>
                    <a:pt x="117" y="19661"/>
                  </a:lnTo>
                  <a:lnTo>
                    <a:pt x="234" y="19393"/>
                  </a:lnTo>
                  <a:lnTo>
                    <a:pt x="644" y="18925"/>
                  </a:lnTo>
                  <a:lnTo>
                    <a:pt x="878" y="18524"/>
                  </a:lnTo>
                  <a:lnTo>
                    <a:pt x="1171" y="17788"/>
                  </a:lnTo>
                  <a:lnTo>
                    <a:pt x="1405" y="17320"/>
                  </a:lnTo>
                  <a:lnTo>
                    <a:pt x="1698" y="16919"/>
                  </a:lnTo>
                  <a:lnTo>
                    <a:pt x="2810" y="15381"/>
                  </a:lnTo>
                  <a:lnTo>
                    <a:pt x="3454" y="14779"/>
                  </a:lnTo>
                  <a:lnTo>
                    <a:pt x="3980" y="14110"/>
                  </a:lnTo>
                  <a:lnTo>
                    <a:pt x="5502" y="12706"/>
                  </a:lnTo>
                  <a:lnTo>
                    <a:pt x="7376" y="10833"/>
                  </a:lnTo>
                  <a:lnTo>
                    <a:pt x="9307" y="9028"/>
                  </a:lnTo>
                  <a:lnTo>
                    <a:pt x="10946" y="7423"/>
                  </a:lnTo>
                  <a:lnTo>
                    <a:pt x="12878" y="5684"/>
                  </a:lnTo>
                  <a:lnTo>
                    <a:pt x="13815" y="4882"/>
                  </a:lnTo>
                  <a:lnTo>
                    <a:pt x="14868" y="4079"/>
                  </a:lnTo>
                  <a:lnTo>
                    <a:pt x="16507" y="2742"/>
                  </a:lnTo>
                  <a:lnTo>
                    <a:pt x="18205" y="1538"/>
                  </a:lnTo>
                  <a:lnTo>
                    <a:pt x="20137" y="201"/>
                  </a:lnTo>
                  <a:lnTo>
                    <a:pt x="20371" y="67"/>
                  </a:lnTo>
                  <a:lnTo>
                    <a:pt x="20605" y="0"/>
                  </a:lnTo>
                  <a:lnTo>
                    <a:pt x="20956" y="134"/>
                  </a:lnTo>
                  <a:lnTo>
                    <a:pt x="21249" y="334"/>
                  </a:lnTo>
                  <a:lnTo>
                    <a:pt x="21424" y="602"/>
                  </a:lnTo>
                  <a:lnTo>
                    <a:pt x="21541" y="936"/>
                  </a:lnTo>
                  <a:lnTo>
                    <a:pt x="21600" y="1137"/>
                  </a:lnTo>
                  <a:lnTo>
                    <a:pt x="21600" y="1471"/>
                  </a:lnTo>
                  <a:lnTo>
                    <a:pt x="21541" y="1672"/>
                  </a:lnTo>
                  <a:lnTo>
                    <a:pt x="21424" y="1939"/>
                  </a:lnTo>
                  <a:lnTo>
                    <a:pt x="21307" y="2140"/>
                  </a:lnTo>
                  <a:lnTo>
                    <a:pt x="21132" y="2341"/>
                  </a:lnTo>
                  <a:lnTo>
                    <a:pt x="19024" y="3812"/>
                  </a:lnTo>
                  <a:lnTo>
                    <a:pt x="15863" y="6152"/>
                  </a:lnTo>
                  <a:lnTo>
                    <a:pt x="14634" y="7155"/>
                  </a:lnTo>
                  <a:lnTo>
                    <a:pt x="13405" y="8225"/>
                  </a:lnTo>
                  <a:lnTo>
                    <a:pt x="11122" y="10499"/>
                  </a:lnTo>
                  <a:lnTo>
                    <a:pt x="9600" y="11970"/>
                  </a:lnTo>
                  <a:lnTo>
                    <a:pt x="7844" y="13575"/>
                  </a:lnTo>
                  <a:lnTo>
                    <a:pt x="5034" y="16183"/>
                  </a:lnTo>
                  <a:lnTo>
                    <a:pt x="4215" y="17253"/>
                  </a:lnTo>
                  <a:lnTo>
                    <a:pt x="3863" y="17654"/>
                  </a:lnTo>
                  <a:lnTo>
                    <a:pt x="3571" y="18123"/>
                  </a:lnTo>
                  <a:lnTo>
                    <a:pt x="2985" y="19126"/>
                  </a:lnTo>
                  <a:lnTo>
                    <a:pt x="2693" y="19728"/>
                  </a:lnTo>
                  <a:lnTo>
                    <a:pt x="2341" y="20263"/>
                  </a:lnTo>
                  <a:lnTo>
                    <a:pt x="1932" y="20864"/>
                  </a:lnTo>
                  <a:lnTo>
                    <a:pt x="1405" y="21333"/>
                  </a:lnTo>
                  <a:lnTo>
                    <a:pt x="1112" y="21533"/>
                  </a:lnTo>
                  <a:lnTo>
                    <a:pt x="878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8" name="chenying0907 209"/>
            <p:cNvSpPr/>
            <p:nvPr/>
          </p:nvSpPr>
          <p:spPr>
            <a:xfrm>
              <a:off x="276400" y="181388"/>
              <a:ext cx="316893" cy="34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1" y="21600"/>
                  </a:moveTo>
                  <a:lnTo>
                    <a:pt x="20762" y="21563"/>
                  </a:lnTo>
                  <a:lnTo>
                    <a:pt x="20562" y="21489"/>
                  </a:lnTo>
                  <a:lnTo>
                    <a:pt x="20003" y="21155"/>
                  </a:lnTo>
                  <a:lnTo>
                    <a:pt x="19484" y="20748"/>
                  </a:lnTo>
                  <a:lnTo>
                    <a:pt x="19005" y="20340"/>
                  </a:lnTo>
                  <a:lnTo>
                    <a:pt x="18446" y="19933"/>
                  </a:lnTo>
                  <a:lnTo>
                    <a:pt x="17448" y="19007"/>
                  </a:lnTo>
                  <a:lnTo>
                    <a:pt x="16529" y="18080"/>
                  </a:lnTo>
                  <a:lnTo>
                    <a:pt x="15491" y="17043"/>
                  </a:lnTo>
                  <a:lnTo>
                    <a:pt x="14573" y="16191"/>
                  </a:lnTo>
                  <a:lnTo>
                    <a:pt x="13535" y="15153"/>
                  </a:lnTo>
                  <a:lnTo>
                    <a:pt x="11978" y="13375"/>
                  </a:lnTo>
                  <a:lnTo>
                    <a:pt x="11499" y="12745"/>
                  </a:lnTo>
                  <a:lnTo>
                    <a:pt x="10700" y="11819"/>
                  </a:lnTo>
                  <a:lnTo>
                    <a:pt x="9822" y="10856"/>
                  </a:lnTo>
                  <a:lnTo>
                    <a:pt x="8065" y="9077"/>
                  </a:lnTo>
                  <a:lnTo>
                    <a:pt x="6668" y="7706"/>
                  </a:lnTo>
                  <a:lnTo>
                    <a:pt x="5989" y="7002"/>
                  </a:lnTo>
                  <a:lnTo>
                    <a:pt x="5350" y="6298"/>
                  </a:lnTo>
                  <a:lnTo>
                    <a:pt x="4831" y="5669"/>
                  </a:lnTo>
                  <a:lnTo>
                    <a:pt x="3793" y="4483"/>
                  </a:lnTo>
                  <a:lnTo>
                    <a:pt x="2755" y="3334"/>
                  </a:lnTo>
                  <a:lnTo>
                    <a:pt x="2156" y="2816"/>
                  </a:lnTo>
                  <a:lnTo>
                    <a:pt x="1597" y="2260"/>
                  </a:lnTo>
                  <a:lnTo>
                    <a:pt x="958" y="1778"/>
                  </a:lnTo>
                  <a:lnTo>
                    <a:pt x="319" y="1334"/>
                  </a:lnTo>
                  <a:lnTo>
                    <a:pt x="200" y="1186"/>
                  </a:lnTo>
                  <a:lnTo>
                    <a:pt x="120" y="1074"/>
                  </a:lnTo>
                  <a:lnTo>
                    <a:pt x="0" y="926"/>
                  </a:lnTo>
                  <a:lnTo>
                    <a:pt x="0" y="630"/>
                  </a:lnTo>
                  <a:lnTo>
                    <a:pt x="40" y="482"/>
                  </a:lnTo>
                  <a:lnTo>
                    <a:pt x="279" y="111"/>
                  </a:lnTo>
                  <a:lnTo>
                    <a:pt x="479" y="37"/>
                  </a:lnTo>
                  <a:lnTo>
                    <a:pt x="639" y="0"/>
                  </a:lnTo>
                  <a:lnTo>
                    <a:pt x="838" y="0"/>
                  </a:lnTo>
                  <a:lnTo>
                    <a:pt x="1637" y="556"/>
                  </a:lnTo>
                  <a:lnTo>
                    <a:pt x="2196" y="1037"/>
                  </a:lnTo>
                  <a:lnTo>
                    <a:pt x="2795" y="1519"/>
                  </a:lnTo>
                  <a:lnTo>
                    <a:pt x="3314" y="2038"/>
                  </a:lnTo>
                  <a:lnTo>
                    <a:pt x="4392" y="3112"/>
                  </a:lnTo>
                  <a:lnTo>
                    <a:pt x="5430" y="4261"/>
                  </a:lnTo>
                  <a:lnTo>
                    <a:pt x="6787" y="5780"/>
                  </a:lnTo>
                  <a:lnTo>
                    <a:pt x="8225" y="7336"/>
                  </a:lnTo>
                  <a:lnTo>
                    <a:pt x="9822" y="8966"/>
                  </a:lnTo>
                  <a:lnTo>
                    <a:pt x="11579" y="10781"/>
                  </a:lnTo>
                  <a:lnTo>
                    <a:pt x="12098" y="11337"/>
                  </a:lnTo>
                  <a:lnTo>
                    <a:pt x="12657" y="11930"/>
                  </a:lnTo>
                  <a:lnTo>
                    <a:pt x="13615" y="13079"/>
                  </a:lnTo>
                  <a:lnTo>
                    <a:pt x="14813" y="14449"/>
                  </a:lnTo>
                  <a:lnTo>
                    <a:pt x="15451" y="15079"/>
                  </a:lnTo>
                  <a:lnTo>
                    <a:pt x="16090" y="15746"/>
                  </a:lnTo>
                  <a:lnTo>
                    <a:pt x="17288" y="16932"/>
                  </a:lnTo>
                  <a:lnTo>
                    <a:pt x="19204" y="18784"/>
                  </a:lnTo>
                  <a:lnTo>
                    <a:pt x="19684" y="19192"/>
                  </a:lnTo>
                  <a:lnTo>
                    <a:pt x="20243" y="19599"/>
                  </a:lnTo>
                  <a:lnTo>
                    <a:pt x="20722" y="20007"/>
                  </a:lnTo>
                  <a:lnTo>
                    <a:pt x="21241" y="20340"/>
                  </a:lnTo>
                  <a:lnTo>
                    <a:pt x="21440" y="20451"/>
                  </a:lnTo>
                  <a:lnTo>
                    <a:pt x="21520" y="20526"/>
                  </a:lnTo>
                  <a:lnTo>
                    <a:pt x="21600" y="20748"/>
                  </a:lnTo>
                  <a:lnTo>
                    <a:pt x="21600" y="21118"/>
                  </a:lnTo>
                  <a:lnTo>
                    <a:pt x="21520" y="21304"/>
                  </a:lnTo>
                  <a:lnTo>
                    <a:pt x="21321" y="21452"/>
                  </a:lnTo>
                  <a:lnTo>
                    <a:pt x="21161" y="21563"/>
                  </a:lnTo>
                  <a:lnTo>
                    <a:pt x="21041" y="21600"/>
                  </a:lnTo>
                  <a:lnTo>
                    <a:pt x="20921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39" name="chenying0907 210"/>
            <p:cNvSpPr/>
            <p:nvPr/>
          </p:nvSpPr>
          <p:spPr>
            <a:xfrm>
              <a:off x="169008" y="280007"/>
              <a:ext cx="302809" cy="320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929" y="21600"/>
                  </a:moveTo>
                  <a:lnTo>
                    <a:pt x="20677" y="21600"/>
                  </a:lnTo>
                  <a:lnTo>
                    <a:pt x="20258" y="21363"/>
                  </a:lnTo>
                  <a:lnTo>
                    <a:pt x="20174" y="21244"/>
                  </a:lnTo>
                  <a:lnTo>
                    <a:pt x="20132" y="21125"/>
                  </a:lnTo>
                  <a:lnTo>
                    <a:pt x="19922" y="20730"/>
                  </a:lnTo>
                  <a:lnTo>
                    <a:pt x="19713" y="20453"/>
                  </a:lnTo>
                  <a:lnTo>
                    <a:pt x="19419" y="20215"/>
                  </a:lnTo>
                  <a:lnTo>
                    <a:pt x="18874" y="19701"/>
                  </a:lnTo>
                  <a:lnTo>
                    <a:pt x="18622" y="19385"/>
                  </a:lnTo>
                  <a:lnTo>
                    <a:pt x="18287" y="18949"/>
                  </a:lnTo>
                  <a:lnTo>
                    <a:pt x="17825" y="18435"/>
                  </a:lnTo>
                  <a:lnTo>
                    <a:pt x="17574" y="18119"/>
                  </a:lnTo>
                  <a:lnTo>
                    <a:pt x="17238" y="17881"/>
                  </a:lnTo>
                  <a:lnTo>
                    <a:pt x="16861" y="17525"/>
                  </a:lnTo>
                  <a:lnTo>
                    <a:pt x="16567" y="17130"/>
                  </a:lnTo>
                  <a:lnTo>
                    <a:pt x="16231" y="16615"/>
                  </a:lnTo>
                  <a:lnTo>
                    <a:pt x="16022" y="16418"/>
                  </a:lnTo>
                  <a:lnTo>
                    <a:pt x="15770" y="16220"/>
                  </a:lnTo>
                  <a:lnTo>
                    <a:pt x="15393" y="15982"/>
                  </a:lnTo>
                  <a:lnTo>
                    <a:pt x="15099" y="15626"/>
                  </a:lnTo>
                  <a:lnTo>
                    <a:pt x="14470" y="14954"/>
                  </a:lnTo>
                  <a:lnTo>
                    <a:pt x="13967" y="14400"/>
                  </a:lnTo>
                  <a:lnTo>
                    <a:pt x="13463" y="13925"/>
                  </a:lnTo>
                  <a:lnTo>
                    <a:pt x="12541" y="13134"/>
                  </a:lnTo>
                  <a:lnTo>
                    <a:pt x="10569" y="11275"/>
                  </a:lnTo>
                  <a:lnTo>
                    <a:pt x="9437" y="10286"/>
                  </a:lnTo>
                  <a:lnTo>
                    <a:pt x="8388" y="9257"/>
                  </a:lnTo>
                  <a:lnTo>
                    <a:pt x="6333" y="7240"/>
                  </a:lnTo>
                  <a:lnTo>
                    <a:pt x="4446" y="5380"/>
                  </a:lnTo>
                  <a:lnTo>
                    <a:pt x="3649" y="4589"/>
                  </a:lnTo>
                  <a:lnTo>
                    <a:pt x="2684" y="3640"/>
                  </a:lnTo>
                  <a:lnTo>
                    <a:pt x="1678" y="2611"/>
                  </a:lnTo>
                  <a:lnTo>
                    <a:pt x="1384" y="2295"/>
                  </a:lnTo>
                  <a:lnTo>
                    <a:pt x="1007" y="1978"/>
                  </a:lnTo>
                  <a:lnTo>
                    <a:pt x="545" y="1543"/>
                  </a:lnTo>
                  <a:lnTo>
                    <a:pt x="336" y="1305"/>
                  </a:lnTo>
                  <a:lnTo>
                    <a:pt x="126" y="1029"/>
                  </a:lnTo>
                  <a:lnTo>
                    <a:pt x="42" y="870"/>
                  </a:lnTo>
                  <a:lnTo>
                    <a:pt x="0" y="712"/>
                  </a:lnTo>
                  <a:lnTo>
                    <a:pt x="0" y="554"/>
                  </a:lnTo>
                  <a:lnTo>
                    <a:pt x="84" y="396"/>
                  </a:lnTo>
                  <a:lnTo>
                    <a:pt x="210" y="237"/>
                  </a:lnTo>
                  <a:lnTo>
                    <a:pt x="377" y="119"/>
                  </a:lnTo>
                  <a:lnTo>
                    <a:pt x="587" y="40"/>
                  </a:lnTo>
                  <a:lnTo>
                    <a:pt x="797" y="0"/>
                  </a:lnTo>
                  <a:lnTo>
                    <a:pt x="923" y="40"/>
                  </a:lnTo>
                  <a:lnTo>
                    <a:pt x="1090" y="79"/>
                  </a:lnTo>
                  <a:lnTo>
                    <a:pt x="1300" y="158"/>
                  </a:lnTo>
                  <a:lnTo>
                    <a:pt x="1426" y="316"/>
                  </a:lnTo>
                  <a:lnTo>
                    <a:pt x="1762" y="712"/>
                  </a:lnTo>
                  <a:lnTo>
                    <a:pt x="2139" y="1147"/>
                  </a:lnTo>
                  <a:lnTo>
                    <a:pt x="3020" y="1859"/>
                  </a:lnTo>
                  <a:lnTo>
                    <a:pt x="3943" y="2651"/>
                  </a:lnTo>
                  <a:lnTo>
                    <a:pt x="5201" y="3956"/>
                  </a:lnTo>
                  <a:lnTo>
                    <a:pt x="6333" y="5262"/>
                  </a:lnTo>
                  <a:lnTo>
                    <a:pt x="6878" y="5776"/>
                  </a:lnTo>
                  <a:lnTo>
                    <a:pt x="8011" y="6963"/>
                  </a:lnTo>
                  <a:lnTo>
                    <a:pt x="9185" y="8110"/>
                  </a:lnTo>
                  <a:lnTo>
                    <a:pt x="10360" y="9178"/>
                  </a:lnTo>
                  <a:lnTo>
                    <a:pt x="11534" y="10286"/>
                  </a:lnTo>
                  <a:lnTo>
                    <a:pt x="13044" y="11591"/>
                  </a:lnTo>
                  <a:lnTo>
                    <a:pt x="14344" y="12699"/>
                  </a:lnTo>
                  <a:lnTo>
                    <a:pt x="15267" y="13569"/>
                  </a:lnTo>
                  <a:lnTo>
                    <a:pt x="16190" y="14360"/>
                  </a:lnTo>
                  <a:lnTo>
                    <a:pt x="16609" y="14835"/>
                  </a:lnTo>
                  <a:lnTo>
                    <a:pt x="17070" y="15310"/>
                  </a:lnTo>
                  <a:lnTo>
                    <a:pt x="17406" y="15745"/>
                  </a:lnTo>
                  <a:lnTo>
                    <a:pt x="17741" y="16259"/>
                  </a:lnTo>
                  <a:lnTo>
                    <a:pt x="17867" y="16457"/>
                  </a:lnTo>
                  <a:lnTo>
                    <a:pt x="18035" y="16655"/>
                  </a:lnTo>
                  <a:lnTo>
                    <a:pt x="18454" y="16971"/>
                  </a:lnTo>
                  <a:lnTo>
                    <a:pt x="18706" y="17209"/>
                  </a:lnTo>
                  <a:lnTo>
                    <a:pt x="18958" y="17407"/>
                  </a:lnTo>
                  <a:lnTo>
                    <a:pt x="19293" y="17881"/>
                  </a:lnTo>
                  <a:lnTo>
                    <a:pt x="19713" y="18435"/>
                  </a:lnTo>
                  <a:lnTo>
                    <a:pt x="19922" y="18673"/>
                  </a:lnTo>
                  <a:lnTo>
                    <a:pt x="20803" y="19503"/>
                  </a:lnTo>
                  <a:lnTo>
                    <a:pt x="21055" y="19820"/>
                  </a:lnTo>
                  <a:lnTo>
                    <a:pt x="21264" y="20136"/>
                  </a:lnTo>
                  <a:lnTo>
                    <a:pt x="21348" y="20215"/>
                  </a:lnTo>
                  <a:lnTo>
                    <a:pt x="21474" y="20295"/>
                  </a:lnTo>
                  <a:lnTo>
                    <a:pt x="21558" y="20413"/>
                  </a:lnTo>
                  <a:lnTo>
                    <a:pt x="21600" y="20571"/>
                  </a:lnTo>
                  <a:lnTo>
                    <a:pt x="21600" y="21086"/>
                  </a:lnTo>
                  <a:lnTo>
                    <a:pt x="21558" y="21244"/>
                  </a:lnTo>
                  <a:lnTo>
                    <a:pt x="21516" y="21363"/>
                  </a:lnTo>
                  <a:lnTo>
                    <a:pt x="21390" y="21442"/>
                  </a:lnTo>
                  <a:lnTo>
                    <a:pt x="21223" y="21560"/>
                  </a:lnTo>
                  <a:lnTo>
                    <a:pt x="20929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40" name="chenying0907 211"/>
            <p:cNvSpPr/>
            <p:nvPr/>
          </p:nvSpPr>
          <p:spPr>
            <a:xfrm>
              <a:off x="566884" y="618129"/>
              <a:ext cx="86266" cy="82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30" y="21600"/>
                  </a:moveTo>
                  <a:lnTo>
                    <a:pt x="16200" y="21600"/>
                  </a:lnTo>
                  <a:lnTo>
                    <a:pt x="14741" y="21296"/>
                  </a:lnTo>
                  <a:lnTo>
                    <a:pt x="13573" y="20687"/>
                  </a:lnTo>
                  <a:lnTo>
                    <a:pt x="13135" y="20687"/>
                  </a:lnTo>
                  <a:lnTo>
                    <a:pt x="12843" y="21144"/>
                  </a:lnTo>
                  <a:lnTo>
                    <a:pt x="12259" y="21448"/>
                  </a:lnTo>
                  <a:lnTo>
                    <a:pt x="11238" y="21448"/>
                  </a:lnTo>
                  <a:lnTo>
                    <a:pt x="9195" y="21144"/>
                  </a:lnTo>
                  <a:lnTo>
                    <a:pt x="7151" y="20687"/>
                  </a:lnTo>
                  <a:lnTo>
                    <a:pt x="6130" y="20383"/>
                  </a:lnTo>
                  <a:lnTo>
                    <a:pt x="5254" y="19775"/>
                  </a:lnTo>
                  <a:lnTo>
                    <a:pt x="4816" y="19318"/>
                  </a:lnTo>
                  <a:lnTo>
                    <a:pt x="4378" y="19623"/>
                  </a:lnTo>
                  <a:lnTo>
                    <a:pt x="3649" y="19775"/>
                  </a:lnTo>
                  <a:lnTo>
                    <a:pt x="3065" y="19927"/>
                  </a:lnTo>
                  <a:lnTo>
                    <a:pt x="2627" y="19775"/>
                  </a:lnTo>
                  <a:lnTo>
                    <a:pt x="1897" y="19623"/>
                  </a:lnTo>
                  <a:lnTo>
                    <a:pt x="1751" y="19318"/>
                  </a:lnTo>
                  <a:lnTo>
                    <a:pt x="1022" y="18558"/>
                  </a:lnTo>
                  <a:lnTo>
                    <a:pt x="876" y="18101"/>
                  </a:lnTo>
                  <a:lnTo>
                    <a:pt x="876" y="17797"/>
                  </a:lnTo>
                  <a:lnTo>
                    <a:pt x="730" y="17493"/>
                  </a:lnTo>
                  <a:lnTo>
                    <a:pt x="292" y="17037"/>
                  </a:lnTo>
                  <a:lnTo>
                    <a:pt x="0" y="15820"/>
                  </a:lnTo>
                  <a:lnTo>
                    <a:pt x="438" y="14451"/>
                  </a:lnTo>
                  <a:lnTo>
                    <a:pt x="1897" y="12625"/>
                  </a:lnTo>
                  <a:lnTo>
                    <a:pt x="3211" y="10952"/>
                  </a:lnTo>
                  <a:lnTo>
                    <a:pt x="4524" y="9431"/>
                  </a:lnTo>
                  <a:lnTo>
                    <a:pt x="6130" y="7910"/>
                  </a:lnTo>
                  <a:lnTo>
                    <a:pt x="9195" y="5172"/>
                  </a:lnTo>
                  <a:lnTo>
                    <a:pt x="12697" y="2586"/>
                  </a:lnTo>
                  <a:lnTo>
                    <a:pt x="13427" y="1977"/>
                  </a:lnTo>
                  <a:lnTo>
                    <a:pt x="14303" y="1217"/>
                  </a:lnTo>
                  <a:lnTo>
                    <a:pt x="15324" y="608"/>
                  </a:lnTo>
                  <a:lnTo>
                    <a:pt x="16492" y="152"/>
                  </a:lnTo>
                  <a:lnTo>
                    <a:pt x="17659" y="0"/>
                  </a:lnTo>
                  <a:lnTo>
                    <a:pt x="19119" y="304"/>
                  </a:lnTo>
                  <a:lnTo>
                    <a:pt x="19995" y="761"/>
                  </a:lnTo>
                  <a:lnTo>
                    <a:pt x="20578" y="1369"/>
                  </a:lnTo>
                  <a:lnTo>
                    <a:pt x="20870" y="2282"/>
                  </a:lnTo>
                  <a:lnTo>
                    <a:pt x="21162" y="3042"/>
                  </a:lnTo>
                  <a:lnTo>
                    <a:pt x="21454" y="4411"/>
                  </a:lnTo>
                  <a:lnTo>
                    <a:pt x="21600" y="5324"/>
                  </a:lnTo>
                  <a:lnTo>
                    <a:pt x="21454" y="8062"/>
                  </a:lnTo>
                  <a:lnTo>
                    <a:pt x="21454" y="12321"/>
                  </a:lnTo>
                  <a:lnTo>
                    <a:pt x="21600" y="12777"/>
                  </a:lnTo>
                  <a:lnTo>
                    <a:pt x="21600" y="15211"/>
                  </a:lnTo>
                  <a:lnTo>
                    <a:pt x="21308" y="17645"/>
                  </a:lnTo>
                  <a:lnTo>
                    <a:pt x="21162" y="19014"/>
                  </a:lnTo>
                  <a:lnTo>
                    <a:pt x="20870" y="19470"/>
                  </a:lnTo>
                  <a:lnTo>
                    <a:pt x="20578" y="20079"/>
                  </a:lnTo>
                  <a:lnTo>
                    <a:pt x="20286" y="20383"/>
                  </a:lnTo>
                  <a:lnTo>
                    <a:pt x="19849" y="20687"/>
                  </a:lnTo>
                  <a:lnTo>
                    <a:pt x="18681" y="21448"/>
                  </a:lnTo>
                  <a:lnTo>
                    <a:pt x="18389" y="21448"/>
                  </a:lnTo>
                  <a:lnTo>
                    <a:pt x="17659" y="21600"/>
                  </a:lnTo>
                  <a:lnTo>
                    <a:pt x="16930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sp>
          <p:nvSpPr>
            <p:cNvPr id="1241" name="chenying0907 212"/>
            <p:cNvSpPr/>
            <p:nvPr/>
          </p:nvSpPr>
          <p:spPr>
            <a:xfrm>
              <a:off x="0" y="-1"/>
              <a:ext cx="288724" cy="27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829" y="21600"/>
                  </a:moveTo>
                  <a:lnTo>
                    <a:pt x="4478" y="21507"/>
                  </a:lnTo>
                  <a:lnTo>
                    <a:pt x="4302" y="21367"/>
                  </a:lnTo>
                  <a:lnTo>
                    <a:pt x="4215" y="21227"/>
                  </a:lnTo>
                  <a:lnTo>
                    <a:pt x="4127" y="21133"/>
                  </a:lnTo>
                  <a:lnTo>
                    <a:pt x="4127" y="21087"/>
                  </a:lnTo>
                  <a:lnTo>
                    <a:pt x="3995" y="20994"/>
                  </a:lnTo>
                  <a:lnTo>
                    <a:pt x="3732" y="20620"/>
                  </a:lnTo>
                  <a:lnTo>
                    <a:pt x="3512" y="20294"/>
                  </a:lnTo>
                  <a:lnTo>
                    <a:pt x="3337" y="20060"/>
                  </a:lnTo>
                  <a:lnTo>
                    <a:pt x="2854" y="19641"/>
                  </a:lnTo>
                  <a:lnTo>
                    <a:pt x="2327" y="19174"/>
                  </a:lnTo>
                  <a:lnTo>
                    <a:pt x="1932" y="18614"/>
                  </a:lnTo>
                  <a:lnTo>
                    <a:pt x="1537" y="18008"/>
                  </a:lnTo>
                  <a:lnTo>
                    <a:pt x="1185" y="17261"/>
                  </a:lnTo>
                  <a:lnTo>
                    <a:pt x="922" y="16562"/>
                  </a:lnTo>
                  <a:lnTo>
                    <a:pt x="659" y="15815"/>
                  </a:lnTo>
                  <a:lnTo>
                    <a:pt x="483" y="15162"/>
                  </a:lnTo>
                  <a:lnTo>
                    <a:pt x="220" y="13949"/>
                  </a:lnTo>
                  <a:lnTo>
                    <a:pt x="132" y="13296"/>
                  </a:lnTo>
                  <a:lnTo>
                    <a:pt x="0" y="12549"/>
                  </a:lnTo>
                  <a:lnTo>
                    <a:pt x="0" y="10170"/>
                  </a:lnTo>
                  <a:lnTo>
                    <a:pt x="132" y="9424"/>
                  </a:lnTo>
                  <a:lnTo>
                    <a:pt x="220" y="8677"/>
                  </a:lnTo>
                  <a:lnTo>
                    <a:pt x="351" y="8024"/>
                  </a:lnTo>
                  <a:lnTo>
                    <a:pt x="571" y="7184"/>
                  </a:lnTo>
                  <a:lnTo>
                    <a:pt x="790" y="6485"/>
                  </a:lnTo>
                  <a:lnTo>
                    <a:pt x="1054" y="5785"/>
                  </a:lnTo>
                  <a:lnTo>
                    <a:pt x="1361" y="5132"/>
                  </a:lnTo>
                  <a:lnTo>
                    <a:pt x="1712" y="4572"/>
                  </a:lnTo>
                  <a:lnTo>
                    <a:pt x="2107" y="3965"/>
                  </a:lnTo>
                  <a:lnTo>
                    <a:pt x="2502" y="3452"/>
                  </a:lnTo>
                  <a:lnTo>
                    <a:pt x="2985" y="2986"/>
                  </a:lnTo>
                  <a:lnTo>
                    <a:pt x="3732" y="2286"/>
                  </a:lnTo>
                  <a:lnTo>
                    <a:pt x="4610" y="1679"/>
                  </a:lnTo>
                  <a:lnTo>
                    <a:pt x="5444" y="1166"/>
                  </a:lnTo>
                  <a:lnTo>
                    <a:pt x="6410" y="746"/>
                  </a:lnTo>
                  <a:lnTo>
                    <a:pt x="7420" y="420"/>
                  </a:lnTo>
                  <a:lnTo>
                    <a:pt x="8473" y="187"/>
                  </a:lnTo>
                  <a:lnTo>
                    <a:pt x="9483" y="47"/>
                  </a:lnTo>
                  <a:lnTo>
                    <a:pt x="10580" y="0"/>
                  </a:lnTo>
                  <a:lnTo>
                    <a:pt x="12249" y="93"/>
                  </a:lnTo>
                  <a:lnTo>
                    <a:pt x="13083" y="233"/>
                  </a:lnTo>
                  <a:lnTo>
                    <a:pt x="13873" y="420"/>
                  </a:lnTo>
                  <a:lnTo>
                    <a:pt x="14663" y="653"/>
                  </a:lnTo>
                  <a:lnTo>
                    <a:pt x="15454" y="933"/>
                  </a:lnTo>
                  <a:lnTo>
                    <a:pt x="16156" y="1260"/>
                  </a:lnTo>
                  <a:lnTo>
                    <a:pt x="16902" y="1633"/>
                  </a:lnTo>
                  <a:lnTo>
                    <a:pt x="17605" y="2053"/>
                  </a:lnTo>
                  <a:lnTo>
                    <a:pt x="18263" y="2519"/>
                  </a:lnTo>
                  <a:lnTo>
                    <a:pt x="18878" y="3032"/>
                  </a:lnTo>
                  <a:lnTo>
                    <a:pt x="19537" y="3546"/>
                  </a:lnTo>
                  <a:lnTo>
                    <a:pt x="20063" y="4105"/>
                  </a:lnTo>
                  <a:lnTo>
                    <a:pt x="20590" y="4759"/>
                  </a:lnTo>
                  <a:lnTo>
                    <a:pt x="21073" y="5365"/>
                  </a:lnTo>
                  <a:lnTo>
                    <a:pt x="21512" y="6065"/>
                  </a:lnTo>
                  <a:lnTo>
                    <a:pt x="21600" y="6298"/>
                  </a:lnTo>
                  <a:lnTo>
                    <a:pt x="21600" y="6671"/>
                  </a:lnTo>
                  <a:lnTo>
                    <a:pt x="21556" y="6811"/>
                  </a:lnTo>
                  <a:lnTo>
                    <a:pt x="21380" y="6998"/>
                  </a:lnTo>
                  <a:lnTo>
                    <a:pt x="21205" y="7138"/>
                  </a:lnTo>
                  <a:lnTo>
                    <a:pt x="20766" y="7324"/>
                  </a:lnTo>
                  <a:lnTo>
                    <a:pt x="20590" y="7231"/>
                  </a:lnTo>
                  <a:lnTo>
                    <a:pt x="20415" y="7184"/>
                  </a:lnTo>
                  <a:lnTo>
                    <a:pt x="20107" y="6858"/>
                  </a:lnTo>
                  <a:lnTo>
                    <a:pt x="19756" y="6298"/>
                  </a:lnTo>
                  <a:lnTo>
                    <a:pt x="19273" y="5738"/>
                  </a:lnTo>
                  <a:lnTo>
                    <a:pt x="18834" y="5225"/>
                  </a:lnTo>
                  <a:lnTo>
                    <a:pt x="18395" y="4759"/>
                  </a:lnTo>
                  <a:lnTo>
                    <a:pt x="17868" y="4385"/>
                  </a:lnTo>
                  <a:lnTo>
                    <a:pt x="17341" y="3965"/>
                  </a:lnTo>
                  <a:lnTo>
                    <a:pt x="16815" y="3592"/>
                  </a:lnTo>
                  <a:lnTo>
                    <a:pt x="16200" y="3312"/>
                  </a:lnTo>
                  <a:lnTo>
                    <a:pt x="15629" y="3032"/>
                  </a:lnTo>
                  <a:lnTo>
                    <a:pt x="15015" y="2752"/>
                  </a:lnTo>
                  <a:lnTo>
                    <a:pt x="13873" y="2333"/>
                  </a:lnTo>
                  <a:lnTo>
                    <a:pt x="12688" y="1959"/>
                  </a:lnTo>
                  <a:lnTo>
                    <a:pt x="11546" y="1679"/>
                  </a:lnTo>
                  <a:lnTo>
                    <a:pt x="10844" y="1586"/>
                  </a:lnTo>
                  <a:lnTo>
                    <a:pt x="10185" y="1540"/>
                  </a:lnTo>
                  <a:lnTo>
                    <a:pt x="9615" y="1586"/>
                  </a:lnTo>
                  <a:lnTo>
                    <a:pt x="9088" y="1633"/>
                  </a:lnTo>
                  <a:lnTo>
                    <a:pt x="8561" y="1726"/>
                  </a:lnTo>
                  <a:lnTo>
                    <a:pt x="7990" y="1866"/>
                  </a:lnTo>
                  <a:lnTo>
                    <a:pt x="6849" y="2239"/>
                  </a:lnTo>
                  <a:lnTo>
                    <a:pt x="6322" y="2473"/>
                  </a:lnTo>
                  <a:lnTo>
                    <a:pt x="5839" y="2752"/>
                  </a:lnTo>
                  <a:lnTo>
                    <a:pt x="5268" y="3079"/>
                  </a:lnTo>
                  <a:lnTo>
                    <a:pt x="4785" y="3452"/>
                  </a:lnTo>
                  <a:lnTo>
                    <a:pt x="3907" y="4199"/>
                  </a:lnTo>
                  <a:lnTo>
                    <a:pt x="3512" y="4665"/>
                  </a:lnTo>
                  <a:lnTo>
                    <a:pt x="3161" y="5132"/>
                  </a:lnTo>
                  <a:lnTo>
                    <a:pt x="2898" y="5645"/>
                  </a:lnTo>
                  <a:lnTo>
                    <a:pt x="2590" y="6205"/>
                  </a:lnTo>
                  <a:lnTo>
                    <a:pt x="2327" y="6858"/>
                  </a:lnTo>
                  <a:lnTo>
                    <a:pt x="2107" y="7604"/>
                  </a:lnTo>
                  <a:lnTo>
                    <a:pt x="1932" y="8304"/>
                  </a:lnTo>
                  <a:lnTo>
                    <a:pt x="1800" y="9097"/>
                  </a:lnTo>
                  <a:lnTo>
                    <a:pt x="1712" y="9797"/>
                  </a:lnTo>
                  <a:lnTo>
                    <a:pt x="1668" y="10590"/>
                  </a:lnTo>
                  <a:lnTo>
                    <a:pt x="1624" y="11290"/>
                  </a:lnTo>
                  <a:lnTo>
                    <a:pt x="1668" y="12083"/>
                  </a:lnTo>
                  <a:lnTo>
                    <a:pt x="1712" y="12783"/>
                  </a:lnTo>
                  <a:lnTo>
                    <a:pt x="1844" y="13529"/>
                  </a:lnTo>
                  <a:lnTo>
                    <a:pt x="1976" y="14182"/>
                  </a:lnTo>
                  <a:lnTo>
                    <a:pt x="2151" y="14929"/>
                  </a:lnTo>
                  <a:lnTo>
                    <a:pt x="2371" y="15582"/>
                  </a:lnTo>
                  <a:lnTo>
                    <a:pt x="2634" y="16235"/>
                  </a:lnTo>
                  <a:lnTo>
                    <a:pt x="2985" y="16841"/>
                  </a:lnTo>
                  <a:lnTo>
                    <a:pt x="3337" y="17401"/>
                  </a:lnTo>
                  <a:lnTo>
                    <a:pt x="3820" y="18148"/>
                  </a:lnTo>
                  <a:lnTo>
                    <a:pt x="4434" y="18754"/>
                  </a:lnTo>
                  <a:lnTo>
                    <a:pt x="4917" y="19407"/>
                  </a:lnTo>
                  <a:lnTo>
                    <a:pt x="5312" y="19967"/>
                  </a:lnTo>
                  <a:lnTo>
                    <a:pt x="5400" y="20060"/>
                  </a:lnTo>
                  <a:lnTo>
                    <a:pt x="5488" y="20107"/>
                  </a:lnTo>
                  <a:lnTo>
                    <a:pt x="5620" y="20247"/>
                  </a:lnTo>
                  <a:lnTo>
                    <a:pt x="5707" y="20527"/>
                  </a:lnTo>
                  <a:lnTo>
                    <a:pt x="5751" y="20807"/>
                  </a:lnTo>
                  <a:lnTo>
                    <a:pt x="5707" y="21040"/>
                  </a:lnTo>
                  <a:lnTo>
                    <a:pt x="5663" y="21227"/>
                  </a:lnTo>
                  <a:lnTo>
                    <a:pt x="5488" y="21367"/>
                  </a:lnTo>
                  <a:lnTo>
                    <a:pt x="5312" y="21553"/>
                  </a:lnTo>
                  <a:lnTo>
                    <a:pt x="5137" y="21600"/>
                  </a:lnTo>
                  <a:lnTo>
                    <a:pt x="4829" y="21600"/>
                  </a:lnTo>
                  <a:close/>
                </a:path>
              </a:pathLst>
            </a:custGeom>
            <a:solidFill>
              <a:srgbClr val="005188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</p:grpSp>
      <p:grpSp>
        <p:nvGrpSpPr>
          <p:cNvPr id="1265" name="chenying0907 6"/>
          <p:cNvGrpSpPr/>
          <p:nvPr/>
        </p:nvGrpSpPr>
        <p:grpSpPr>
          <a:xfrm>
            <a:off x="3520251" y="3794891"/>
            <a:ext cx="1505967" cy="1517272"/>
            <a:chOff x="0" y="0"/>
            <a:chExt cx="1505966" cy="1517270"/>
          </a:xfrm>
        </p:grpSpPr>
        <p:sp>
          <p:nvSpPr>
            <p:cNvPr id="1243" name="椭圆 31"/>
            <p:cNvSpPr/>
            <p:nvPr/>
          </p:nvSpPr>
          <p:spPr>
            <a:xfrm rot="15654318">
              <a:off x="89765" y="102232"/>
              <a:ext cx="1326437" cy="13128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810" extrusionOk="0">
                  <a:moveTo>
                    <a:pt x="4072" y="2066"/>
                  </a:moveTo>
                  <a:cubicBezTo>
                    <a:pt x="6371" y="713"/>
                    <a:pt x="8479" y="-790"/>
                    <a:pt x="13058" y="479"/>
                  </a:cubicBezTo>
                  <a:cubicBezTo>
                    <a:pt x="17636" y="1747"/>
                    <a:pt x="21334" y="6054"/>
                    <a:pt x="20973" y="10736"/>
                  </a:cubicBezTo>
                  <a:cubicBezTo>
                    <a:pt x="20611" y="15418"/>
                    <a:pt x="16300" y="20810"/>
                    <a:pt x="10537" y="20810"/>
                  </a:cubicBezTo>
                  <a:cubicBezTo>
                    <a:pt x="4773" y="20810"/>
                    <a:pt x="468" y="14550"/>
                    <a:pt x="101" y="10736"/>
                  </a:cubicBezTo>
                  <a:cubicBezTo>
                    <a:pt x="-266" y="6922"/>
                    <a:pt x="369" y="6659"/>
                    <a:pt x="1992" y="4278"/>
                  </a:cubicBezTo>
                </a:path>
              </a:pathLst>
            </a:custGeom>
            <a:solidFill>
              <a:srgbClr val="F2F2F2"/>
            </a:solidFill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grpSp>
          <p:nvGrpSpPr>
            <p:cNvPr id="1264" name="chenying0907 219"/>
            <p:cNvGrpSpPr/>
            <p:nvPr/>
          </p:nvGrpSpPr>
          <p:grpSpPr>
            <a:xfrm>
              <a:off x="383904" y="379458"/>
              <a:ext cx="723572" cy="739645"/>
              <a:chOff x="0" y="0"/>
              <a:chExt cx="723571" cy="739643"/>
            </a:xfrm>
          </p:grpSpPr>
          <p:sp>
            <p:nvSpPr>
              <p:cNvPr id="1244" name="chenying0907 719"/>
              <p:cNvSpPr/>
              <p:nvPr/>
            </p:nvSpPr>
            <p:spPr>
              <a:xfrm>
                <a:off x="95760" y="251831"/>
                <a:ext cx="12701" cy="633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20" y="594"/>
                    </a:moveTo>
                    <a:lnTo>
                      <a:pt x="8640" y="198"/>
                    </a:lnTo>
                    <a:lnTo>
                      <a:pt x="7560" y="0"/>
                    </a:lnTo>
                    <a:lnTo>
                      <a:pt x="2160" y="0"/>
                    </a:lnTo>
                    <a:lnTo>
                      <a:pt x="0" y="396"/>
                    </a:lnTo>
                    <a:lnTo>
                      <a:pt x="0" y="991"/>
                    </a:lnTo>
                    <a:lnTo>
                      <a:pt x="4320" y="2972"/>
                    </a:lnTo>
                    <a:lnTo>
                      <a:pt x="7560" y="4954"/>
                    </a:lnTo>
                    <a:lnTo>
                      <a:pt x="9720" y="6936"/>
                    </a:lnTo>
                    <a:lnTo>
                      <a:pt x="11880" y="9116"/>
                    </a:lnTo>
                    <a:lnTo>
                      <a:pt x="11880" y="10503"/>
                    </a:lnTo>
                    <a:lnTo>
                      <a:pt x="9720" y="11890"/>
                    </a:lnTo>
                    <a:lnTo>
                      <a:pt x="6480" y="14862"/>
                    </a:lnTo>
                    <a:lnTo>
                      <a:pt x="2160" y="17637"/>
                    </a:lnTo>
                    <a:lnTo>
                      <a:pt x="1080" y="19024"/>
                    </a:lnTo>
                    <a:lnTo>
                      <a:pt x="0" y="20609"/>
                    </a:lnTo>
                    <a:lnTo>
                      <a:pt x="0" y="21006"/>
                    </a:lnTo>
                    <a:lnTo>
                      <a:pt x="1080" y="21402"/>
                    </a:lnTo>
                    <a:lnTo>
                      <a:pt x="3240" y="21402"/>
                    </a:lnTo>
                    <a:lnTo>
                      <a:pt x="5400" y="21600"/>
                    </a:lnTo>
                    <a:lnTo>
                      <a:pt x="6480" y="21402"/>
                    </a:lnTo>
                    <a:lnTo>
                      <a:pt x="8640" y="21402"/>
                    </a:lnTo>
                    <a:lnTo>
                      <a:pt x="9720" y="21006"/>
                    </a:lnTo>
                    <a:lnTo>
                      <a:pt x="9720" y="20609"/>
                    </a:lnTo>
                    <a:lnTo>
                      <a:pt x="12960" y="17637"/>
                    </a:lnTo>
                    <a:lnTo>
                      <a:pt x="16200" y="14862"/>
                    </a:lnTo>
                    <a:lnTo>
                      <a:pt x="19440" y="11890"/>
                    </a:lnTo>
                    <a:lnTo>
                      <a:pt x="21600" y="9116"/>
                    </a:lnTo>
                    <a:lnTo>
                      <a:pt x="21600" y="6936"/>
                    </a:lnTo>
                    <a:lnTo>
                      <a:pt x="19440" y="4756"/>
                    </a:lnTo>
                    <a:lnTo>
                      <a:pt x="15120" y="2576"/>
                    </a:lnTo>
                    <a:lnTo>
                      <a:pt x="9720" y="59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45" name="chenying0907 720"/>
              <p:cNvSpPr/>
              <p:nvPr/>
            </p:nvSpPr>
            <p:spPr>
              <a:xfrm>
                <a:off x="137320" y="267680"/>
                <a:ext cx="14085" cy="8981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72"/>
                    </a:moveTo>
                    <a:lnTo>
                      <a:pt x="21600" y="286"/>
                    </a:lnTo>
                    <a:lnTo>
                      <a:pt x="20736" y="143"/>
                    </a:lnTo>
                    <a:lnTo>
                      <a:pt x="19008" y="0"/>
                    </a:lnTo>
                    <a:lnTo>
                      <a:pt x="16416" y="0"/>
                    </a:lnTo>
                    <a:lnTo>
                      <a:pt x="14688" y="143"/>
                    </a:lnTo>
                    <a:lnTo>
                      <a:pt x="13824" y="286"/>
                    </a:lnTo>
                    <a:lnTo>
                      <a:pt x="13824" y="572"/>
                    </a:lnTo>
                    <a:lnTo>
                      <a:pt x="12096" y="3433"/>
                    </a:lnTo>
                    <a:lnTo>
                      <a:pt x="9504" y="6151"/>
                    </a:lnTo>
                    <a:lnTo>
                      <a:pt x="3456" y="11444"/>
                    </a:lnTo>
                    <a:lnTo>
                      <a:pt x="864" y="13732"/>
                    </a:lnTo>
                    <a:lnTo>
                      <a:pt x="0" y="16307"/>
                    </a:lnTo>
                    <a:lnTo>
                      <a:pt x="864" y="21028"/>
                    </a:lnTo>
                    <a:lnTo>
                      <a:pt x="864" y="21314"/>
                    </a:lnTo>
                    <a:lnTo>
                      <a:pt x="1728" y="21457"/>
                    </a:lnTo>
                    <a:lnTo>
                      <a:pt x="4320" y="21600"/>
                    </a:lnTo>
                    <a:lnTo>
                      <a:pt x="6912" y="21600"/>
                    </a:lnTo>
                    <a:lnTo>
                      <a:pt x="8640" y="21457"/>
                    </a:lnTo>
                    <a:lnTo>
                      <a:pt x="9504" y="21314"/>
                    </a:lnTo>
                    <a:lnTo>
                      <a:pt x="9504" y="15306"/>
                    </a:lnTo>
                    <a:lnTo>
                      <a:pt x="11232" y="12302"/>
                    </a:lnTo>
                    <a:lnTo>
                      <a:pt x="13824" y="9298"/>
                    </a:lnTo>
                    <a:lnTo>
                      <a:pt x="19008" y="5007"/>
                    </a:lnTo>
                    <a:lnTo>
                      <a:pt x="20736" y="2861"/>
                    </a:lnTo>
                    <a:lnTo>
                      <a:pt x="21600" y="57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46" name="chenying0907 721"/>
              <p:cNvSpPr/>
              <p:nvPr/>
            </p:nvSpPr>
            <p:spPr>
              <a:xfrm>
                <a:off x="169009" y="294096"/>
                <a:ext cx="21127" cy="93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30" y="268"/>
                    </a:moveTo>
                    <a:lnTo>
                      <a:pt x="12843" y="2147"/>
                    </a:lnTo>
                    <a:lnTo>
                      <a:pt x="10508" y="4025"/>
                    </a:lnTo>
                    <a:lnTo>
                      <a:pt x="8757" y="6171"/>
                    </a:lnTo>
                    <a:lnTo>
                      <a:pt x="7589" y="8184"/>
                    </a:lnTo>
                    <a:lnTo>
                      <a:pt x="4670" y="11404"/>
                    </a:lnTo>
                    <a:lnTo>
                      <a:pt x="2335" y="14624"/>
                    </a:lnTo>
                    <a:lnTo>
                      <a:pt x="584" y="17843"/>
                    </a:lnTo>
                    <a:lnTo>
                      <a:pt x="0" y="21063"/>
                    </a:lnTo>
                    <a:lnTo>
                      <a:pt x="0" y="21198"/>
                    </a:lnTo>
                    <a:lnTo>
                      <a:pt x="584" y="21466"/>
                    </a:lnTo>
                    <a:lnTo>
                      <a:pt x="1168" y="21600"/>
                    </a:lnTo>
                    <a:lnTo>
                      <a:pt x="3503" y="21600"/>
                    </a:lnTo>
                    <a:lnTo>
                      <a:pt x="4086" y="21466"/>
                    </a:lnTo>
                    <a:lnTo>
                      <a:pt x="4670" y="21198"/>
                    </a:lnTo>
                    <a:lnTo>
                      <a:pt x="5254" y="21063"/>
                    </a:lnTo>
                    <a:lnTo>
                      <a:pt x="5838" y="18380"/>
                    </a:lnTo>
                    <a:lnTo>
                      <a:pt x="8173" y="15697"/>
                    </a:lnTo>
                    <a:lnTo>
                      <a:pt x="11676" y="10465"/>
                    </a:lnTo>
                    <a:lnTo>
                      <a:pt x="12843" y="7916"/>
                    </a:lnTo>
                    <a:lnTo>
                      <a:pt x="14595" y="5635"/>
                    </a:lnTo>
                    <a:lnTo>
                      <a:pt x="17514" y="3220"/>
                    </a:lnTo>
                    <a:lnTo>
                      <a:pt x="19265" y="2012"/>
                    </a:lnTo>
                    <a:lnTo>
                      <a:pt x="21600" y="939"/>
                    </a:lnTo>
                    <a:lnTo>
                      <a:pt x="21600" y="402"/>
                    </a:lnTo>
                    <a:lnTo>
                      <a:pt x="20432" y="134"/>
                    </a:lnTo>
                    <a:lnTo>
                      <a:pt x="19265" y="0"/>
                    </a:lnTo>
                    <a:lnTo>
                      <a:pt x="18097" y="0"/>
                    </a:lnTo>
                    <a:lnTo>
                      <a:pt x="16930" y="26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47" name="chenying0907 722"/>
              <p:cNvSpPr/>
              <p:nvPr/>
            </p:nvSpPr>
            <p:spPr>
              <a:xfrm>
                <a:off x="213022" y="285290"/>
                <a:ext cx="24648" cy="1391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454"/>
                    </a:moveTo>
                    <a:lnTo>
                      <a:pt x="15943" y="1452"/>
                    </a:lnTo>
                    <a:lnTo>
                      <a:pt x="14400" y="1906"/>
                    </a:lnTo>
                    <a:lnTo>
                      <a:pt x="12857" y="2269"/>
                    </a:lnTo>
                    <a:lnTo>
                      <a:pt x="11829" y="2904"/>
                    </a:lnTo>
                    <a:lnTo>
                      <a:pt x="8743" y="6081"/>
                    </a:lnTo>
                    <a:lnTo>
                      <a:pt x="6686" y="8713"/>
                    </a:lnTo>
                    <a:lnTo>
                      <a:pt x="5143" y="11254"/>
                    </a:lnTo>
                    <a:lnTo>
                      <a:pt x="3086" y="13795"/>
                    </a:lnTo>
                    <a:lnTo>
                      <a:pt x="1543" y="16245"/>
                    </a:lnTo>
                    <a:lnTo>
                      <a:pt x="514" y="18696"/>
                    </a:lnTo>
                    <a:lnTo>
                      <a:pt x="0" y="21055"/>
                    </a:lnTo>
                    <a:lnTo>
                      <a:pt x="0" y="21328"/>
                    </a:lnTo>
                    <a:lnTo>
                      <a:pt x="514" y="21509"/>
                    </a:lnTo>
                    <a:lnTo>
                      <a:pt x="1543" y="21509"/>
                    </a:lnTo>
                    <a:lnTo>
                      <a:pt x="2571" y="21600"/>
                    </a:lnTo>
                    <a:lnTo>
                      <a:pt x="3086" y="21509"/>
                    </a:lnTo>
                    <a:lnTo>
                      <a:pt x="4114" y="21509"/>
                    </a:lnTo>
                    <a:lnTo>
                      <a:pt x="4629" y="21328"/>
                    </a:lnTo>
                    <a:lnTo>
                      <a:pt x="4629" y="21055"/>
                    </a:lnTo>
                    <a:lnTo>
                      <a:pt x="5143" y="18242"/>
                    </a:lnTo>
                    <a:lnTo>
                      <a:pt x="6686" y="15429"/>
                    </a:lnTo>
                    <a:lnTo>
                      <a:pt x="8743" y="12797"/>
                    </a:lnTo>
                    <a:lnTo>
                      <a:pt x="10800" y="9983"/>
                    </a:lnTo>
                    <a:lnTo>
                      <a:pt x="12857" y="7351"/>
                    </a:lnTo>
                    <a:lnTo>
                      <a:pt x="13371" y="6081"/>
                    </a:lnTo>
                    <a:lnTo>
                      <a:pt x="15429" y="4810"/>
                    </a:lnTo>
                    <a:lnTo>
                      <a:pt x="16971" y="3630"/>
                    </a:lnTo>
                    <a:lnTo>
                      <a:pt x="18514" y="2632"/>
                    </a:lnTo>
                    <a:lnTo>
                      <a:pt x="20571" y="1634"/>
                    </a:lnTo>
                    <a:lnTo>
                      <a:pt x="21600" y="454"/>
                    </a:lnTo>
                    <a:lnTo>
                      <a:pt x="21600" y="272"/>
                    </a:lnTo>
                    <a:lnTo>
                      <a:pt x="20571" y="91"/>
                    </a:lnTo>
                    <a:lnTo>
                      <a:pt x="19543" y="0"/>
                    </a:lnTo>
                    <a:lnTo>
                      <a:pt x="18000" y="182"/>
                    </a:lnTo>
                    <a:lnTo>
                      <a:pt x="17486" y="272"/>
                    </a:lnTo>
                    <a:lnTo>
                      <a:pt x="16971" y="45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48" name="chenying0907 723"/>
              <p:cNvSpPr/>
              <p:nvPr/>
            </p:nvSpPr>
            <p:spPr>
              <a:xfrm>
                <a:off x="237669" y="227176"/>
                <a:ext cx="42254" cy="2447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33" y="52"/>
                    </a:moveTo>
                    <a:lnTo>
                      <a:pt x="17753" y="466"/>
                    </a:lnTo>
                    <a:lnTo>
                      <a:pt x="16570" y="932"/>
                    </a:lnTo>
                    <a:lnTo>
                      <a:pt x="14795" y="1968"/>
                    </a:lnTo>
                    <a:lnTo>
                      <a:pt x="14499" y="3004"/>
                    </a:lnTo>
                    <a:lnTo>
                      <a:pt x="13611" y="4040"/>
                    </a:lnTo>
                    <a:lnTo>
                      <a:pt x="7397" y="11033"/>
                    </a:lnTo>
                    <a:lnTo>
                      <a:pt x="5326" y="12587"/>
                    </a:lnTo>
                    <a:lnTo>
                      <a:pt x="3847" y="14089"/>
                    </a:lnTo>
                    <a:lnTo>
                      <a:pt x="2367" y="15540"/>
                    </a:lnTo>
                    <a:lnTo>
                      <a:pt x="1184" y="17094"/>
                    </a:lnTo>
                    <a:lnTo>
                      <a:pt x="296" y="18803"/>
                    </a:lnTo>
                    <a:lnTo>
                      <a:pt x="0" y="19424"/>
                    </a:lnTo>
                    <a:lnTo>
                      <a:pt x="296" y="19994"/>
                    </a:lnTo>
                    <a:lnTo>
                      <a:pt x="888" y="20564"/>
                    </a:lnTo>
                    <a:lnTo>
                      <a:pt x="2071" y="21082"/>
                    </a:lnTo>
                    <a:lnTo>
                      <a:pt x="3847" y="21496"/>
                    </a:lnTo>
                    <a:lnTo>
                      <a:pt x="4142" y="21600"/>
                    </a:lnTo>
                    <a:lnTo>
                      <a:pt x="5326" y="21600"/>
                    </a:lnTo>
                    <a:lnTo>
                      <a:pt x="5622" y="21548"/>
                    </a:lnTo>
                    <a:lnTo>
                      <a:pt x="5918" y="21393"/>
                    </a:lnTo>
                    <a:lnTo>
                      <a:pt x="5918" y="21289"/>
                    </a:lnTo>
                    <a:lnTo>
                      <a:pt x="5622" y="21186"/>
                    </a:lnTo>
                    <a:lnTo>
                      <a:pt x="4438" y="20875"/>
                    </a:lnTo>
                    <a:lnTo>
                      <a:pt x="3847" y="20564"/>
                    </a:lnTo>
                    <a:lnTo>
                      <a:pt x="3255" y="20201"/>
                    </a:lnTo>
                    <a:lnTo>
                      <a:pt x="3255" y="19165"/>
                    </a:lnTo>
                    <a:lnTo>
                      <a:pt x="3551" y="18440"/>
                    </a:lnTo>
                    <a:lnTo>
                      <a:pt x="3551" y="17715"/>
                    </a:lnTo>
                    <a:lnTo>
                      <a:pt x="3847" y="16938"/>
                    </a:lnTo>
                    <a:lnTo>
                      <a:pt x="5030" y="15436"/>
                    </a:lnTo>
                    <a:lnTo>
                      <a:pt x="9468" y="11551"/>
                    </a:lnTo>
                    <a:lnTo>
                      <a:pt x="10652" y="10204"/>
                    </a:lnTo>
                    <a:lnTo>
                      <a:pt x="16274" y="4662"/>
                    </a:lnTo>
                    <a:lnTo>
                      <a:pt x="16866" y="3574"/>
                    </a:lnTo>
                    <a:lnTo>
                      <a:pt x="17753" y="1865"/>
                    </a:lnTo>
                    <a:lnTo>
                      <a:pt x="18641" y="1347"/>
                    </a:lnTo>
                    <a:lnTo>
                      <a:pt x="19825" y="829"/>
                    </a:lnTo>
                    <a:lnTo>
                      <a:pt x="21304" y="414"/>
                    </a:lnTo>
                    <a:lnTo>
                      <a:pt x="21600" y="311"/>
                    </a:lnTo>
                    <a:lnTo>
                      <a:pt x="21600" y="207"/>
                    </a:lnTo>
                    <a:lnTo>
                      <a:pt x="21008" y="52"/>
                    </a:lnTo>
                    <a:lnTo>
                      <a:pt x="20712" y="0"/>
                    </a:lnTo>
                    <a:lnTo>
                      <a:pt x="19825" y="0"/>
                    </a:lnTo>
                    <a:lnTo>
                      <a:pt x="19233" y="5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49" name="chenying0907 724"/>
              <p:cNvSpPr/>
              <p:nvPr/>
            </p:nvSpPr>
            <p:spPr>
              <a:xfrm>
                <a:off x="274640" y="184911"/>
                <a:ext cx="51056" cy="297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9" y="128"/>
                    </a:moveTo>
                    <a:lnTo>
                      <a:pt x="16518" y="1321"/>
                    </a:lnTo>
                    <a:lnTo>
                      <a:pt x="15501" y="1875"/>
                    </a:lnTo>
                    <a:lnTo>
                      <a:pt x="14739" y="2471"/>
                    </a:lnTo>
                    <a:lnTo>
                      <a:pt x="14231" y="3067"/>
                    </a:lnTo>
                    <a:lnTo>
                      <a:pt x="14231" y="4729"/>
                    </a:lnTo>
                    <a:lnTo>
                      <a:pt x="13976" y="6178"/>
                    </a:lnTo>
                    <a:lnTo>
                      <a:pt x="13214" y="7669"/>
                    </a:lnTo>
                    <a:lnTo>
                      <a:pt x="11944" y="9117"/>
                    </a:lnTo>
                    <a:lnTo>
                      <a:pt x="10419" y="10608"/>
                    </a:lnTo>
                    <a:lnTo>
                      <a:pt x="8386" y="11929"/>
                    </a:lnTo>
                    <a:lnTo>
                      <a:pt x="6353" y="13292"/>
                    </a:lnTo>
                    <a:lnTo>
                      <a:pt x="4320" y="14613"/>
                    </a:lnTo>
                    <a:lnTo>
                      <a:pt x="2541" y="15976"/>
                    </a:lnTo>
                    <a:lnTo>
                      <a:pt x="1016" y="17382"/>
                    </a:lnTo>
                    <a:lnTo>
                      <a:pt x="508" y="18021"/>
                    </a:lnTo>
                    <a:lnTo>
                      <a:pt x="254" y="18746"/>
                    </a:lnTo>
                    <a:lnTo>
                      <a:pt x="0" y="19385"/>
                    </a:lnTo>
                    <a:lnTo>
                      <a:pt x="0" y="20109"/>
                    </a:lnTo>
                    <a:lnTo>
                      <a:pt x="254" y="20748"/>
                    </a:lnTo>
                    <a:lnTo>
                      <a:pt x="1016" y="21472"/>
                    </a:lnTo>
                    <a:lnTo>
                      <a:pt x="1016" y="21557"/>
                    </a:lnTo>
                    <a:lnTo>
                      <a:pt x="1525" y="21600"/>
                    </a:lnTo>
                    <a:lnTo>
                      <a:pt x="2287" y="21600"/>
                    </a:lnTo>
                    <a:lnTo>
                      <a:pt x="3049" y="21515"/>
                    </a:lnTo>
                    <a:lnTo>
                      <a:pt x="3049" y="21430"/>
                    </a:lnTo>
                    <a:lnTo>
                      <a:pt x="3304" y="21344"/>
                    </a:lnTo>
                    <a:lnTo>
                      <a:pt x="2541" y="20663"/>
                    </a:lnTo>
                    <a:lnTo>
                      <a:pt x="2287" y="19981"/>
                    </a:lnTo>
                    <a:lnTo>
                      <a:pt x="2287" y="19299"/>
                    </a:lnTo>
                    <a:lnTo>
                      <a:pt x="2541" y="18618"/>
                    </a:lnTo>
                    <a:lnTo>
                      <a:pt x="2795" y="17893"/>
                    </a:lnTo>
                    <a:lnTo>
                      <a:pt x="3304" y="17169"/>
                    </a:lnTo>
                    <a:lnTo>
                      <a:pt x="5082" y="15806"/>
                    </a:lnTo>
                    <a:lnTo>
                      <a:pt x="7115" y="14400"/>
                    </a:lnTo>
                    <a:lnTo>
                      <a:pt x="11181" y="11673"/>
                    </a:lnTo>
                    <a:lnTo>
                      <a:pt x="13214" y="10353"/>
                    </a:lnTo>
                    <a:lnTo>
                      <a:pt x="14485" y="9117"/>
                    </a:lnTo>
                    <a:lnTo>
                      <a:pt x="15501" y="7924"/>
                    </a:lnTo>
                    <a:lnTo>
                      <a:pt x="16518" y="5453"/>
                    </a:lnTo>
                    <a:lnTo>
                      <a:pt x="16518" y="4175"/>
                    </a:lnTo>
                    <a:lnTo>
                      <a:pt x="16772" y="2854"/>
                    </a:lnTo>
                    <a:lnTo>
                      <a:pt x="17026" y="2556"/>
                    </a:lnTo>
                    <a:lnTo>
                      <a:pt x="17280" y="2173"/>
                    </a:lnTo>
                    <a:lnTo>
                      <a:pt x="18551" y="1534"/>
                    </a:lnTo>
                    <a:lnTo>
                      <a:pt x="19821" y="852"/>
                    </a:lnTo>
                    <a:lnTo>
                      <a:pt x="21346" y="256"/>
                    </a:lnTo>
                    <a:lnTo>
                      <a:pt x="21600" y="170"/>
                    </a:lnTo>
                    <a:lnTo>
                      <a:pt x="21346" y="85"/>
                    </a:lnTo>
                    <a:lnTo>
                      <a:pt x="20838" y="0"/>
                    </a:lnTo>
                    <a:lnTo>
                      <a:pt x="19567" y="43"/>
                    </a:lnTo>
                    <a:lnTo>
                      <a:pt x="19059" y="12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0" name="chenying0907 725"/>
              <p:cNvSpPr/>
              <p:nvPr/>
            </p:nvSpPr>
            <p:spPr>
              <a:xfrm>
                <a:off x="308090" y="142645"/>
                <a:ext cx="66901" cy="417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0" y="152"/>
                    </a:moveTo>
                    <a:lnTo>
                      <a:pt x="19688" y="849"/>
                    </a:lnTo>
                    <a:lnTo>
                      <a:pt x="19306" y="1547"/>
                    </a:lnTo>
                    <a:lnTo>
                      <a:pt x="18733" y="2245"/>
                    </a:lnTo>
                    <a:lnTo>
                      <a:pt x="18159" y="2882"/>
                    </a:lnTo>
                    <a:lnTo>
                      <a:pt x="16439" y="4278"/>
                    </a:lnTo>
                    <a:lnTo>
                      <a:pt x="14910" y="5612"/>
                    </a:lnTo>
                    <a:lnTo>
                      <a:pt x="12234" y="8343"/>
                    </a:lnTo>
                    <a:lnTo>
                      <a:pt x="9175" y="11043"/>
                    </a:lnTo>
                    <a:lnTo>
                      <a:pt x="7455" y="12347"/>
                    </a:lnTo>
                    <a:lnTo>
                      <a:pt x="3632" y="15017"/>
                    </a:lnTo>
                    <a:lnTo>
                      <a:pt x="2103" y="16321"/>
                    </a:lnTo>
                    <a:lnTo>
                      <a:pt x="765" y="17596"/>
                    </a:lnTo>
                    <a:lnTo>
                      <a:pt x="191" y="18202"/>
                    </a:lnTo>
                    <a:lnTo>
                      <a:pt x="0" y="18839"/>
                    </a:lnTo>
                    <a:lnTo>
                      <a:pt x="0" y="21509"/>
                    </a:lnTo>
                    <a:lnTo>
                      <a:pt x="191" y="21539"/>
                    </a:lnTo>
                    <a:lnTo>
                      <a:pt x="956" y="21600"/>
                    </a:lnTo>
                    <a:lnTo>
                      <a:pt x="1147" y="21570"/>
                    </a:lnTo>
                    <a:lnTo>
                      <a:pt x="1529" y="21539"/>
                    </a:lnTo>
                    <a:lnTo>
                      <a:pt x="1720" y="21509"/>
                    </a:lnTo>
                    <a:lnTo>
                      <a:pt x="1720" y="18839"/>
                    </a:lnTo>
                    <a:lnTo>
                      <a:pt x="1912" y="18475"/>
                    </a:lnTo>
                    <a:lnTo>
                      <a:pt x="2103" y="18081"/>
                    </a:lnTo>
                    <a:lnTo>
                      <a:pt x="2676" y="17353"/>
                    </a:lnTo>
                    <a:lnTo>
                      <a:pt x="4205" y="15866"/>
                    </a:lnTo>
                    <a:lnTo>
                      <a:pt x="6117" y="14562"/>
                    </a:lnTo>
                    <a:lnTo>
                      <a:pt x="7837" y="13227"/>
                    </a:lnTo>
                    <a:lnTo>
                      <a:pt x="11660" y="10557"/>
                    </a:lnTo>
                    <a:lnTo>
                      <a:pt x="14527" y="7888"/>
                    </a:lnTo>
                    <a:lnTo>
                      <a:pt x="17395" y="5188"/>
                    </a:lnTo>
                    <a:lnTo>
                      <a:pt x="18733" y="3913"/>
                    </a:lnTo>
                    <a:lnTo>
                      <a:pt x="20071" y="2670"/>
                    </a:lnTo>
                    <a:lnTo>
                      <a:pt x="20644" y="2033"/>
                    </a:lnTo>
                    <a:lnTo>
                      <a:pt x="21218" y="1426"/>
                    </a:lnTo>
                    <a:lnTo>
                      <a:pt x="21600" y="152"/>
                    </a:lnTo>
                    <a:lnTo>
                      <a:pt x="21600" y="91"/>
                    </a:lnTo>
                    <a:lnTo>
                      <a:pt x="21409" y="30"/>
                    </a:lnTo>
                    <a:lnTo>
                      <a:pt x="21027" y="30"/>
                    </a:lnTo>
                    <a:lnTo>
                      <a:pt x="20835" y="0"/>
                    </a:lnTo>
                    <a:lnTo>
                      <a:pt x="20453" y="30"/>
                    </a:lnTo>
                    <a:lnTo>
                      <a:pt x="20071" y="30"/>
                    </a:lnTo>
                    <a:lnTo>
                      <a:pt x="19880" y="91"/>
                    </a:lnTo>
                    <a:lnTo>
                      <a:pt x="19880" y="15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1" name="chenying0907 726"/>
              <p:cNvSpPr/>
              <p:nvPr/>
            </p:nvSpPr>
            <p:spPr>
              <a:xfrm>
                <a:off x="341539" y="117991"/>
                <a:ext cx="68662" cy="4613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10"/>
                    </a:moveTo>
                    <a:lnTo>
                      <a:pt x="21600" y="82"/>
                    </a:lnTo>
                    <a:lnTo>
                      <a:pt x="21418" y="27"/>
                    </a:lnTo>
                    <a:lnTo>
                      <a:pt x="21055" y="0"/>
                    </a:lnTo>
                    <a:lnTo>
                      <a:pt x="20874" y="0"/>
                    </a:lnTo>
                    <a:lnTo>
                      <a:pt x="20148" y="27"/>
                    </a:lnTo>
                    <a:lnTo>
                      <a:pt x="19966" y="82"/>
                    </a:lnTo>
                    <a:lnTo>
                      <a:pt x="19966" y="110"/>
                    </a:lnTo>
                    <a:lnTo>
                      <a:pt x="19603" y="357"/>
                    </a:lnTo>
                    <a:lnTo>
                      <a:pt x="19059" y="604"/>
                    </a:lnTo>
                    <a:lnTo>
                      <a:pt x="18514" y="823"/>
                    </a:lnTo>
                    <a:lnTo>
                      <a:pt x="18333" y="961"/>
                    </a:lnTo>
                    <a:lnTo>
                      <a:pt x="18151" y="1070"/>
                    </a:lnTo>
                    <a:lnTo>
                      <a:pt x="18151" y="1455"/>
                    </a:lnTo>
                    <a:lnTo>
                      <a:pt x="17970" y="1811"/>
                    </a:lnTo>
                    <a:lnTo>
                      <a:pt x="17062" y="2525"/>
                    </a:lnTo>
                    <a:lnTo>
                      <a:pt x="16336" y="3239"/>
                    </a:lnTo>
                    <a:lnTo>
                      <a:pt x="15610" y="3980"/>
                    </a:lnTo>
                    <a:lnTo>
                      <a:pt x="14703" y="4666"/>
                    </a:lnTo>
                    <a:lnTo>
                      <a:pt x="14158" y="5050"/>
                    </a:lnTo>
                    <a:lnTo>
                      <a:pt x="13432" y="5379"/>
                    </a:lnTo>
                    <a:lnTo>
                      <a:pt x="12524" y="5956"/>
                    </a:lnTo>
                    <a:lnTo>
                      <a:pt x="11435" y="6560"/>
                    </a:lnTo>
                    <a:lnTo>
                      <a:pt x="10891" y="7109"/>
                    </a:lnTo>
                    <a:lnTo>
                      <a:pt x="10346" y="7712"/>
                    </a:lnTo>
                    <a:lnTo>
                      <a:pt x="9076" y="9167"/>
                    </a:lnTo>
                    <a:lnTo>
                      <a:pt x="8531" y="9853"/>
                    </a:lnTo>
                    <a:lnTo>
                      <a:pt x="7987" y="10594"/>
                    </a:lnTo>
                    <a:lnTo>
                      <a:pt x="7079" y="11994"/>
                    </a:lnTo>
                    <a:lnTo>
                      <a:pt x="5445" y="13394"/>
                    </a:lnTo>
                    <a:lnTo>
                      <a:pt x="2723" y="16138"/>
                    </a:lnTo>
                    <a:lnTo>
                      <a:pt x="1452" y="17428"/>
                    </a:lnTo>
                    <a:lnTo>
                      <a:pt x="908" y="18059"/>
                    </a:lnTo>
                    <a:lnTo>
                      <a:pt x="726" y="18718"/>
                    </a:lnTo>
                    <a:lnTo>
                      <a:pt x="908" y="19322"/>
                    </a:lnTo>
                    <a:lnTo>
                      <a:pt x="1271" y="20584"/>
                    </a:lnTo>
                    <a:lnTo>
                      <a:pt x="1089" y="21216"/>
                    </a:lnTo>
                    <a:lnTo>
                      <a:pt x="726" y="21216"/>
                    </a:lnTo>
                    <a:lnTo>
                      <a:pt x="545" y="21243"/>
                    </a:lnTo>
                    <a:lnTo>
                      <a:pt x="363" y="21298"/>
                    </a:lnTo>
                    <a:lnTo>
                      <a:pt x="0" y="21353"/>
                    </a:lnTo>
                    <a:lnTo>
                      <a:pt x="0" y="21518"/>
                    </a:lnTo>
                    <a:lnTo>
                      <a:pt x="1089" y="21600"/>
                    </a:lnTo>
                    <a:lnTo>
                      <a:pt x="1815" y="21600"/>
                    </a:lnTo>
                    <a:lnTo>
                      <a:pt x="2178" y="21573"/>
                    </a:lnTo>
                    <a:lnTo>
                      <a:pt x="2360" y="21545"/>
                    </a:lnTo>
                    <a:lnTo>
                      <a:pt x="2723" y="21463"/>
                    </a:lnTo>
                    <a:lnTo>
                      <a:pt x="2904" y="20832"/>
                    </a:lnTo>
                    <a:lnTo>
                      <a:pt x="2904" y="20200"/>
                    </a:lnTo>
                    <a:lnTo>
                      <a:pt x="2541" y="18965"/>
                    </a:lnTo>
                    <a:lnTo>
                      <a:pt x="2541" y="18197"/>
                    </a:lnTo>
                    <a:lnTo>
                      <a:pt x="3086" y="17456"/>
                    </a:lnTo>
                    <a:lnTo>
                      <a:pt x="3812" y="16715"/>
                    </a:lnTo>
                    <a:lnTo>
                      <a:pt x="4538" y="16001"/>
                    </a:lnTo>
                    <a:lnTo>
                      <a:pt x="7442" y="13284"/>
                    </a:lnTo>
                    <a:lnTo>
                      <a:pt x="8713" y="11966"/>
                    </a:lnTo>
                    <a:lnTo>
                      <a:pt x="9257" y="11280"/>
                    </a:lnTo>
                    <a:lnTo>
                      <a:pt x="9620" y="10594"/>
                    </a:lnTo>
                    <a:lnTo>
                      <a:pt x="10165" y="9881"/>
                    </a:lnTo>
                    <a:lnTo>
                      <a:pt x="10709" y="9194"/>
                    </a:lnTo>
                    <a:lnTo>
                      <a:pt x="12343" y="7767"/>
                    </a:lnTo>
                    <a:lnTo>
                      <a:pt x="13976" y="6367"/>
                    </a:lnTo>
                    <a:lnTo>
                      <a:pt x="15792" y="4995"/>
                    </a:lnTo>
                    <a:lnTo>
                      <a:pt x="16881" y="4282"/>
                    </a:lnTo>
                    <a:lnTo>
                      <a:pt x="17788" y="3541"/>
                    </a:lnTo>
                    <a:lnTo>
                      <a:pt x="19603" y="2086"/>
                    </a:lnTo>
                    <a:lnTo>
                      <a:pt x="19966" y="1592"/>
                    </a:lnTo>
                    <a:lnTo>
                      <a:pt x="19966" y="961"/>
                    </a:lnTo>
                    <a:lnTo>
                      <a:pt x="20148" y="851"/>
                    </a:lnTo>
                    <a:lnTo>
                      <a:pt x="21237" y="357"/>
                    </a:lnTo>
                    <a:lnTo>
                      <a:pt x="21600" y="11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2" name="chenying0907 727"/>
              <p:cNvSpPr/>
              <p:nvPr/>
            </p:nvSpPr>
            <p:spPr>
              <a:xfrm>
                <a:off x="355623" y="17610"/>
                <a:ext cx="100351" cy="6128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37" y="83"/>
                    </a:moveTo>
                    <a:lnTo>
                      <a:pt x="20337" y="808"/>
                    </a:lnTo>
                    <a:lnTo>
                      <a:pt x="20084" y="1513"/>
                    </a:lnTo>
                    <a:lnTo>
                      <a:pt x="19326" y="2923"/>
                    </a:lnTo>
                    <a:lnTo>
                      <a:pt x="18695" y="3628"/>
                    </a:lnTo>
                    <a:lnTo>
                      <a:pt x="17937" y="4312"/>
                    </a:lnTo>
                    <a:lnTo>
                      <a:pt x="17053" y="5017"/>
                    </a:lnTo>
                    <a:lnTo>
                      <a:pt x="15789" y="5721"/>
                    </a:lnTo>
                    <a:lnTo>
                      <a:pt x="13768" y="7048"/>
                    </a:lnTo>
                    <a:lnTo>
                      <a:pt x="11874" y="8375"/>
                    </a:lnTo>
                    <a:lnTo>
                      <a:pt x="10989" y="9038"/>
                    </a:lnTo>
                    <a:lnTo>
                      <a:pt x="10358" y="9743"/>
                    </a:lnTo>
                    <a:lnTo>
                      <a:pt x="9726" y="10427"/>
                    </a:lnTo>
                    <a:lnTo>
                      <a:pt x="9221" y="11111"/>
                    </a:lnTo>
                    <a:lnTo>
                      <a:pt x="8589" y="11774"/>
                    </a:lnTo>
                    <a:lnTo>
                      <a:pt x="7958" y="12417"/>
                    </a:lnTo>
                    <a:lnTo>
                      <a:pt x="6568" y="13744"/>
                    </a:lnTo>
                    <a:lnTo>
                      <a:pt x="5937" y="14407"/>
                    </a:lnTo>
                    <a:lnTo>
                      <a:pt x="4926" y="15734"/>
                    </a:lnTo>
                    <a:lnTo>
                      <a:pt x="4800" y="16397"/>
                    </a:lnTo>
                    <a:lnTo>
                      <a:pt x="4547" y="17081"/>
                    </a:lnTo>
                    <a:lnTo>
                      <a:pt x="4168" y="17744"/>
                    </a:lnTo>
                    <a:lnTo>
                      <a:pt x="3537" y="18408"/>
                    </a:lnTo>
                    <a:lnTo>
                      <a:pt x="2779" y="19071"/>
                    </a:lnTo>
                    <a:lnTo>
                      <a:pt x="1263" y="20170"/>
                    </a:lnTo>
                    <a:lnTo>
                      <a:pt x="505" y="20709"/>
                    </a:lnTo>
                    <a:lnTo>
                      <a:pt x="126" y="21248"/>
                    </a:lnTo>
                    <a:lnTo>
                      <a:pt x="0" y="21310"/>
                    </a:lnTo>
                    <a:lnTo>
                      <a:pt x="0" y="21559"/>
                    </a:lnTo>
                    <a:lnTo>
                      <a:pt x="126" y="21579"/>
                    </a:lnTo>
                    <a:lnTo>
                      <a:pt x="379" y="21600"/>
                    </a:lnTo>
                    <a:lnTo>
                      <a:pt x="758" y="21600"/>
                    </a:lnTo>
                    <a:lnTo>
                      <a:pt x="1137" y="21579"/>
                    </a:lnTo>
                    <a:lnTo>
                      <a:pt x="1263" y="21559"/>
                    </a:lnTo>
                    <a:lnTo>
                      <a:pt x="1263" y="21517"/>
                    </a:lnTo>
                    <a:lnTo>
                      <a:pt x="1389" y="21165"/>
                    </a:lnTo>
                    <a:lnTo>
                      <a:pt x="1642" y="20833"/>
                    </a:lnTo>
                    <a:lnTo>
                      <a:pt x="2021" y="20481"/>
                    </a:lnTo>
                    <a:lnTo>
                      <a:pt x="2400" y="20149"/>
                    </a:lnTo>
                    <a:lnTo>
                      <a:pt x="3411" y="19444"/>
                    </a:lnTo>
                    <a:lnTo>
                      <a:pt x="4295" y="18760"/>
                    </a:lnTo>
                    <a:lnTo>
                      <a:pt x="4926" y="18200"/>
                    </a:lnTo>
                    <a:lnTo>
                      <a:pt x="5558" y="17599"/>
                    </a:lnTo>
                    <a:lnTo>
                      <a:pt x="5937" y="16998"/>
                    </a:lnTo>
                    <a:lnTo>
                      <a:pt x="6063" y="16397"/>
                    </a:lnTo>
                    <a:lnTo>
                      <a:pt x="6189" y="15734"/>
                    </a:lnTo>
                    <a:lnTo>
                      <a:pt x="6568" y="15070"/>
                    </a:lnTo>
                    <a:lnTo>
                      <a:pt x="7832" y="13744"/>
                    </a:lnTo>
                    <a:lnTo>
                      <a:pt x="9347" y="12438"/>
                    </a:lnTo>
                    <a:lnTo>
                      <a:pt x="10358" y="11111"/>
                    </a:lnTo>
                    <a:lnTo>
                      <a:pt x="10863" y="10385"/>
                    </a:lnTo>
                    <a:lnTo>
                      <a:pt x="11495" y="9639"/>
                    </a:lnTo>
                    <a:lnTo>
                      <a:pt x="12253" y="8934"/>
                    </a:lnTo>
                    <a:lnTo>
                      <a:pt x="13263" y="8209"/>
                    </a:lnTo>
                    <a:lnTo>
                      <a:pt x="15284" y="6799"/>
                    </a:lnTo>
                    <a:lnTo>
                      <a:pt x="17684" y="5410"/>
                    </a:lnTo>
                    <a:lnTo>
                      <a:pt x="18695" y="4747"/>
                    </a:lnTo>
                    <a:lnTo>
                      <a:pt x="19453" y="4084"/>
                    </a:lnTo>
                    <a:lnTo>
                      <a:pt x="20211" y="3441"/>
                    </a:lnTo>
                    <a:lnTo>
                      <a:pt x="20716" y="2778"/>
                    </a:lnTo>
                    <a:lnTo>
                      <a:pt x="21221" y="2094"/>
                    </a:lnTo>
                    <a:lnTo>
                      <a:pt x="21474" y="1430"/>
                    </a:lnTo>
                    <a:lnTo>
                      <a:pt x="21600" y="767"/>
                    </a:lnTo>
                    <a:lnTo>
                      <a:pt x="21600" y="41"/>
                    </a:lnTo>
                    <a:lnTo>
                      <a:pt x="21474" y="21"/>
                    </a:lnTo>
                    <a:lnTo>
                      <a:pt x="21221" y="0"/>
                    </a:lnTo>
                    <a:lnTo>
                      <a:pt x="20716" y="0"/>
                    </a:lnTo>
                    <a:lnTo>
                      <a:pt x="20589" y="21"/>
                    </a:lnTo>
                    <a:lnTo>
                      <a:pt x="20337" y="41"/>
                    </a:lnTo>
                    <a:lnTo>
                      <a:pt x="20337" y="8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3" name="chenying0907 728"/>
              <p:cNvSpPr/>
              <p:nvPr/>
            </p:nvSpPr>
            <p:spPr>
              <a:xfrm>
                <a:off x="376749" y="42265"/>
                <a:ext cx="137322" cy="6040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41" y="21"/>
                    </a:moveTo>
                    <a:lnTo>
                      <a:pt x="20110" y="147"/>
                    </a:lnTo>
                    <a:lnTo>
                      <a:pt x="19459" y="294"/>
                    </a:lnTo>
                    <a:lnTo>
                      <a:pt x="18900" y="462"/>
                    </a:lnTo>
                    <a:lnTo>
                      <a:pt x="18434" y="630"/>
                    </a:lnTo>
                    <a:lnTo>
                      <a:pt x="17876" y="1008"/>
                    </a:lnTo>
                    <a:lnTo>
                      <a:pt x="17597" y="1238"/>
                    </a:lnTo>
                    <a:lnTo>
                      <a:pt x="17410" y="1448"/>
                    </a:lnTo>
                    <a:lnTo>
                      <a:pt x="16479" y="3044"/>
                    </a:lnTo>
                    <a:lnTo>
                      <a:pt x="15921" y="3820"/>
                    </a:lnTo>
                    <a:lnTo>
                      <a:pt x="15269" y="4597"/>
                    </a:lnTo>
                    <a:lnTo>
                      <a:pt x="14524" y="5332"/>
                    </a:lnTo>
                    <a:lnTo>
                      <a:pt x="14059" y="6045"/>
                    </a:lnTo>
                    <a:lnTo>
                      <a:pt x="13221" y="7494"/>
                    </a:lnTo>
                    <a:lnTo>
                      <a:pt x="12662" y="8229"/>
                    </a:lnTo>
                    <a:lnTo>
                      <a:pt x="12103" y="8984"/>
                    </a:lnTo>
                    <a:lnTo>
                      <a:pt x="10148" y="11188"/>
                    </a:lnTo>
                    <a:lnTo>
                      <a:pt x="9310" y="11923"/>
                    </a:lnTo>
                    <a:lnTo>
                      <a:pt x="7541" y="13371"/>
                    </a:lnTo>
                    <a:lnTo>
                      <a:pt x="6610" y="14106"/>
                    </a:lnTo>
                    <a:lnTo>
                      <a:pt x="5772" y="14841"/>
                    </a:lnTo>
                    <a:lnTo>
                      <a:pt x="5028" y="15597"/>
                    </a:lnTo>
                    <a:lnTo>
                      <a:pt x="4562" y="16352"/>
                    </a:lnTo>
                    <a:lnTo>
                      <a:pt x="4190" y="17066"/>
                    </a:lnTo>
                    <a:lnTo>
                      <a:pt x="4003" y="17780"/>
                    </a:lnTo>
                    <a:lnTo>
                      <a:pt x="3817" y="18094"/>
                    </a:lnTo>
                    <a:lnTo>
                      <a:pt x="3259" y="18766"/>
                    </a:lnTo>
                    <a:lnTo>
                      <a:pt x="3166" y="19102"/>
                    </a:lnTo>
                    <a:lnTo>
                      <a:pt x="2607" y="19690"/>
                    </a:lnTo>
                    <a:lnTo>
                      <a:pt x="2234" y="19963"/>
                    </a:lnTo>
                    <a:lnTo>
                      <a:pt x="1862" y="20257"/>
                    </a:lnTo>
                    <a:lnTo>
                      <a:pt x="1397" y="20718"/>
                    </a:lnTo>
                    <a:lnTo>
                      <a:pt x="1117" y="20970"/>
                    </a:lnTo>
                    <a:lnTo>
                      <a:pt x="745" y="21201"/>
                    </a:lnTo>
                    <a:lnTo>
                      <a:pt x="279" y="21201"/>
                    </a:lnTo>
                    <a:lnTo>
                      <a:pt x="0" y="21243"/>
                    </a:lnTo>
                    <a:lnTo>
                      <a:pt x="0" y="21495"/>
                    </a:lnTo>
                    <a:lnTo>
                      <a:pt x="93" y="21558"/>
                    </a:lnTo>
                    <a:lnTo>
                      <a:pt x="372" y="21600"/>
                    </a:lnTo>
                    <a:lnTo>
                      <a:pt x="652" y="21579"/>
                    </a:lnTo>
                    <a:lnTo>
                      <a:pt x="838" y="21558"/>
                    </a:lnTo>
                    <a:lnTo>
                      <a:pt x="1303" y="21348"/>
                    </a:lnTo>
                    <a:lnTo>
                      <a:pt x="1676" y="21138"/>
                    </a:lnTo>
                    <a:lnTo>
                      <a:pt x="1862" y="20949"/>
                    </a:lnTo>
                    <a:lnTo>
                      <a:pt x="2234" y="20718"/>
                    </a:lnTo>
                    <a:lnTo>
                      <a:pt x="2886" y="20236"/>
                    </a:lnTo>
                    <a:lnTo>
                      <a:pt x="3538" y="19732"/>
                    </a:lnTo>
                    <a:lnTo>
                      <a:pt x="3817" y="19438"/>
                    </a:lnTo>
                    <a:lnTo>
                      <a:pt x="3910" y="19144"/>
                    </a:lnTo>
                    <a:lnTo>
                      <a:pt x="4003" y="18871"/>
                    </a:lnTo>
                    <a:lnTo>
                      <a:pt x="4190" y="18556"/>
                    </a:lnTo>
                    <a:lnTo>
                      <a:pt x="4469" y="18241"/>
                    </a:lnTo>
                    <a:lnTo>
                      <a:pt x="4748" y="17906"/>
                    </a:lnTo>
                    <a:lnTo>
                      <a:pt x="5028" y="17255"/>
                    </a:lnTo>
                    <a:lnTo>
                      <a:pt x="5307" y="16499"/>
                    </a:lnTo>
                    <a:lnTo>
                      <a:pt x="5772" y="15743"/>
                    </a:lnTo>
                    <a:lnTo>
                      <a:pt x="6517" y="15009"/>
                    </a:lnTo>
                    <a:lnTo>
                      <a:pt x="6890" y="14631"/>
                    </a:lnTo>
                    <a:lnTo>
                      <a:pt x="7355" y="14274"/>
                    </a:lnTo>
                    <a:lnTo>
                      <a:pt x="9310" y="12742"/>
                    </a:lnTo>
                    <a:lnTo>
                      <a:pt x="10986" y="11209"/>
                    </a:lnTo>
                    <a:lnTo>
                      <a:pt x="11638" y="10517"/>
                    </a:lnTo>
                    <a:lnTo>
                      <a:pt x="12383" y="9803"/>
                    </a:lnTo>
                    <a:lnTo>
                      <a:pt x="12941" y="9089"/>
                    </a:lnTo>
                    <a:lnTo>
                      <a:pt x="15269" y="5521"/>
                    </a:lnTo>
                    <a:lnTo>
                      <a:pt x="15734" y="4786"/>
                    </a:lnTo>
                    <a:lnTo>
                      <a:pt x="16386" y="4072"/>
                    </a:lnTo>
                    <a:lnTo>
                      <a:pt x="17503" y="2645"/>
                    </a:lnTo>
                    <a:lnTo>
                      <a:pt x="17969" y="1973"/>
                    </a:lnTo>
                    <a:lnTo>
                      <a:pt x="18155" y="1616"/>
                    </a:lnTo>
                    <a:lnTo>
                      <a:pt x="18434" y="1280"/>
                    </a:lnTo>
                    <a:lnTo>
                      <a:pt x="18807" y="945"/>
                    </a:lnTo>
                    <a:lnTo>
                      <a:pt x="19086" y="798"/>
                    </a:lnTo>
                    <a:lnTo>
                      <a:pt x="19366" y="672"/>
                    </a:lnTo>
                    <a:lnTo>
                      <a:pt x="19831" y="525"/>
                    </a:lnTo>
                    <a:lnTo>
                      <a:pt x="20203" y="378"/>
                    </a:lnTo>
                    <a:lnTo>
                      <a:pt x="20855" y="273"/>
                    </a:lnTo>
                    <a:lnTo>
                      <a:pt x="21414" y="189"/>
                    </a:lnTo>
                    <a:lnTo>
                      <a:pt x="21600" y="147"/>
                    </a:lnTo>
                    <a:lnTo>
                      <a:pt x="21600" y="42"/>
                    </a:lnTo>
                    <a:lnTo>
                      <a:pt x="21507" y="21"/>
                    </a:lnTo>
                    <a:lnTo>
                      <a:pt x="21321" y="0"/>
                    </a:lnTo>
                    <a:lnTo>
                      <a:pt x="21228" y="0"/>
                    </a:lnTo>
                    <a:lnTo>
                      <a:pt x="21041" y="2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4" name="chenying0907 729"/>
              <p:cNvSpPr/>
              <p:nvPr/>
            </p:nvSpPr>
            <p:spPr>
              <a:xfrm>
                <a:off x="410200" y="533600"/>
                <a:ext cx="38732" cy="1232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982" y="102"/>
                    </a:moveTo>
                    <a:lnTo>
                      <a:pt x="17018" y="1019"/>
                    </a:lnTo>
                    <a:lnTo>
                      <a:pt x="15709" y="2038"/>
                    </a:lnTo>
                    <a:lnTo>
                      <a:pt x="14400" y="3158"/>
                    </a:lnTo>
                    <a:lnTo>
                      <a:pt x="13418" y="4279"/>
                    </a:lnTo>
                    <a:lnTo>
                      <a:pt x="11782" y="6725"/>
                    </a:lnTo>
                    <a:lnTo>
                      <a:pt x="10473" y="8864"/>
                    </a:lnTo>
                    <a:lnTo>
                      <a:pt x="7855" y="11921"/>
                    </a:lnTo>
                    <a:lnTo>
                      <a:pt x="4909" y="14977"/>
                    </a:lnTo>
                    <a:lnTo>
                      <a:pt x="1964" y="17932"/>
                    </a:lnTo>
                    <a:lnTo>
                      <a:pt x="982" y="19562"/>
                    </a:lnTo>
                    <a:lnTo>
                      <a:pt x="0" y="21091"/>
                    </a:lnTo>
                    <a:lnTo>
                      <a:pt x="0" y="21294"/>
                    </a:lnTo>
                    <a:lnTo>
                      <a:pt x="327" y="21396"/>
                    </a:lnTo>
                    <a:lnTo>
                      <a:pt x="1309" y="21600"/>
                    </a:lnTo>
                    <a:lnTo>
                      <a:pt x="2618" y="21600"/>
                    </a:lnTo>
                    <a:lnTo>
                      <a:pt x="2945" y="21498"/>
                    </a:lnTo>
                    <a:lnTo>
                      <a:pt x="3273" y="21294"/>
                    </a:lnTo>
                    <a:lnTo>
                      <a:pt x="4582" y="18747"/>
                    </a:lnTo>
                    <a:lnTo>
                      <a:pt x="6873" y="16404"/>
                    </a:lnTo>
                    <a:lnTo>
                      <a:pt x="11455" y="11411"/>
                    </a:lnTo>
                    <a:lnTo>
                      <a:pt x="13745" y="9068"/>
                    </a:lnTo>
                    <a:lnTo>
                      <a:pt x="15382" y="6725"/>
                    </a:lnTo>
                    <a:lnTo>
                      <a:pt x="17345" y="3668"/>
                    </a:lnTo>
                    <a:lnTo>
                      <a:pt x="18000" y="2751"/>
                    </a:lnTo>
                    <a:lnTo>
                      <a:pt x="19964" y="1325"/>
                    </a:lnTo>
                    <a:lnTo>
                      <a:pt x="21273" y="815"/>
                    </a:lnTo>
                    <a:lnTo>
                      <a:pt x="21600" y="611"/>
                    </a:lnTo>
                    <a:lnTo>
                      <a:pt x="21600" y="408"/>
                    </a:lnTo>
                    <a:lnTo>
                      <a:pt x="20945" y="102"/>
                    </a:lnTo>
                    <a:lnTo>
                      <a:pt x="20618" y="0"/>
                    </a:lnTo>
                    <a:lnTo>
                      <a:pt x="19636" y="0"/>
                    </a:lnTo>
                    <a:lnTo>
                      <a:pt x="18982" y="10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5" name="chenying0907 730"/>
              <p:cNvSpPr/>
              <p:nvPr/>
            </p:nvSpPr>
            <p:spPr>
              <a:xfrm>
                <a:off x="438368" y="579387"/>
                <a:ext cx="28169" cy="845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04" y="608"/>
                    </a:moveTo>
                    <a:lnTo>
                      <a:pt x="16545" y="1825"/>
                    </a:lnTo>
                    <a:lnTo>
                      <a:pt x="16085" y="3194"/>
                    </a:lnTo>
                    <a:lnTo>
                      <a:pt x="13787" y="5324"/>
                    </a:lnTo>
                    <a:lnTo>
                      <a:pt x="11489" y="7758"/>
                    </a:lnTo>
                    <a:lnTo>
                      <a:pt x="9191" y="10039"/>
                    </a:lnTo>
                    <a:lnTo>
                      <a:pt x="6894" y="12777"/>
                    </a:lnTo>
                    <a:lnTo>
                      <a:pt x="4136" y="15363"/>
                    </a:lnTo>
                    <a:lnTo>
                      <a:pt x="1838" y="18101"/>
                    </a:lnTo>
                    <a:lnTo>
                      <a:pt x="0" y="20687"/>
                    </a:lnTo>
                    <a:lnTo>
                      <a:pt x="0" y="21144"/>
                    </a:lnTo>
                    <a:lnTo>
                      <a:pt x="460" y="21296"/>
                    </a:lnTo>
                    <a:lnTo>
                      <a:pt x="919" y="21600"/>
                    </a:lnTo>
                    <a:lnTo>
                      <a:pt x="3217" y="21600"/>
                    </a:lnTo>
                    <a:lnTo>
                      <a:pt x="3677" y="21448"/>
                    </a:lnTo>
                    <a:lnTo>
                      <a:pt x="4136" y="21144"/>
                    </a:lnTo>
                    <a:lnTo>
                      <a:pt x="5974" y="18406"/>
                    </a:lnTo>
                    <a:lnTo>
                      <a:pt x="8272" y="15668"/>
                    </a:lnTo>
                    <a:lnTo>
                      <a:pt x="13328" y="10496"/>
                    </a:lnTo>
                    <a:lnTo>
                      <a:pt x="15626" y="8062"/>
                    </a:lnTo>
                    <a:lnTo>
                      <a:pt x="18383" y="5628"/>
                    </a:lnTo>
                    <a:lnTo>
                      <a:pt x="20221" y="3194"/>
                    </a:lnTo>
                    <a:lnTo>
                      <a:pt x="21140" y="1825"/>
                    </a:lnTo>
                    <a:lnTo>
                      <a:pt x="21600" y="608"/>
                    </a:lnTo>
                    <a:lnTo>
                      <a:pt x="21140" y="304"/>
                    </a:lnTo>
                    <a:lnTo>
                      <a:pt x="20221" y="0"/>
                    </a:lnTo>
                    <a:lnTo>
                      <a:pt x="19302" y="0"/>
                    </a:lnTo>
                    <a:lnTo>
                      <a:pt x="17923" y="152"/>
                    </a:lnTo>
                    <a:lnTo>
                      <a:pt x="17464" y="304"/>
                    </a:lnTo>
                    <a:lnTo>
                      <a:pt x="17004" y="60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6" name="chenying0907 731"/>
              <p:cNvSpPr/>
              <p:nvPr/>
            </p:nvSpPr>
            <p:spPr>
              <a:xfrm>
                <a:off x="455973" y="621652"/>
                <a:ext cx="21127" cy="6868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053" y="363"/>
                    </a:moveTo>
                    <a:lnTo>
                      <a:pt x="14779" y="1634"/>
                    </a:lnTo>
                    <a:lnTo>
                      <a:pt x="12505" y="2723"/>
                    </a:lnTo>
                    <a:lnTo>
                      <a:pt x="9663" y="5082"/>
                    </a:lnTo>
                    <a:lnTo>
                      <a:pt x="7389" y="7624"/>
                    </a:lnTo>
                    <a:lnTo>
                      <a:pt x="6253" y="10165"/>
                    </a:lnTo>
                    <a:lnTo>
                      <a:pt x="3979" y="15610"/>
                    </a:lnTo>
                    <a:lnTo>
                      <a:pt x="2274" y="17970"/>
                    </a:lnTo>
                    <a:lnTo>
                      <a:pt x="0" y="20692"/>
                    </a:lnTo>
                    <a:lnTo>
                      <a:pt x="0" y="21055"/>
                    </a:lnTo>
                    <a:lnTo>
                      <a:pt x="1705" y="21600"/>
                    </a:lnTo>
                    <a:lnTo>
                      <a:pt x="3979" y="21600"/>
                    </a:lnTo>
                    <a:lnTo>
                      <a:pt x="4547" y="21418"/>
                    </a:lnTo>
                    <a:lnTo>
                      <a:pt x="5116" y="21055"/>
                    </a:lnTo>
                    <a:lnTo>
                      <a:pt x="7389" y="18877"/>
                    </a:lnTo>
                    <a:lnTo>
                      <a:pt x="8526" y="16155"/>
                    </a:lnTo>
                    <a:lnTo>
                      <a:pt x="11937" y="8531"/>
                    </a:lnTo>
                    <a:lnTo>
                      <a:pt x="13642" y="5990"/>
                    </a:lnTo>
                    <a:lnTo>
                      <a:pt x="18758" y="2723"/>
                    </a:lnTo>
                    <a:lnTo>
                      <a:pt x="21032" y="1815"/>
                    </a:lnTo>
                    <a:lnTo>
                      <a:pt x="21600" y="1452"/>
                    </a:lnTo>
                    <a:lnTo>
                      <a:pt x="21600" y="908"/>
                    </a:lnTo>
                    <a:lnTo>
                      <a:pt x="20463" y="363"/>
                    </a:lnTo>
                    <a:lnTo>
                      <a:pt x="19895" y="182"/>
                    </a:lnTo>
                    <a:lnTo>
                      <a:pt x="18758" y="0"/>
                    </a:lnTo>
                    <a:lnTo>
                      <a:pt x="18189" y="182"/>
                    </a:lnTo>
                    <a:lnTo>
                      <a:pt x="17053" y="36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7" name="chenying0907 732"/>
              <p:cNvSpPr/>
              <p:nvPr/>
            </p:nvSpPr>
            <p:spPr>
              <a:xfrm>
                <a:off x="471817" y="89814"/>
                <a:ext cx="70422" cy="383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80" y="132"/>
                    </a:moveTo>
                    <a:lnTo>
                      <a:pt x="18720" y="793"/>
                    </a:lnTo>
                    <a:lnTo>
                      <a:pt x="18000" y="1453"/>
                    </a:lnTo>
                    <a:lnTo>
                      <a:pt x="17280" y="2081"/>
                    </a:lnTo>
                    <a:lnTo>
                      <a:pt x="16380" y="2741"/>
                    </a:lnTo>
                    <a:lnTo>
                      <a:pt x="15480" y="4062"/>
                    </a:lnTo>
                    <a:lnTo>
                      <a:pt x="14580" y="5450"/>
                    </a:lnTo>
                    <a:lnTo>
                      <a:pt x="14040" y="6143"/>
                    </a:lnTo>
                    <a:lnTo>
                      <a:pt x="13320" y="6870"/>
                    </a:lnTo>
                    <a:lnTo>
                      <a:pt x="12420" y="7596"/>
                    </a:lnTo>
                    <a:lnTo>
                      <a:pt x="11520" y="8257"/>
                    </a:lnTo>
                    <a:lnTo>
                      <a:pt x="10800" y="8653"/>
                    </a:lnTo>
                    <a:lnTo>
                      <a:pt x="10440" y="8983"/>
                    </a:lnTo>
                    <a:lnTo>
                      <a:pt x="9720" y="9776"/>
                    </a:lnTo>
                    <a:lnTo>
                      <a:pt x="9180" y="10536"/>
                    </a:lnTo>
                    <a:lnTo>
                      <a:pt x="8460" y="11262"/>
                    </a:lnTo>
                    <a:lnTo>
                      <a:pt x="7020" y="12385"/>
                    </a:lnTo>
                    <a:lnTo>
                      <a:pt x="5760" y="13607"/>
                    </a:lnTo>
                    <a:lnTo>
                      <a:pt x="4500" y="14763"/>
                    </a:lnTo>
                    <a:lnTo>
                      <a:pt x="3600" y="15919"/>
                    </a:lnTo>
                    <a:lnTo>
                      <a:pt x="3060" y="16712"/>
                    </a:lnTo>
                    <a:lnTo>
                      <a:pt x="2160" y="17406"/>
                    </a:lnTo>
                    <a:lnTo>
                      <a:pt x="360" y="18925"/>
                    </a:lnTo>
                    <a:lnTo>
                      <a:pt x="0" y="19519"/>
                    </a:lnTo>
                    <a:lnTo>
                      <a:pt x="0" y="20180"/>
                    </a:lnTo>
                    <a:lnTo>
                      <a:pt x="180" y="20840"/>
                    </a:lnTo>
                    <a:lnTo>
                      <a:pt x="360" y="21468"/>
                    </a:lnTo>
                    <a:lnTo>
                      <a:pt x="360" y="21534"/>
                    </a:lnTo>
                    <a:lnTo>
                      <a:pt x="540" y="21567"/>
                    </a:lnTo>
                    <a:lnTo>
                      <a:pt x="900" y="21600"/>
                    </a:lnTo>
                    <a:lnTo>
                      <a:pt x="1440" y="21600"/>
                    </a:lnTo>
                    <a:lnTo>
                      <a:pt x="1800" y="21567"/>
                    </a:lnTo>
                    <a:lnTo>
                      <a:pt x="1980" y="21534"/>
                    </a:lnTo>
                    <a:lnTo>
                      <a:pt x="1980" y="21468"/>
                    </a:lnTo>
                    <a:lnTo>
                      <a:pt x="1800" y="20081"/>
                    </a:lnTo>
                    <a:lnTo>
                      <a:pt x="1800" y="19387"/>
                    </a:lnTo>
                    <a:lnTo>
                      <a:pt x="2160" y="18727"/>
                    </a:lnTo>
                    <a:lnTo>
                      <a:pt x="3060" y="18099"/>
                    </a:lnTo>
                    <a:lnTo>
                      <a:pt x="3960" y="17439"/>
                    </a:lnTo>
                    <a:lnTo>
                      <a:pt x="4860" y="16811"/>
                    </a:lnTo>
                    <a:lnTo>
                      <a:pt x="5040" y="16448"/>
                    </a:lnTo>
                    <a:lnTo>
                      <a:pt x="5220" y="16150"/>
                    </a:lnTo>
                    <a:lnTo>
                      <a:pt x="5760" y="15556"/>
                    </a:lnTo>
                    <a:lnTo>
                      <a:pt x="7380" y="13872"/>
                    </a:lnTo>
                    <a:lnTo>
                      <a:pt x="8460" y="12617"/>
                    </a:lnTo>
                    <a:lnTo>
                      <a:pt x="9180" y="11956"/>
                    </a:lnTo>
                    <a:lnTo>
                      <a:pt x="10080" y="11328"/>
                    </a:lnTo>
                    <a:lnTo>
                      <a:pt x="10800" y="10701"/>
                    </a:lnTo>
                    <a:lnTo>
                      <a:pt x="11700" y="10007"/>
                    </a:lnTo>
                    <a:lnTo>
                      <a:pt x="12780" y="8653"/>
                    </a:lnTo>
                    <a:lnTo>
                      <a:pt x="13500" y="7927"/>
                    </a:lnTo>
                    <a:lnTo>
                      <a:pt x="14400" y="7233"/>
                    </a:lnTo>
                    <a:lnTo>
                      <a:pt x="15120" y="6539"/>
                    </a:lnTo>
                    <a:lnTo>
                      <a:pt x="15840" y="5813"/>
                    </a:lnTo>
                    <a:lnTo>
                      <a:pt x="17100" y="4426"/>
                    </a:lnTo>
                    <a:lnTo>
                      <a:pt x="18000" y="2972"/>
                    </a:lnTo>
                    <a:lnTo>
                      <a:pt x="18720" y="2312"/>
                    </a:lnTo>
                    <a:lnTo>
                      <a:pt x="19440" y="1585"/>
                    </a:lnTo>
                    <a:lnTo>
                      <a:pt x="20340" y="892"/>
                    </a:lnTo>
                    <a:lnTo>
                      <a:pt x="21420" y="231"/>
                    </a:lnTo>
                    <a:lnTo>
                      <a:pt x="21600" y="165"/>
                    </a:lnTo>
                    <a:lnTo>
                      <a:pt x="21420" y="99"/>
                    </a:lnTo>
                    <a:lnTo>
                      <a:pt x="20880" y="0"/>
                    </a:lnTo>
                    <a:lnTo>
                      <a:pt x="20700" y="0"/>
                    </a:lnTo>
                    <a:lnTo>
                      <a:pt x="19980" y="13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8" name="chenying0907 733"/>
              <p:cNvSpPr/>
              <p:nvPr/>
            </p:nvSpPr>
            <p:spPr>
              <a:xfrm>
                <a:off x="529915" y="123273"/>
                <a:ext cx="51056" cy="2888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13" y="88"/>
                    </a:moveTo>
                    <a:lnTo>
                      <a:pt x="18296" y="746"/>
                    </a:lnTo>
                    <a:lnTo>
                      <a:pt x="17788" y="1361"/>
                    </a:lnTo>
                    <a:lnTo>
                      <a:pt x="17534" y="2020"/>
                    </a:lnTo>
                    <a:lnTo>
                      <a:pt x="17534" y="2634"/>
                    </a:lnTo>
                    <a:lnTo>
                      <a:pt x="17788" y="3995"/>
                    </a:lnTo>
                    <a:lnTo>
                      <a:pt x="17788" y="5268"/>
                    </a:lnTo>
                    <a:lnTo>
                      <a:pt x="17280" y="5971"/>
                    </a:lnTo>
                    <a:lnTo>
                      <a:pt x="16518" y="6673"/>
                    </a:lnTo>
                    <a:lnTo>
                      <a:pt x="14739" y="8078"/>
                    </a:lnTo>
                    <a:lnTo>
                      <a:pt x="12706" y="9439"/>
                    </a:lnTo>
                    <a:lnTo>
                      <a:pt x="11944" y="10185"/>
                    </a:lnTo>
                    <a:lnTo>
                      <a:pt x="11181" y="10888"/>
                    </a:lnTo>
                    <a:lnTo>
                      <a:pt x="10165" y="12249"/>
                    </a:lnTo>
                    <a:lnTo>
                      <a:pt x="9148" y="13654"/>
                    </a:lnTo>
                    <a:lnTo>
                      <a:pt x="7624" y="15015"/>
                    </a:lnTo>
                    <a:lnTo>
                      <a:pt x="5336" y="16376"/>
                    </a:lnTo>
                    <a:lnTo>
                      <a:pt x="3558" y="17605"/>
                    </a:lnTo>
                    <a:lnTo>
                      <a:pt x="1779" y="18878"/>
                    </a:lnTo>
                    <a:lnTo>
                      <a:pt x="762" y="20151"/>
                    </a:lnTo>
                    <a:lnTo>
                      <a:pt x="254" y="20766"/>
                    </a:lnTo>
                    <a:lnTo>
                      <a:pt x="0" y="21424"/>
                    </a:lnTo>
                    <a:lnTo>
                      <a:pt x="254" y="21512"/>
                    </a:lnTo>
                    <a:lnTo>
                      <a:pt x="762" y="21600"/>
                    </a:lnTo>
                    <a:lnTo>
                      <a:pt x="1525" y="21600"/>
                    </a:lnTo>
                    <a:lnTo>
                      <a:pt x="2033" y="21556"/>
                    </a:lnTo>
                    <a:lnTo>
                      <a:pt x="2287" y="21512"/>
                    </a:lnTo>
                    <a:lnTo>
                      <a:pt x="2287" y="21424"/>
                    </a:lnTo>
                    <a:lnTo>
                      <a:pt x="2541" y="20722"/>
                    </a:lnTo>
                    <a:lnTo>
                      <a:pt x="3049" y="20107"/>
                    </a:lnTo>
                    <a:lnTo>
                      <a:pt x="4320" y="18790"/>
                    </a:lnTo>
                    <a:lnTo>
                      <a:pt x="6353" y="17473"/>
                    </a:lnTo>
                    <a:lnTo>
                      <a:pt x="8386" y="16200"/>
                    </a:lnTo>
                    <a:lnTo>
                      <a:pt x="10165" y="14971"/>
                    </a:lnTo>
                    <a:lnTo>
                      <a:pt x="11435" y="13741"/>
                    </a:lnTo>
                    <a:lnTo>
                      <a:pt x="12452" y="12468"/>
                    </a:lnTo>
                    <a:lnTo>
                      <a:pt x="13468" y="11239"/>
                    </a:lnTo>
                    <a:lnTo>
                      <a:pt x="13976" y="10537"/>
                    </a:lnTo>
                    <a:lnTo>
                      <a:pt x="14739" y="9834"/>
                    </a:lnTo>
                    <a:lnTo>
                      <a:pt x="16518" y="8429"/>
                    </a:lnTo>
                    <a:lnTo>
                      <a:pt x="18296" y="7068"/>
                    </a:lnTo>
                    <a:lnTo>
                      <a:pt x="19821" y="5663"/>
                    </a:lnTo>
                    <a:lnTo>
                      <a:pt x="20329" y="4522"/>
                    </a:lnTo>
                    <a:lnTo>
                      <a:pt x="20329" y="1756"/>
                    </a:lnTo>
                    <a:lnTo>
                      <a:pt x="20584" y="966"/>
                    </a:lnTo>
                    <a:lnTo>
                      <a:pt x="20838" y="615"/>
                    </a:lnTo>
                    <a:lnTo>
                      <a:pt x="21600" y="220"/>
                    </a:lnTo>
                    <a:lnTo>
                      <a:pt x="21600" y="132"/>
                    </a:lnTo>
                    <a:lnTo>
                      <a:pt x="21346" y="44"/>
                    </a:lnTo>
                    <a:lnTo>
                      <a:pt x="21092" y="0"/>
                    </a:lnTo>
                    <a:lnTo>
                      <a:pt x="19821" y="0"/>
                    </a:lnTo>
                    <a:lnTo>
                      <a:pt x="19313" y="8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59" name="chenying0907 734"/>
              <p:cNvSpPr/>
              <p:nvPr/>
            </p:nvSpPr>
            <p:spPr>
              <a:xfrm>
                <a:off x="566885" y="154972"/>
                <a:ext cx="38732" cy="2183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5" y="231"/>
                    </a:moveTo>
                    <a:lnTo>
                      <a:pt x="18327" y="2945"/>
                    </a:lnTo>
                    <a:lnTo>
                      <a:pt x="17018" y="5544"/>
                    </a:lnTo>
                    <a:lnTo>
                      <a:pt x="15382" y="8143"/>
                    </a:lnTo>
                    <a:lnTo>
                      <a:pt x="13418" y="10800"/>
                    </a:lnTo>
                    <a:lnTo>
                      <a:pt x="12109" y="12128"/>
                    </a:lnTo>
                    <a:lnTo>
                      <a:pt x="10473" y="13399"/>
                    </a:lnTo>
                    <a:lnTo>
                      <a:pt x="6545" y="16056"/>
                    </a:lnTo>
                    <a:lnTo>
                      <a:pt x="2945" y="18597"/>
                    </a:lnTo>
                    <a:lnTo>
                      <a:pt x="1309" y="19925"/>
                    </a:lnTo>
                    <a:lnTo>
                      <a:pt x="0" y="21253"/>
                    </a:lnTo>
                    <a:lnTo>
                      <a:pt x="0" y="21369"/>
                    </a:lnTo>
                    <a:lnTo>
                      <a:pt x="327" y="21484"/>
                    </a:lnTo>
                    <a:lnTo>
                      <a:pt x="1309" y="21600"/>
                    </a:lnTo>
                    <a:lnTo>
                      <a:pt x="2291" y="21600"/>
                    </a:lnTo>
                    <a:lnTo>
                      <a:pt x="2618" y="21542"/>
                    </a:lnTo>
                    <a:lnTo>
                      <a:pt x="2945" y="21427"/>
                    </a:lnTo>
                    <a:lnTo>
                      <a:pt x="4255" y="20098"/>
                    </a:lnTo>
                    <a:lnTo>
                      <a:pt x="5891" y="18770"/>
                    </a:lnTo>
                    <a:lnTo>
                      <a:pt x="9818" y="16171"/>
                    </a:lnTo>
                    <a:lnTo>
                      <a:pt x="13418" y="13572"/>
                    </a:lnTo>
                    <a:lnTo>
                      <a:pt x="15055" y="12302"/>
                    </a:lnTo>
                    <a:lnTo>
                      <a:pt x="18982" y="8317"/>
                    </a:lnTo>
                    <a:lnTo>
                      <a:pt x="20291" y="5602"/>
                    </a:lnTo>
                    <a:lnTo>
                      <a:pt x="21273" y="2945"/>
                    </a:lnTo>
                    <a:lnTo>
                      <a:pt x="21600" y="231"/>
                    </a:lnTo>
                    <a:lnTo>
                      <a:pt x="21600" y="116"/>
                    </a:lnTo>
                    <a:lnTo>
                      <a:pt x="21273" y="58"/>
                    </a:lnTo>
                    <a:lnTo>
                      <a:pt x="20618" y="0"/>
                    </a:lnTo>
                    <a:lnTo>
                      <a:pt x="19636" y="0"/>
                    </a:lnTo>
                    <a:lnTo>
                      <a:pt x="18982" y="58"/>
                    </a:lnTo>
                    <a:lnTo>
                      <a:pt x="18655" y="116"/>
                    </a:lnTo>
                    <a:lnTo>
                      <a:pt x="18655" y="23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0" name="chenying0907 735"/>
              <p:cNvSpPr/>
              <p:nvPr/>
            </p:nvSpPr>
            <p:spPr>
              <a:xfrm>
                <a:off x="595053" y="179627"/>
                <a:ext cx="47536" cy="17786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284"/>
                    </a:moveTo>
                    <a:lnTo>
                      <a:pt x="18133" y="3126"/>
                    </a:lnTo>
                    <a:lnTo>
                      <a:pt x="17333" y="4476"/>
                    </a:lnTo>
                    <a:lnTo>
                      <a:pt x="16267" y="5826"/>
                    </a:lnTo>
                    <a:lnTo>
                      <a:pt x="12533" y="11226"/>
                    </a:lnTo>
                    <a:lnTo>
                      <a:pt x="11467" y="12576"/>
                    </a:lnTo>
                    <a:lnTo>
                      <a:pt x="9600" y="13855"/>
                    </a:lnTo>
                    <a:lnTo>
                      <a:pt x="6400" y="16342"/>
                    </a:lnTo>
                    <a:lnTo>
                      <a:pt x="5333" y="17479"/>
                    </a:lnTo>
                    <a:lnTo>
                      <a:pt x="4267" y="18758"/>
                    </a:lnTo>
                    <a:lnTo>
                      <a:pt x="3733" y="19326"/>
                    </a:lnTo>
                    <a:lnTo>
                      <a:pt x="2933" y="19895"/>
                    </a:lnTo>
                    <a:lnTo>
                      <a:pt x="1600" y="20534"/>
                    </a:lnTo>
                    <a:lnTo>
                      <a:pt x="267" y="21032"/>
                    </a:lnTo>
                    <a:lnTo>
                      <a:pt x="0" y="21174"/>
                    </a:lnTo>
                    <a:lnTo>
                      <a:pt x="0" y="21245"/>
                    </a:lnTo>
                    <a:lnTo>
                      <a:pt x="533" y="21458"/>
                    </a:lnTo>
                    <a:lnTo>
                      <a:pt x="1067" y="21600"/>
                    </a:lnTo>
                    <a:lnTo>
                      <a:pt x="1600" y="21529"/>
                    </a:lnTo>
                    <a:lnTo>
                      <a:pt x="2400" y="21458"/>
                    </a:lnTo>
                    <a:lnTo>
                      <a:pt x="3467" y="21103"/>
                    </a:lnTo>
                    <a:lnTo>
                      <a:pt x="4267" y="20676"/>
                    </a:lnTo>
                    <a:lnTo>
                      <a:pt x="5600" y="19824"/>
                    </a:lnTo>
                    <a:lnTo>
                      <a:pt x="6400" y="18971"/>
                    </a:lnTo>
                    <a:lnTo>
                      <a:pt x="7200" y="17976"/>
                    </a:lnTo>
                    <a:lnTo>
                      <a:pt x="8533" y="16484"/>
                    </a:lnTo>
                    <a:lnTo>
                      <a:pt x="10400" y="14992"/>
                    </a:lnTo>
                    <a:lnTo>
                      <a:pt x="12800" y="13500"/>
                    </a:lnTo>
                    <a:lnTo>
                      <a:pt x="14400" y="12079"/>
                    </a:lnTo>
                    <a:lnTo>
                      <a:pt x="19200" y="6253"/>
                    </a:lnTo>
                    <a:lnTo>
                      <a:pt x="20267" y="4761"/>
                    </a:lnTo>
                    <a:lnTo>
                      <a:pt x="20800" y="3339"/>
                    </a:lnTo>
                    <a:lnTo>
                      <a:pt x="21333" y="1776"/>
                    </a:lnTo>
                    <a:lnTo>
                      <a:pt x="21600" y="284"/>
                    </a:lnTo>
                    <a:lnTo>
                      <a:pt x="21333" y="213"/>
                    </a:lnTo>
                    <a:lnTo>
                      <a:pt x="21067" y="71"/>
                    </a:lnTo>
                    <a:lnTo>
                      <a:pt x="20800" y="0"/>
                    </a:lnTo>
                    <a:lnTo>
                      <a:pt x="20000" y="0"/>
                    </a:lnTo>
                    <a:lnTo>
                      <a:pt x="19467" y="71"/>
                    </a:lnTo>
                    <a:lnTo>
                      <a:pt x="19200" y="213"/>
                    </a:lnTo>
                    <a:lnTo>
                      <a:pt x="19200" y="28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1" name="chenying0907 736"/>
              <p:cNvSpPr/>
              <p:nvPr/>
            </p:nvSpPr>
            <p:spPr>
              <a:xfrm>
                <a:off x="639067" y="207804"/>
                <a:ext cx="42253" cy="135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62" y="372"/>
                    </a:moveTo>
                    <a:lnTo>
                      <a:pt x="17949" y="3352"/>
                    </a:lnTo>
                    <a:lnTo>
                      <a:pt x="16732" y="6424"/>
                    </a:lnTo>
                    <a:lnTo>
                      <a:pt x="16124" y="8007"/>
                    </a:lnTo>
                    <a:lnTo>
                      <a:pt x="15211" y="9403"/>
                    </a:lnTo>
                    <a:lnTo>
                      <a:pt x="14299" y="10893"/>
                    </a:lnTo>
                    <a:lnTo>
                      <a:pt x="12777" y="12290"/>
                    </a:lnTo>
                    <a:lnTo>
                      <a:pt x="10952" y="13500"/>
                    </a:lnTo>
                    <a:lnTo>
                      <a:pt x="9127" y="14803"/>
                    </a:lnTo>
                    <a:lnTo>
                      <a:pt x="5172" y="17224"/>
                    </a:lnTo>
                    <a:lnTo>
                      <a:pt x="4868" y="17597"/>
                    </a:lnTo>
                    <a:lnTo>
                      <a:pt x="4563" y="18062"/>
                    </a:lnTo>
                    <a:lnTo>
                      <a:pt x="3651" y="19738"/>
                    </a:lnTo>
                    <a:lnTo>
                      <a:pt x="3042" y="20203"/>
                    </a:lnTo>
                    <a:lnTo>
                      <a:pt x="2130" y="20576"/>
                    </a:lnTo>
                    <a:lnTo>
                      <a:pt x="1217" y="20762"/>
                    </a:lnTo>
                    <a:lnTo>
                      <a:pt x="608" y="20855"/>
                    </a:lnTo>
                    <a:lnTo>
                      <a:pt x="304" y="20948"/>
                    </a:lnTo>
                    <a:lnTo>
                      <a:pt x="0" y="21134"/>
                    </a:lnTo>
                    <a:lnTo>
                      <a:pt x="304" y="21228"/>
                    </a:lnTo>
                    <a:lnTo>
                      <a:pt x="304" y="21414"/>
                    </a:lnTo>
                    <a:lnTo>
                      <a:pt x="608" y="21507"/>
                    </a:lnTo>
                    <a:lnTo>
                      <a:pt x="1217" y="21600"/>
                    </a:lnTo>
                    <a:lnTo>
                      <a:pt x="1825" y="21600"/>
                    </a:lnTo>
                    <a:lnTo>
                      <a:pt x="2738" y="21414"/>
                    </a:lnTo>
                    <a:lnTo>
                      <a:pt x="3651" y="21321"/>
                    </a:lnTo>
                    <a:lnTo>
                      <a:pt x="4563" y="20948"/>
                    </a:lnTo>
                    <a:lnTo>
                      <a:pt x="5476" y="20390"/>
                    </a:lnTo>
                    <a:lnTo>
                      <a:pt x="6085" y="19831"/>
                    </a:lnTo>
                    <a:lnTo>
                      <a:pt x="6693" y="19086"/>
                    </a:lnTo>
                    <a:lnTo>
                      <a:pt x="7301" y="18434"/>
                    </a:lnTo>
                    <a:lnTo>
                      <a:pt x="7606" y="17783"/>
                    </a:lnTo>
                    <a:lnTo>
                      <a:pt x="8823" y="17131"/>
                    </a:lnTo>
                    <a:lnTo>
                      <a:pt x="13386" y="13966"/>
                    </a:lnTo>
                    <a:lnTo>
                      <a:pt x="15515" y="12383"/>
                    </a:lnTo>
                    <a:lnTo>
                      <a:pt x="17037" y="10800"/>
                    </a:lnTo>
                    <a:lnTo>
                      <a:pt x="18558" y="9031"/>
                    </a:lnTo>
                    <a:lnTo>
                      <a:pt x="19166" y="7262"/>
                    </a:lnTo>
                    <a:lnTo>
                      <a:pt x="21600" y="372"/>
                    </a:lnTo>
                    <a:lnTo>
                      <a:pt x="21600" y="186"/>
                    </a:lnTo>
                    <a:lnTo>
                      <a:pt x="20992" y="0"/>
                    </a:lnTo>
                    <a:lnTo>
                      <a:pt x="20383" y="0"/>
                    </a:lnTo>
                    <a:lnTo>
                      <a:pt x="19470" y="93"/>
                    </a:lnTo>
                    <a:lnTo>
                      <a:pt x="19166" y="186"/>
                    </a:lnTo>
                    <a:lnTo>
                      <a:pt x="18862" y="37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2" name="chenying0907 737"/>
              <p:cNvSpPr/>
              <p:nvPr/>
            </p:nvSpPr>
            <p:spPr>
              <a:xfrm>
                <a:off x="17605" y="-1"/>
                <a:ext cx="705967" cy="7255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334" y="21600"/>
                    </a:moveTo>
                    <a:lnTo>
                      <a:pt x="14209" y="21600"/>
                    </a:lnTo>
                    <a:lnTo>
                      <a:pt x="14065" y="21583"/>
                    </a:lnTo>
                    <a:lnTo>
                      <a:pt x="13940" y="21548"/>
                    </a:lnTo>
                    <a:lnTo>
                      <a:pt x="13796" y="21513"/>
                    </a:lnTo>
                    <a:lnTo>
                      <a:pt x="13599" y="21425"/>
                    </a:lnTo>
                    <a:lnTo>
                      <a:pt x="13401" y="21320"/>
                    </a:lnTo>
                    <a:lnTo>
                      <a:pt x="13186" y="21216"/>
                    </a:lnTo>
                    <a:lnTo>
                      <a:pt x="12989" y="21093"/>
                    </a:lnTo>
                    <a:lnTo>
                      <a:pt x="12791" y="20953"/>
                    </a:lnTo>
                    <a:lnTo>
                      <a:pt x="12576" y="20814"/>
                    </a:lnTo>
                    <a:lnTo>
                      <a:pt x="12397" y="20621"/>
                    </a:lnTo>
                    <a:lnTo>
                      <a:pt x="12199" y="20447"/>
                    </a:lnTo>
                    <a:lnTo>
                      <a:pt x="11769" y="20045"/>
                    </a:lnTo>
                    <a:lnTo>
                      <a:pt x="11320" y="19643"/>
                    </a:lnTo>
                    <a:lnTo>
                      <a:pt x="10872" y="19276"/>
                    </a:lnTo>
                    <a:lnTo>
                      <a:pt x="10441" y="18874"/>
                    </a:lnTo>
                    <a:lnTo>
                      <a:pt x="9437" y="17860"/>
                    </a:lnTo>
                    <a:lnTo>
                      <a:pt x="8432" y="16829"/>
                    </a:lnTo>
                    <a:lnTo>
                      <a:pt x="7571" y="15990"/>
                    </a:lnTo>
                    <a:lnTo>
                      <a:pt x="6728" y="15117"/>
                    </a:lnTo>
                    <a:lnTo>
                      <a:pt x="5759" y="14138"/>
                    </a:lnTo>
                    <a:lnTo>
                      <a:pt x="4808" y="13142"/>
                    </a:lnTo>
                    <a:lnTo>
                      <a:pt x="3785" y="12076"/>
                    </a:lnTo>
                    <a:lnTo>
                      <a:pt x="3265" y="11534"/>
                    </a:lnTo>
                    <a:lnTo>
                      <a:pt x="2727" y="10992"/>
                    </a:lnTo>
                    <a:lnTo>
                      <a:pt x="1938" y="10258"/>
                    </a:lnTo>
                    <a:lnTo>
                      <a:pt x="1381" y="9751"/>
                    </a:lnTo>
                    <a:lnTo>
                      <a:pt x="861" y="9227"/>
                    </a:lnTo>
                    <a:lnTo>
                      <a:pt x="592" y="8930"/>
                    </a:lnTo>
                    <a:lnTo>
                      <a:pt x="466" y="8790"/>
                    </a:lnTo>
                    <a:lnTo>
                      <a:pt x="323" y="8616"/>
                    </a:lnTo>
                    <a:lnTo>
                      <a:pt x="215" y="8441"/>
                    </a:lnTo>
                    <a:lnTo>
                      <a:pt x="126" y="8283"/>
                    </a:lnTo>
                    <a:lnTo>
                      <a:pt x="54" y="8091"/>
                    </a:lnTo>
                    <a:lnTo>
                      <a:pt x="0" y="7917"/>
                    </a:lnTo>
                    <a:lnTo>
                      <a:pt x="0" y="7742"/>
                    </a:lnTo>
                    <a:lnTo>
                      <a:pt x="18" y="7637"/>
                    </a:lnTo>
                    <a:lnTo>
                      <a:pt x="36" y="7550"/>
                    </a:lnTo>
                    <a:lnTo>
                      <a:pt x="108" y="7375"/>
                    </a:lnTo>
                    <a:lnTo>
                      <a:pt x="233" y="7200"/>
                    </a:lnTo>
                    <a:lnTo>
                      <a:pt x="377" y="7025"/>
                    </a:lnTo>
                    <a:lnTo>
                      <a:pt x="520" y="6885"/>
                    </a:lnTo>
                    <a:lnTo>
                      <a:pt x="682" y="6763"/>
                    </a:lnTo>
                    <a:lnTo>
                      <a:pt x="843" y="6676"/>
                    </a:lnTo>
                    <a:lnTo>
                      <a:pt x="951" y="6623"/>
                    </a:lnTo>
                    <a:lnTo>
                      <a:pt x="1058" y="6588"/>
                    </a:lnTo>
                    <a:lnTo>
                      <a:pt x="1166" y="6571"/>
                    </a:lnTo>
                    <a:lnTo>
                      <a:pt x="1292" y="6536"/>
                    </a:lnTo>
                    <a:lnTo>
                      <a:pt x="1489" y="6571"/>
                    </a:lnTo>
                    <a:lnTo>
                      <a:pt x="1704" y="6606"/>
                    </a:lnTo>
                    <a:lnTo>
                      <a:pt x="1902" y="6676"/>
                    </a:lnTo>
                    <a:lnTo>
                      <a:pt x="2153" y="6763"/>
                    </a:lnTo>
                    <a:lnTo>
                      <a:pt x="2350" y="6850"/>
                    </a:lnTo>
                    <a:lnTo>
                      <a:pt x="2942" y="7217"/>
                    </a:lnTo>
                    <a:lnTo>
                      <a:pt x="3427" y="7497"/>
                    </a:lnTo>
                    <a:lnTo>
                      <a:pt x="3929" y="7742"/>
                    </a:lnTo>
                    <a:lnTo>
                      <a:pt x="4252" y="7882"/>
                    </a:lnTo>
                    <a:lnTo>
                      <a:pt x="4575" y="8056"/>
                    </a:lnTo>
                    <a:lnTo>
                      <a:pt x="4934" y="8249"/>
                    </a:lnTo>
                    <a:lnTo>
                      <a:pt x="5077" y="8353"/>
                    </a:lnTo>
                    <a:lnTo>
                      <a:pt x="5239" y="8476"/>
                    </a:lnTo>
                    <a:lnTo>
                      <a:pt x="5472" y="8633"/>
                    </a:lnTo>
                    <a:lnTo>
                      <a:pt x="5526" y="8685"/>
                    </a:lnTo>
                    <a:lnTo>
                      <a:pt x="5597" y="8633"/>
                    </a:lnTo>
                    <a:lnTo>
                      <a:pt x="7050" y="7200"/>
                    </a:lnTo>
                    <a:lnTo>
                      <a:pt x="8504" y="5732"/>
                    </a:lnTo>
                    <a:lnTo>
                      <a:pt x="9867" y="4351"/>
                    </a:lnTo>
                    <a:lnTo>
                      <a:pt x="11320" y="2936"/>
                    </a:lnTo>
                    <a:lnTo>
                      <a:pt x="11284" y="2866"/>
                    </a:lnTo>
                    <a:lnTo>
                      <a:pt x="11177" y="2639"/>
                    </a:lnTo>
                    <a:lnTo>
                      <a:pt x="11087" y="2394"/>
                    </a:lnTo>
                    <a:lnTo>
                      <a:pt x="11033" y="2132"/>
                    </a:lnTo>
                    <a:lnTo>
                      <a:pt x="11015" y="1887"/>
                    </a:lnTo>
                    <a:lnTo>
                      <a:pt x="11033" y="1608"/>
                    </a:lnTo>
                    <a:lnTo>
                      <a:pt x="11105" y="1363"/>
                    </a:lnTo>
                    <a:lnTo>
                      <a:pt x="11195" y="1118"/>
                    </a:lnTo>
                    <a:lnTo>
                      <a:pt x="11302" y="874"/>
                    </a:lnTo>
                    <a:lnTo>
                      <a:pt x="11589" y="489"/>
                    </a:lnTo>
                    <a:lnTo>
                      <a:pt x="11769" y="350"/>
                    </a:lnTo>
                    <a:lnTo>
                      <a:pt x="11966" y="227"/>
                    </a:lnTo>
                    <a:lnTo>
                      <a:pt x="12181" y="122"/>
                    </a:lnTo>
                    <a:lnTo>
                      <a:pt x="12379" y="52"/>
                    </a:lnTo>
                    <a:lnTo>
                      <a:pt x="12612" y="17"/>
                    </a:lnTo>
                    <a:lnTo>
                      <a:pt x="12845" y="0"/>
                    </a:lnTo>
                    <a:lnTo>
                      <a:pt x="13168" y="35"/>
                    </a:lnTo>
                    <a:lnTo>
                      <a:pt x="13365" y="70"/>
                    </a:lnTo>
                    <a:lnTo>
                      <a:pt x="13527" y="105"/>
                    </a:lnTo>
                    <a:lnTo>
                      <a:pt x="13688" y="157"/>
                    </a:lnTo>
                    <a:lnTo>
                      <a:pt x="13868" y="227"/>
                    </a:lnTo>
                    <a:lnTo>
                      <a:pt x="14155" y="367"/>
                    </a:lnTo>
                    <a:lnTo>
                      <a:pt x="14460" y="577"/>
                    </a:lnTo>
                    <a:lnTo>
                      <a:pt x="14711" y="769"/>
                    </a:lnTo>
                    <a:lnTo>
                      <a:pt x="14962" y="996"/>
                    </a:lnTo>
                    <a:lnTo>
                      <a:pt x="15482" y="1485"/>
                    </a:lnTo>
                    <a:lnTo>
                      <a:pt x="16200" y="2184"/>
                    </a:lnTo>
                    <a:lnTo>
                      <a:pt x="16846" y="2849"/>
                    </a:lnTo>
                    <a:lnTo>
                      <a:pt x="18173" y="4177"/>
                    </a:lnTo>
                    <a:lnTo>
                      <a:pt x="18891" y="4876"/>
                    </a:lnTo>
                    <a:lnTo>
                      <a:pt x="19465" y="5470"/>
                    </a:lnTo>
                    <a:lnTo>
                      <a:pt x="20039" y="6082"/>
                    </a:lnTo>
                    <a:lnTo>
                      <a:pt x="20577" y="6693"/>
                    </a:lnTo>
                    <a:lnTo>
                      <a:pt x="20721" y="6833"/>
                    </a:lnTo>
                    <a:lnTo>
                      <a:pt x="21062" y="7287"/>
                    </a:lnTo>
                    <a:lnTo>
                      <a:pt x="21241" y="7497"/>
                    </a:lnTo>
                    <a:lnTo>
                      <a:pt x="21385" y="7742"/>
                    </a:lnTo>
                    <a:lnTo>
                      <a:pt x="21492" y="7986"/>
                    </a:lnTo>
                    <a:lnTo>
                      <a:pt x="21564" y="8249"/>
                    </a:lnTo>
                    <a:lnTo>
                      <a:pt x="21582" y="8371"/>
                    </a:lnTo>
                    <a:lnTo>
                      <a:pt x="21600" y="8511"/>
                    </a:lnTo>
                    <a:lnTo>
                      <a:pt x="21582" y="8650"/>
                    </a:lnTo>
                    <a:lnTo>
                      <a:pt x="21582" y="8808"/>
                    </a:lnTo>
                    <a:lnTo>
                      <a:pt x="21546" y="8983"/>
                    </a:lnTo>
                    <a:lnTo>
                      <a:pt x="21492" y="9157"/>
                    </a:lnTo>
                    <a:lnTo>
                      <a:pt x="21439" y="9350"/>
                    </a:lnTo>
                    <a:lnTo>
                      <a:pt x="21367" y="9507"/>
                    </a:lnTo>
                    <a:lnTo>
                      <a:pt x="21187" y="9786"/>
                    </a:lnTo>
                    <a:lnTo>
                      <a:pt x="21062" y="9944"/>
                    </a:lnTo>
                    <a:lnTo>
                      <a:pt x="20811" y="10153"/>
                    </a:lnTo>
                    <a:lnTo>
                      <a:pt x="20685" y="10241"/>
                    </a:lnTo>
                    <a:lnTo>
                      <a:pt x="20524" y="10328"/>
                    </a:lnTo>
                    <a:lnTo>
                      <a:pt x="20380" y="10416"/>
                    </a:lnTo>
                    <a:lnTo>
                      <a:pt x="20219" y="10468"/>
                    </a:lnTo>
                    <a:lnTo>
                      <a:pt x="20039" y="10503"/>
                    </a:lnTo>
                    <a:lnTo>
                      <a:pt x="19878" y="10520"/>
                    </a:lnTo>
                    <a:lnTo>
                      <a:pt x="19698" y="10538"/>
                    </a:lnTo>
                    <a:lnTo>
                      <a:pt x="19465" y="10520"/>
                    </a:lnTo>
                    <a:lnTo>
                      <a:pt x="19250" y="10485"/>
                    </a:lnTo>
                    <a:lnTo>
                      <a:pt x="19035" y="10416"/>
                    </a:lnTo>
                    <a:lnTo>
                      <a:pt x="18801" y="10328"/>
                    </a:lnTo>
                    <a:lnTo>
                      <a:pt x="18748" y="10293"/>
                    </a:lnTo>
                    <a:lnTo>
                      <a:pt x="18694" y="10346"/>
                    </a:lnTo>
                    <a:lnTo>
                      <a:pt x="17815" y="11254"/>
                    </a:lnTo>
                    <a:lnTo>
                      <a:pt x="16936" y="12181"/>
                    </a:lnTo>
                    <a:lnTo>
                      <a:pt x="15482" y="13701"/>
                    </a:lnTo>
                    <a:lnTo>
                      <a:pt x="14998" y="14190"/>
                    </a:lnTo>
                    <a:lnTo>
                      <a:pt x="14460" y="14715"/>
                    </a:lnTo>
                    <a:lnTo>
                      <a:pt x="13957" y="15256"/>
                    </a:lnTo>
                    <a:lnTo>
                      <a:pt x="13114" y="16130"/>
                    </a:lnTo>
                    <a:lnTo>
                      <a:pt x="13060" y="16183"/>
                    </a:lnTo>
                    <a:lnTo>
                      <a:pt x="13096" y="16252"/>
                    </a:lnTo>
                    <a:lnTo>
                      <a:pt x="13527" y="16812"/>
                    </a:lnTo>
                    <a:lnTo>
                      <a:pt x="13760" y="17109"/>
                    </a:lnTo>
                    <a:lnTo>
                      <a:pt x="13832" y="17179"/>
                    </a:lnTo>
                    <a:lnTo>
                      <a:pt x="14173" y="17546"/>
                    </a:lnTo>
                    <a:lnTo>
                      <a:pt x="14316" y="17738"/>
                    </a:lnTo>
                    <a:lnTo>
                      <a:pt x="14442" y="17930"/>
                    </a:lnTo>
                    <a:lnTo>
                      <a:pt x="14657" y="18454"/>
                    </a:lnTo>
                    <a:lnTo>
                      <a:pt x="14854" y="18996"/>
                    </a:lnTo>
                    <a:lnTo>
                      <a:pt x="15034" y="19468"/>
                    </a:lnTo>
                    <a:lnTo>
                      <a:pt x="15213" y="19922"/>
                    </a:lnTo>
                    <a:lnTo>
                      <a:pt x="15321" y="20272"/>
                    </a:lnTo>
                    <a:lnTo>
                      <a:pt x="15357" y="20586"/>
                    </a:lnTo>
                    <a:lnTo>
                      <a:pt x="15339" y="20744"/>
                    </a:lnTo>
                    <a:lnTo>
                      <a:pt x="15303" y="20918"/>
                    </a:lnTo>
                    <a:lnTo>
                      <a:pt x="15249" y="21041"/>
                    </a:lnTo>
                    <a:lnTo>
                      <a:pt x="15177" y="21181"/>
                    </a:lnTo>
                    <a:lnTo>
                      <a:pt x="15106" y="21268"/>
                    </a:lnTo>
                    <a:lnTo>
                      <a:pt x="15016" y="21373"/>
                    </a:lnTo>
                    <a:lnTo>
                      <a:pt x="14908" y="21443"/>
                    </a:lnTo>
                    <a:lnTo>
                      <a:pt x="14819" y="21495"/>
                    </a:lnTo>
                    <a:lnTo>
                      <a:pt x="14711" y="21548"/>
                    </a:lnTo>
                    <a:lnTo>
                      <a:pt x="14585" y="21583"/>
                    </a:lnTo>
                    <a:lnTo>
                      <a:pt x="14478" y="21600"/>
                    </a:lnTo>
                    <a:lnTo>
                      <a:pt x="14334" y="21600"/>
                    </a:lnTo>
                    <a:close/>
                    <a:moveTo>
                      <a:pt x="1543" y="7410"/>
                    </a:moveTo>
                    <a:lnTo>
                      <a:pt x="1363" y="7410"/>
                    </a:lnTo>
                    <a:lnTo>
                      <a:pt x="1166" y="7462"/>
                    </a:lnTo>
                    <a:lnTo>
                      <a:pt x="987" y="7532"/>
                    </a:lnTo>
                    <a:lnTo>
                      <a:pt x="897" y="7584"/>
                    </a:lnTo>
                    <a:lnTo>
                      <a:pt x="843" y="7672"/>
                    </a:lnTo>
                    <a:lnTo>
                      <a:pt x="825" y="7724"/>
                    </a:lnTo>
                    <a:lnTo>
                      <a:pt x="807" y="7794"/>
                    </a:lnTo>
                    <a:lnTo>
                      <a:pt x="825" y="7847"/>
                    </a:lnTo>
                    <a:lnTo>
                      <a:pt x="861" y="7917"/>
                    </a:lnTo>
                    <a:lnTo>
                      <a:pt x="1076" y="8231"/>
                    </a:lnTo>
                    <a:lnTo>
                      <a:pt x="1310" y="8511"/>
                    </a:lnTo>
                    <a:lnTo>
                      <a:pt x="1579" y="8790"/>
                    </a:lnTo>
                    <a:lnTo>
                      <a:pt x="1866" y="9070"/>
                    </a:lnTo>
                    <a:lnTo>
                      <a:pt x="2314" y="9472"/>
                    </a:lnTo>
                    <a:lnTo>
                      <a:pt x="3588" y="10713"/>
                    </a:lnTo>
                    <a:lnTo>
                      <a:pt x="4431" y="11569"/>
                    </a:lnTo>
                    <a:lnTo>
                      <a:pt x="5221" y="12408"/>
                    </a:lnTo>
                    <a:lnTo>
                      <a:pt x="6261" y="13491"/>
                    </a:lnTo>
                    <a:lnTo>
                      <a:pt x="7302" y="14557"/>
                    </a:lnTo>
                    <a:lnTo>
                      <a:pt x="7948" y="15204"/>
                    </a:lnTo>
                    <a:lnTo>
                      <a:pt x="8575" y="15850"/>
                    </a:lnTo>
                    <a:lnTo>
                      <a:pt x="9293" y="16602"/>
                    </a:lnTo>
                    <a:lnTo>
                      <a:pt x="10674" y="17948"/>
                    </a:lnTo>
                    <a:lnTo>
                      <a:pt x="11320" y="18524"/>
                    </a:lnTo>
                    <a:lnTo>
                      <a:pt x="11948" y="19101"/>
                    </a:lnTo>
                    <a:lnTo>
                      <a:pt x="12576" y="19713"/>
                    </a:lnTo>
                    <a:lnTo>
                      <a:pt x="12863" y="19975"/>
                    </a:lnTo>
                    <a:lnTo>
                      <a:pt x="13204" y="20289"/>
                    </a:lnTo>
                    <a:lnTo>
                      <a:pt x="13419" y="20429"/>
                    </a:lnTo>
                    <a:lnTo>
                      <a:pt x="13599" y="20551"/>
                    </a:lnTo>
                    <a:lnTo>
                      <a:pt x="13796" y="20656"/>
                    </a:lnTo>
                    <a:lnTo>
                      <a:pt x="13993" y="20726"/>
                    </a:lnTo>
                    <a:lnTo>
                      <a:pt x="14101" y="20744"/>
                    </a:lnTo>
                    <a:lnTo>
                      <a:pt x="14191" y="20761"/>
                    </a:lnTo>
                    <a:lnTo>
                      <a:pt x="14280" y="20744"/>
                    </a:lnTo>
                    <a:lnTo>
                      <a:pt x="14352" y="20726"/>
                    </a:lnTo>
                    <a:lnTo>
                      <a:pt x="14388" y="20674"/>
                    </a:lnTo>
                    <a:lnTo>
                      <a:pt x="14442" y="20639"/>
                    </a:lnTo>
                    <a:lnTo>
                      <a:pt x="14478" y="20569"/>
                    </a:lnTo>
                    <a:lnTo>
                      <a:pt x="14496" y="20482"/>
                    </a:lnTo>
                    <a:lnTo>
                      <a:pt x="14496" y="20377"/>
                    </a:lnTo>
                    <a:lnTo>
                      <a:pt x="14478" y="20272"/>
                    </a:lnTo>
                    <a:lnTo>
                      <a:pt x="14370" y="20010"/>
                    </a:lnTo>
                    <a:lnTo>
                      <a:pt x="14262" y="19730"/>
                    </a:lnTo>
                    <a:lnTo>
                      <a:pt x="14191" y="19538"/>
                    </a:lnTo>
                    <a:lnTo>
                      <a:pt x="14047" y="19171"/>
                    </a:lnTo>
                    <a:lnTo>
                      <a:pt x="13886" y="18804"/>
                    </a:lnTo>
                    <a:lnTo>
                      <a:pt x="13688" y="18437"/>
                    </a:lnTo>
                    <a:lnTo>
                      <a:pt x="13491" y="18105"/>
                    </a:lnTo>
                    <a:lnTo>
                      <a:pt x="13240" y="17755"/>
                    </a:lnTo>
                    <a:lnTo>
                      <a:pt x="13007" y="17406"/>
                    </a:lnTo>
                    <a:lnTo>
                      <a:pt x="12720" y="17074"/>
                    </a:lnTo>
                    <a:lnTo>
                      <a:pt x="12450" y="16707"/>
                    </a:lnTo>
                    <a:lnTo>
                      <a:pt x="12397" y="16619"/>
                    </a:lnTo>
                    <a:lnTo>
                      <a:pt x="12361" y="16532"/>
                    </a:lnTo>
                    <a:lnTo>
                      <a:pt x="12343" y="16427"/>
                    </a:lnTo>
                    <a:lnTo>
                      <a:pt x="12361" y="16322"/>
                    </a:lnTo>
                    <a:lnTo>
                      <a:pt x="12379" y="16270"/>
                    </a:lnTo>
                    <a:lnTo>
                      <a:pt x="12343" y="16235"/>
                    </a:lnTo>
                    <a:lnTo>
                      <a:pt x="12289" y="16130"/>
                    </a:lnTo>
                    <a:lnTo>
                      <a:pt x="12271" y="16060"/>
                    </a:lnTo>
                    <a:lnTo>
                      <a:pt x="12271" y="15938"/>
                    </a:lnTo>
                    <a:lnTo>
                      <a:pt x="12289" y="15850"/>
                    </a:lnTo>
                    <a:lnTo>
                      <a:pt x="12325" y="15798"/>
                    </a:lnTo>
                    <a:lnTo>
                      <a:pt x="12379" y="15728"/>
                    </a:lnTo>
                    <a:lnTo>
                      <a:pt x="12935" y="15151"/>
                    </a:lnTo>
                    <a:lnTo>
                      <a:pt x="13491" y="14592"/>
                    </a:lnTo>
                    <a:lnTo>
                      <a:pt x="14047" y="13998"/>
                    </a:lnTo>
                    <a:lnTo>
                      <a:pt x="14639" y="13421"/>
                    </a:lnTo>
                    <a:lnTo>
                      <a:pt x="15106" y="12950"/>
                    </a:lnTo>
                    <a:lnTo>
                      <a:pt x="15572" y="12460"/>
                    </a:lnTo>
                    <a:lnTo>
                      <a:pt x="16469" y="11517"/>
                    </a:lnTo>
                    <a:lnTo>
                      <a:pt x="17276" y="10660"/>
                    </a:lnTo>
                    <a:lnTo>
                      <a:pt x="18084" y="9821"/>
                    </a:lnTo>
                    <a:lnTo>
                      <a:pt x="18120" y="9786"/>
                    </a:lnTo>
                    <a:lnTo>
                      <a:pt x="18120" y="9682"/>
                    </a:lnTo>
                    <a:lnTo>
                      <a:pt x="18138" y="9612"/>
                    </a:lnTo>
                    <a:lnTo>
                      <a:pt x="18173" y="9542"/>
                    </a:lnTo>
                    <a:lnTo>
                      <a:pt x="18299" y="9419"/>
                    </a:lnTo>
                    <a:lnTo>
                      <a:pt x="18389" y="9367"/>
                    </a:lnTo>
                    <a:lnTo>
                      <a:pt x="18568" y="9332"/>
                    </a:lnTo>
                    <a:lnTo>
                      <a:pt x="18712" y="9367"/>
                    </a:lnTo>
                    <a:lnTo>
                      <a:pt x="18765" y="9384"/>
                    </a:lnTo>
                    <a:lnTo>
                      <a:pt x="18837" y="9437"/>
                    </a:lnTo>
                    <a:lnTo>
                      <a:pt x="19035" y="9559"/>
                    </a:lnTo>
                    <a:lnTo>
                      <a:pt x="19268" y="9682"/>
                    </a:lnTo>
                    <a:lnTo>
                      <a:pt x="19393" y="9717"/>
                    </a:lnTo>
                    <a:lnTo>
                      <a:pt x="19537" y="9751"/>
                    </a:lnTo>
                    <a:lnTo>
                      <a:pt x="19788" y="9786"/>
                    </a:lnTo>
                    <a:lnTo>
                      <a:pt x="20039" y="9751"/>
                    </a:lnTo>
                    <a:lnTo>
                      <a:pt x="20147" y="9699"/>
                    </a:lnTo>
                    <a:lnTo>
                      <a:pt x="20237" y="9629"/>
                    </a:lnTo>
                    <a:lnTo>
                      <a:pt x="20380" y="9472"/>
                    </a:lnTo>
                    <a:lnTo>
                      <a:pt x="20506" y="9350"/>
                    </a:lnTo>
                    <a:lnTo>
                      <a:pt x="20631" y="9245"/>
                    </a:lnTo>
                    <a:lnTo>
                      <a:pt x="20703" y="9140"/>
                    </a:lnTo>
                    <a:lnTo>
                      <a:pt x="20757" y="9035"/>
                    </a:lnTo>
                    <a:lnTo>
                      <a:pt x="20793" y="8930"/>
                    </a:lnTo>
                    <a:lnTo>
                      <a:pt x="20811" y="8825"/>
                    </a:lnTo>
                    <a:lnTo>
                      <a:pt x="20811" y="8598"/>
                    </a:lnTo>
                    <a:lnTo>
                      <a:pt x="20703" y="8283"/>
                    </a:lnTo>
                    <a:lnTo>
                      <a:pt x="20577" y="8074"/>
                    </a:lnTo>
                    <a:lnTo>
                      <a:pt x="20470" y="7882"/>
                    </a:lnTo>
                    <a:lnTo>
                      <a:pt x="20344" y="7707"/>
                    </a:lnTo>
                    <a:lnTo>
                      <a:pt x="20272" y="7584"/>
                    </a:lnTo>
                    <a:lnTo>
                      <a:pt x="20129" y="7375"/>
                    </a:lnTo>
                    <a:lnTo>
                      <a:pt x="19932" y="7183"/>
                    </a:lnTo>
                    <a:lnTo>
                      <a:pt x="19573" y="6798"/>
                    </a:lnTo>
                    <a:lnTo>
                      <a:pt x="19304" y="6518"/>
                    </a:lnTo>
                    <a:lnTo>
                      <a:pt x="19070" y="6239"/>
                    </a:lnTo>
                    <a:lnTo>
                      <a:pt x="18765" y="5907"/>
                    </a:lnTo>
                    <a:lnTo>
                      <a:pt x="18478" y="5610"/>
                    </a:lnTo>
                    <a:lnTo>
                      <a:pt x="17868" y="4998"/>
                    </a:lnTo>
                    <a:lnTo>
                      <a:pt x="17599" y="4736"/>
                    </a:lnTo>
                    <a:lnTo>
                      <a:pt x="16882" y="4019"/>
                    </a:lnTo>
                    <a:lnTo>
                      <a:pt x="16182" y="3320"/>
                    </a:lnTo>
                    <a:lnTo>
                      <a:pt x="15464" y="2586"/>
                    </a:lnTo>
                    <a:lnTo>
                      <a:pt x="14334" y="1485"/>
                    </a:lnTo>
                    <a:lnTo>
                      <a:pt x="14155" y="1328"/>
                    </a:lnTo>
                    <a:lnTo>
                      <a:pt x="13993" y="1206"/>
                    </a:lnTo>
                    <a:lnTo>
                      <a:pt x="13599" y="961"/>
                    </a:lnTo>
                    <a:lnTo>
                      <a:pt x="13401" y="874"/>
                    </a:lnTo>
                    <a:lnTo>
                      <a:pt x="13168" y="821"/>
                    </a:lnTo>
                    <a:lnTo>
                      <a:pt x="12989" y="804"/>
                    </a:lnTo>
                    <a:lnTo>
                      <a:pt x="12809" y="821"/>
                    </a:lnTo>
                    <a:lnTo>
                      <a:pt x="12630" y="856"/>
                    </a:lnTo>
                    <a:lnTo>
                      <a:pt x="12486" y="909"/>
                    </a:lnTo>
                    <a:lnTo>
                      <a:pt x="12343" y="996"/>
                    </a:lnTo>
                    <a:lnTo>
                      <a:pt x="12199" y="1101"/>
                    </a:lnTo>
                    <a:lnTo>
                      <a:pt x="12074" y="1223"/>
                    </a:lnTo>
                    <a:lnTo>
                      <a:pt x="11966" y="1346"/>
                    </a:lnTo>
                    <a:lnTo>
                      <a:pt x="11894" y="1485"/>
                    </a:lnTo>
                    <a:lnTo>
                      <a:pt x="11841" y="1643"/>
                    </a:lnTo>
                    <a:lnTo>
                      <a:pt x="11805" y="1783"/>
                    </a:lnTo>
                    <a:lnTo>
                      <a:pt x="11805" y="1940"/>
                    </a:lnTo>
                    <a:lnTo>
                      <a:pt x="11823" y="2080"/>
                    </a:lnTo>
                    <a:lnTo>
                      <a:pt x="11858" y="2237"/>
                    </a:lnTo>
                    <a:lnTo>
                      <a:pt x="11912" y="2359"/>
                    </a:lnTo>
                    <a:lnTo>
                      <a:pt x="11984" y="2499"/>
                    </a:lnTo>
                    <a:lnTo>
                      <a:pt x="12074" y="2621"/>
                    </a:lnTo>
                    <a:lnTo>
                      <a:pt x="12146" y="2691"/>
                    </a:lnTo>
                    <a:lnTo>
                      <a:pt x="12181" y="2779"/>
                    </a:lnTo>
                    <a:lnTo>
                      <a:pt x="12199" y="2866"/>
                    </a:lnTo>
                    <a:lnTo>
                      <a:pt x="12199" y="2918"/>
                    </a:lnTo>
                    <a:lnTo>
                      <a:pt x="12181" y="3041"/>
                    </a:lnTo>
                    <a:lnTo>
                      <a:pt x="12110" y="3111"/>
                    </a:lnTo>
                    <a:lnTo>
                      <a:pt x="12110" y="3163"/>
                    </a:lnTo>
                    <a:lnTo>
                      <a:pt x="12092" y="3216"/>
                    </a:lnTo>
                    <a:lnTo>
                      <a:pt x="12074" y="3303"/>
                    </a:lnTo>
                    <a:lnTo>
                      <a:pt x="12038" y="3355"/>
                    </a:lnTo>
                    <a:lnTo>
                      <a:pt x="11984" y="3408"/>
                    </a:lnTo>
                    <a:lnTo>
                      <a:pt x="10531" y="4841"/>
                    </a:lnTo>
                    <a:lnTo>
                      <a:pt x="9078" y="6309"/>
                    </a:lnTo>
                    <a:lnTo>
                      <a:pt x="7625" y="7759"/>
                    </a:lnTo>
                    <a:lnTo>
                      <a:pt x="6100" y="9245"/>
                    </a:lnTo>
                    <a:lnTo>
                      <a:pt x="6046" y="9280"/>
                    </a:lnTo>
                    <a:lnTo>
                      <a:pt x="5956" y="9315"/>
                    </a:lnTo>
                    <a:lnTo>
                      <a:pt x="5884" y="9332"/>
                    </a:lnTo>
                    <a:lnTo>
                      <a:pt x="5813" y="9315"/>
                    </a:lnTo>
                    <a:lnTo>
                      <a:pt x="5759" y="9315"/>
                    </a:lnTo>
                    <a:lnTo>
                      <a:pt x="5723" y="9350"/>
                    </a:lnTo>
                    <a:lnTo>
                      <a:pt x="5651" y="9402"/>
                    </a:lnTo>
                    <a:lnTo>
                      <a:pt x="5579" y="9437"/>
                    </a:lnTo>
                    <a:lnTo>
                      <a:pt x="5490" y="9472"/>
                    </a:lnTo>
                    <a:lnTo>
                      <a:pt x="5310" y="9472"/>
                    </a:lnTo>
                    <a:lnTo>
                      <a:pt x="5239" y="9437"/>
                    </a:lnTo>
                    <a:lnTo>
                      <a:pt x="5059" y="9367"/>
                    </a:lnTo>
                    <a:lnTo>
                      <a:pt x="4898" y="9245"/>
                    </a:lnTo>
                    <a:lnTo>
                      <a:pt x="4539" y="9000"/>
                    </a:lnTo>
                    <a:lnTo>
                      <a:pt x="4216" y="8773"/>
                    </a:lnTo>
                    <a:lnTo>
                      <a:pt x="4037" y="8650"/>
                    </a:lnTo>
                    <a:lnTo>
                      <a:pt x="3857" y="8563"/>
                    </a:lnTo>
                    <a:lnTo>
                      <a:pt x="3570" y="8458"/>
                    </a:lnTo>
                    <a:lnTo>
                      <a:pt x="3319" y="8353"/>
                    </a:lnTo>
                    <a:lnTo>
                      <a:pt x="3193" y="8283"/>
                    </a:lnTo>
                    <a:lnTo>
                      <a:pt x="3050" y="8214"/>
                    </a:lnTo>
                    <a:lnTo>
                      <a:pt x="2888" y="8074"/>
                    </a:lnTo>
                    <a:lnTo>
                      <a:pt x="2655" y="7882"/>
                    </a:lnTo>
                    <a:lnTo>
                      <a:pt x="2494" y="7794"/>
                    </a:lnTo>
                    <a:lnTo>
                      <a:pt x="2368" y="7724"/>
                    </a:lnTo>
                    <a:lnTo>
                      <a:pt x="2081" y="7584"/>
                    </a:lnTo>
                    <a:lnTo>
                      <a:pt x="1650" y="7410"/>
                    </a:lnTo>
                    <a:lnTo>
                      <a:pt x="1543" y="741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3" name="chenying0907 738"/>
              <p:cNvSpPr/>
              <p:nvPr/>
            </p:nvSpPr>
            <p:spPr>
              <a:xfrm>
                <a:off x="0" y="449069"/>
                <a:ext cx="279923" cy="2905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788" y="21600"/>
                    </a:moveTo>
                    <a:lnTo>
                      <a:pt x="3337" y="21600"/>
                    </a:lnTo>
                    <a:lnTo>
                      <a:pt x="2525" y="21425"/>
                    </a:lnTo>
                    <a:lnTo>
                      <a:pt x="2119" y="21249"/>
                    </a:lnTo>
                    <a:lnTo>
                      <a:pt x="1398" y="20811"/>
                    </a:lnTo>
                    <a:lnTo>
                      <a:pt x="1037" y="20548"/>
                    </a:lnTo>
                    <a:lnTo>
                      <a:pt x="631" y="20242"/>
                    </a:lnTo>
                    <a:lnTo>
                      <a:pt x="496" y="19979"/>
                    </a:lnTo>
                    <a:lnTo>
                      <a:pt x="361" y="19672"/>
                    </a:lnTo>
                    <a:lnTo>
                      <a:pt x="361" y="19628"/>
                    </a:lnTo>
                    <a:lnTo>
                      <a:pt x="180" y="19234"/>
                    </a:lnTo>
                    <a:lnTo>
                      <a:pt x="90" y="18840"/>
                    </a:lnTo>
                    <a:lnTo>
                      <a:pt x="0" y="18358"/>
                    </a:lnTo>
                    <a:lnTo>
                      <a:pt x="0" y="17482"/>
                    </a:lnTo>
                    <a:lnTo>
                      <a:pt x="90" y="17000"/>
                    </a:lnTo>
                    <a:lnTo>
                      <a:pt x="225" y="16518"/>
                    </a:lnTo>
                    <a:lnTo>
                      <a:pt x="406" y="16036"/>
                    </a:lnTo>
                    <a:lnTo>
                      <a:pt x="586" y="15510"/>
                    </a:lnTo>
                    <a:lnTo>
                      <a:pt x="902" y="14984"/>
                    </a:lnTo>
                    <a:lnTo>
                      <a:pt x="1218" y="14502"/>
                    </a:lnTo>
                    <a:lnTo>
                      <a:pt x="1578" y="13933"/>
                    </a:lnTo>
                    <a:lnTo>
                      <a:pt x="1984" y="13407"/>
                    </a:lnTo>
                    <a:lnTo>
                      <a:pt x="2525" y="12794"/>
                    </a:lnTo>
                    <a:lnTo>
                      <a:pt x="3021" y="12268"/>
                    </a:lnTo>
                    <a:lnTo>
                      <a:pt x="3562" y="11698"/>
                    </a:lnTo>
                    <a:lnTo>
                      <a:pt x="3923" y="11304"/>
                    </a:lnTo>
                    <a:lnTo>
                      <a:pt x="4239" y="10953"/>
                    </a:lnTo>
                    <a:lnTo>
                      <a:pt x="4735" y="10209"/>
                    </a:lnTo>
                    <a:lnTo>
                      <a:pt x="5186" y="9639"/>
                    </a:lnTo>
                    <a:lnTo>
                      <a:pt x="5637" y="9113"/>
                    </a:lnTo>
                    <a:lnTo>
                      <a:pt x="6494" y="8193"/>
                    </a:lnTo>
                    <a:lnTo>
                      <a:pt x="7395" y="7317"/>
                    </a:lnTo>
                    <a:lnTo>
                      <a:pt x="8342" y="6484"/>
                    </a:lnTo>
                    <a:lnTo>
                      <a:pt x="14656" y="307"/>
                    </a:lnTo>
                    <a:lnTo>
                      <a:pt x="14791" y="175"/>
                    </a:lnTo>
                    <a:lnTo>
                      <a:pt x="15016" y="88"/>
                    </a:lnTo>
                    <a:lnTo>
                      <a:pt x="15377" y="0"/>
                    </a:lnTo>
                    <a:lnTo>
                      <a:pt x="15648" y="44"/>
                    </a:lnTo>
                    <a:lnTo>
                      <a:pt x="15918" y="175"/>
                    </a:lnTo>
                    <a:lnTo>
                      <a:pt x="16144" y="394"/>
                    </a:lnTo>
                    <a:lnTo>
                      <a:pt x="16324" y="657"/>
                    </a:lnTo>
                    <a:lnTo>
                      <a:pt x="16414" y="920"/>
                    </a:lnTo>
                    <a:lnTo>
                      <a:pt x="16459" y="1139"/>
                    </a:lnTo>
                    <a:lnTo>
                      <a:pt x="16414" y="1271"/>
                    </a:lnTo>
                    <a:lnTo>
                      <a:pt x="16324" y="1402"/>
                    </a:lnTo>
                    <a:lnTo>
                      <a:pt x="16234" y="1577"/>
                    </a:lnTo>
                    <a:lnTo>
                      <a:pt x="16099" y="1709"/>
                    </a:lnTo>
                    <a:lnTo>
                      <a:pt x="13213" y="4425"/>
                    </a:lnTo>
                    <a:lnTo>
                      <a:pt x="11364" y="6090"/>
                    </a:lnTo>
                    <a:lnTo>
                      <a:pt x="9560" y="7843"/>
                    </a:lnTo>
                    <a:lnTo>
                      <a:pt x="8703" y="8719"/>
                    </a:lnTo>
                    <a:lnTo>
                      <a:pt x="7846" y="9639"/>
                    </a:lnTo>
                    <a:lnTo>
                      <a:pt x="7080" y="10603"/>
                    </a:lnTo>
                    <a:lnTo>
                      <a:pt x="6313" y="11523"/>
                    </a:lnTo>
                    <a:lnTo>
                      <a:pt x="5727" y="12312"/>
                    </a:lnTo>
                    <a:lnTo>
                      <a:pt x="5096" y="13144"/>
                    </a:lnTo>
                    <a:lnTo>
                      <a:pt x="4284" y="13976"/>
                    </a:lnTo>
                    <a:lnTo>
                      <a:pt x="3427" y="14853"/>
                    </a:lnTo>
                    <a:lnTo>
                      <a:pt x="3157" y="15159"/>
                    </a:lnTo>
                    <a:lnTo>
                      <a:pt x="2841" y="15554"/>
                    </a:lnTo>
                    <a:lnTo>
                      <a:pt x="2570" y="16080"/>
                    </a:lnTo>
                    <a:lnTo>
                      <a:pt x="2119" y="17131"/>
                    </a:lnTo>
                    <a:lnTo>
                      <a:pt x="2029" y="17744"/>
                    </a:lnTo>
                    <a:lnTo>
                      <a:pt x="2029" y="18226"/>
                    </a:lnTo>
                    <a:lnTo>
                      <a:pt x="2119" y="18665"/>
                    </a:lnTo>
                    <a:lnTo>
                      <a:pt x="2119" y="18708"/>
                    </a:lnTo>
                    <a:lnTo>
                      <a:pt x="2255" y="18796"/>
                    </a:lnTo>
                    <a:lnTo>
                      <a:pt x="2435" y="19059"/>
                    </a:lnTo>
                    <a:lnTo>
                      <a:pt x="2435" y="19103"/>
                    </a:lnTo>
                    <a:lnTo>
                      <a:pt x="2480" y="19103"/>
                    </a:lnTo>
                    <a:lnTo>
                      <a:pt x="2841" y="19322"/>
                    </a:lnTo>
                    <a:lnTo>
                      <a:pt x="3202" y="19497"/>
                    </a:lnTo>
                    <a:lnTo>
                      <a:pt x="3562" y="19585"/>
                    </a:lnTo>
                    <a:lnTo>
                      <a:pt x="4013" y="19628"/>
                    </a:lnTo>
                    <a:lnTo>
                      <a:pt x="4419" y="19585"/>
                    </a:lnTo>
                    <a:lnTo>
                      <a:pt x="4780" y="19497"/>
                    </a:lnTo>
                    <a:lnTo>
                      <a:pt x="5231" y="19366"/>
                    </a:lnTo>
                    <a:lnTo>
                      <a:pt x="6043" y="18927"/>
                    </a:lnTo>
                    <a:lnTo>
                      <a:pt x="6494" y="18665"/>
                    </a:lnTo>
                    <a:lnTo>
                      <a:pt x="7305" y="18007"/>
                    </a:lnTo>
                    <a:lnTo>
                      <a:pt x="8117" y="17306"/>
                    </a:lnTo>
                    <a:lnTo>
                      <a:pt x="8838" y="16518"/>
                    </a:lnTo>
                    <a:lnTo>
                      <a:pt x="10236" y="14940"/>
                    </a:lnTo>
                    <a:lnTo>
                      <a:pt x="10913" y="14196"/>
                    </a:lnTo>
                    <a:lnTo>
                      <a:pt x="11409" y="13626"/>
                    </a:lnTo>
                    <a:lnTo>
                      <a:pt x="13258" y="11873"/>
                    </a:lnTo>
                    <a:lnTo>
                      <a:pt x="15016" y="10209"/>
                    </a:lnTo>
                    <a:lnTo>
                      <a:pt x="16730" y="8500"/>
                    </a:lnTo>
                    <a:lnTo>
                      <a:pt x="18353" y="6791"/>
                    </a:lnTo>
                    <a:lnTo>
                      <a:pt x="19120" y="5871"/>
                    </a:lnTo>
                    <a:lnTo>
                      <a:pt x="19932" y="4995"/>
                    </a:lnTo>
                    <a:lnTo>
                      <a:pt x="20067" y="4863"/>
                    </a:lnTo>
                    <a:lnTo>
                      <a:pt x="20202" y="4688"/>
                    </a:lnTo>
                    <a:lnTo>
                      <a:pt x="20382" y="4644"/>
                    </a:lnTo>
                    <a:lnTo>
                      <a:pt x="20563" y="4644"/>
                    </a:lnTo>
                    <a:lnTo>
                      <a:pt x="20833" y="4688"/>
                    </a:lnTo>
                    <a:lnTo>
                      <a:pt x="21104" y="4863"/>
                    </a:lnTo>
                    <a:lnTo>
                      <a:pt x="21284" y="5039"/>
                    </a:lnTo>
                    <a:lnTo>
                      <a:pt x="21465" y="5301"/>
                    </a:lnTo>
                    <a:lnTo>
                      <a:pt x="21555" y="5477"/>
                    </a:lnTo>
                    <a:lnTo>
                      <a:pt x="21600" y="5740"/>
                    </a:lnTo>
                    <a:lnTo>
                      <a:pt x="21555" y="5915"/>
                    </a:lnTo>
                    <a:lnTo>
                      <a:pt x="21555" y="6046"/>
                    </a:lnTo>
                    <a:lnTo>
                      <a:pt x="21465" y="6265"/>
                    </a:lnTo>
                    <a:lnTo>
                      <a:pt x="21329" y="6441"/>
                    </a:lnTo>
                    <a:lnTo>
                      <a:pt x="20653" y="7229"/>
                    </a:lnTo>
                    <a:lnTo>
                      <a:pt x="19932" y="8062"/>
                    </a:lnTo>
                    <a:lnTo>
                      <a:pt x="18398" y="9639"/>
                    </a:lnTo>
                    <a:lnTo>
                      <a:pt x="16865" y="11172"/>
                    </a:lnTo>
                    <a:lnTo>
                      <a:pt x="15332" y="12662"/>
                    </a:lnTo>
                    <a:lnTo>
                      <a:pt x="12626" y="15247"/>
                    </a:lnTo>
                    <a:lnTo>
                      <a:pt x="11319" y="16605"/>
                    </a:lnTo>
                    <a:lnTo>
                      <a:pt x="10056" y="17963"/>
                    </a:lnTo>
                    <a:lnTo>
                      <a:pt x="9334" y="18796"/>
                    </a:lnTo>
                    <a:lnTo>
                      <a:pt x="8523" y="19497"/>
                    </a:lnTo>
                    <a:lnTo>
                      <a:pt x="7711" y="20154"/>
                    </a:lnTo>
                    <a:lnTo>
                      <a:pt x="6899" y="20636"/>
                    </a:lnTo>
                    <a:lnTo>
                      <a:pt x="6088" y="21030"/>
                    </a:lnTo>
                    <a:lnTo>
                      <a:pt x="5321" y="21381"/>
                    </a:lnTo>
                    <a:lnTo>
                      <a:pt x="4509" y="21556"/>
                    </a:lnTo>
                    <a:lnTo>
                      <a:pt x="4149" y="21600"/>
                    </a:lnTo>
                    <a:lnTo>
                      <a:pt x="3788" y="2160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306" name="chenying0907 4"/>
          <p:cNvGrpSpPr/>
          <p:nvPr/>
        </p:nvGrpSpPr>
        <p:grpSpPr>
          <a:xfrm>
            <a:off x="6215450" y="2402084"/>
            <a:ext cx="1423966" cy="1434654"/>
            <a:chOff x="0" y="0"/>
            <a:chExt cx="1423964" cy="1434653"/>
          </a:xfrm>
        </p:grpSpPr>
        <p:sp>
          <p:nvSpPr>
            <p:cNvPr id="1266" name="椭圆 31"/>
            <p:cNvSpPr/>
            <p:nvPr/>
          </p:nvSpPr>
          <p:spPr>
            <a:xfrm rot="15654318">
              <a:off x="84877" y="96666"/>
              <a:ext cx="1254211" cy="1241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810" extrusionOk="0">
                  <a:moveTo>
                    <a:pt x="4072" y="2066"/>
                  </a:moveTo>
                  <a:cubicBezTo>
                    <a:pt x="6371" y="713"/>
                    <a:pt x="8479" y="-790"/>
                    <a:pt x="13058" y="479"/>
                  </a:cubicBezTo>
                  <a:cubicBezTo>
                    <a:pt x="17636" y="1747"/>
                    <a:pt x="21334" y="6054"/>
                    <a:pt x="20973" y="10736"/>
                  </a:cubicBezTo>
                  <a:cubicBezTo>
                    <a:pt x="20611" y="15418"/>
                    <a:pt x="16300" y="20810"/>
                    <a:pt x="10537" y="20810"/>
                  </a:cubicBezTo>
                  <a:cubicBezTo>
                    <a:pt x="4773" y="20810"/>
                    <a:pt x="468" y="14550"/>
                    <a:pt x="101" y="10736"/>
                  </a:cubicBezTo>
                  <a:cubicBezTo>
                    <a:pt x="-266" y="6922"/>
                    <a:pt x="369" y="6659"/>
                    <a:pt x="1992" y="4278"/>
                  </a:cubicBezTo>
                </a:path>
              </a:pathLst>
            </a:custGeom>
            <a:solidFill>
              <a:srgbClr val="F2F2F2"/>
            </a:solidFill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grpSp>
          <p:nvGrpSpPr>
            <p:cNvPr id="1305" name="chenying0907 240"/>
            <p:cNvGrpSpPr/>
            <p:nvPr/>
          </p:nvGrpSpPr>
          <p:grpSpPr>
            <a:xfrm>
              <a:off x="464365" y="486879"/>
              <a:ext cx="483311" cy="489187"/>
              <a:chOff x="0" y="0"/>
              <a:chExt cx="483309" cy="489185"/>
            </a:xfrm>
          </p:grpSpPr>
          <p:sp>
            <p:nvSpPr>
              <p:cNvPr id="1267" name="chenying0907 867"/>
              <p:cNvSpPr/>
              <p:nvPr/>
            </p:nvSpPr>
            <p:spPr>
              <a:xfrm>
                <a:off x="17179" y="347127"/>
                <a:ext cx="37796" cy="836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509" y="0"/>
                    </a:moveTo>
                    <a:lnTo>
                      <a:pt x="19200" y="99"/>
                    </a:lnTo>
                    <a:lnTo>
                      <a:pt x="18327" y="297"/>
                    </a:lnTo>
                    <a:lnTo>
                      <a:pt x="17018" y="694"/>
                    </a:lnTo>
                    <a:lnTo>
                      <a:pt x="15927" y="1387"/>
                    </a:lnTo>
                    <a:lnTo>
                      <a:pt x="15055" y="2180"/>
                    </a:lnTo>
                    <a:lnTo>
                      <a:pt x="13527" y="3666"/>
                    </a:lnTo>
                    <a:lnTo>
                      <a:pt x="12000" y="5251"/>
                    </a:lnTo>
                    <a:lnTo>
                      <a:pt x="9600" y="8224"/>
                    </a:lnTo>
                    <a:lnTo>
                      <a:pt x="3927" y="15160"/>
                    </a:lnTo>
                    <a:lnTo>
                      <a:pt x="1527" y="18132"/>
                    </a:lnTo>
                    <a:lnTo>
                      <a:pt x="655" y="19519"/>
                    </a:lnTo>
                    <a:lnTo>
                      <a:pt x="0" y="21204"/>
                    </a:lnTo>
                    <a:lnTo>
                      <a:pt x="0" y="21402"/>
                    </a:lnTo>
                    <a:lnTo>
                      <a:pt x="436" y="21600"/>
                    </a:lnTo>
                    <a:lnTo>
                      <a:pt x="873" y="21600"/>
                    </a:lnTo>
                    <a:lnTo>
                      <a:pt x="1527" y="21501"/>
                    </a:lnTo>
                    <a:lnTo>
                      <a:pt x="1964" y="21402"/>
                    </a:lnTo>
                    <a:lnTo>
                      <a:pt x="1964" y="21204"/>
                    </a:lnTo>
                    <a:lnTo>
                      <a:pt x="2400" y="19916"/>
                    </a:lnTo>
                    <a:lnTo>
                      <a:pt x="3055" y="18727"/>
                    </a:lnTo>
                    <a:lnTo>
                      <a:pt x="3927" y="17538"/>
                    </a:lnTo>
                    <a:lnTo>
                      <a:pt x="4800" y="16250"/>
                    </a:lnTo>
                    <a:lnTo>
                      <a:pt x="7200" y="13872"/>
                    </a:lnTo>
                    <a:lnTo>
                      <a:pt x="9164" y="11593"/>
                    </a:lnTo>
                    <a:lnTo>
                      <a:pt x="11345" y="8818"/>
                    </a:lnTo>
                    <a:lnTo>
                      <a:pt x="13745" y="6143"/>
                    </a:lnTo>
                    <a:lnTo>
                      <a:pt x="14836" y="4657"/>
                    </a:lnTo>
                    <a:lnTo>
                      <a:pt x="16145" y="3072"/>
                    </a:lnTo>
                    <a:lnTo>
                      <a:pt x="17018" y="2378"/>
                    </a:lnTo>
                    <a:lnTo>
                      <a:pt x="17891" y="1585"/>
                    </a:lnTo>
                    <a:lnTo>
                      <a:pt x="19200" y="1189"/>
                    </a:lnTo>
                    <a:lnTo>
                      <a:pt x="20073" y="991"/>
                    </a:lnTo>
                    <a:lnTo>
                      <a:pt x="20945" y="892"/>
                    </a:lnTo>
                    <a:lnTo>
                      <a:pt x="21382" y="892"/>
                    </a:lnTo>
                    <a:lnTo>
                      <a:pt x="21600" y="694"/>
                    </a:lnTo>
                    <a:lnTo>
                      <a:pt x="21600" y="396"/>
                    </a:lnTo>
                    <a:lnTo>
                      <a:pt x="21164" y="99"/>
                    </a:lnTo>
                    <a:lnTo>
                      <a:pt x="20945" y="99"/>
                    </a:lnTo>
                    <a:lnTo>
                      <a:pt x="20509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8" name="chenying0907 868"/>
              <p:cNvSpPr/>
              <p:nvPr/>
            </p:nvSpPr>
            <p:spPr>
              <a:xfrm>
                <a:off x="25196" y="340253"/>
                <a:ext cx="65282" cy="1145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217"/>
                    </a:moveTo>
                    <a:lnTo>
                      <a:pt x="19832" y="939"/>
                    </a:lnTo>
                    <a:lnTo>
                      <a:pt x="19200" y="1517"/>
                    </a:lnTo>
                    <a:lnTo>
                      <a:pt x="18442" y="2023"/>
                    </a:lnTo>
                    <a:lnTo>
                      <a:pt x="17558" y="2456"/>
                    </a:lnTo>
                    <a:lnTo>
                      <a:pt x="17053" y="2962"/>
                    </a:lnTo>
                    <a:lnTo>
                      <a:pt x="16547" y="3540"/>
                    </a:lnTo>
                    <a:lnTo>
                      <a:pt x="15411" y="4551"/>
                    </a:lnTo>
                    <a:lnTo>
                      <a:pt x="10232" y="9680"/>
                    </a:lnTo>
                    <a:lnTo>
                      <a:pt x="7453" y="12425"/>
                    </a:lnTo>
                    <a:lnTo>
                      <a:pt x="4926" y="15315"/>
                    </a:lnTo>
                    <a:lnTo>
                      <a:pt x="2526" y="18132"/>
                    </a:lnTo>
                    <a:lnTo>
                      <a:pt x="126" y="21094"/>
                    </a:lnTo>
                    <a:lnTo>
                      <a:pt x="0" y="21239"/>
                    </a:lnTo>
                    <a:lnTo>
                      <a:pt x="0" y="21383"/>
                    </a:lnTo>
                    <a:lnTo>
                      <a:pt x="379" y="21600"/>
                    </a:lnTo>
                    <a:lnTo>
                      <a:pt x="884" y="21600"/>
                    </a:lnTo>
                    <a:lnTo>
                      <a:pt x="1137" y="21456"/>
                    </a:lnTo>
                    <a:lnTo>
                      <a:pt x="3537" y="18566"/>
                    </a:lnTo>
                    <a:lnTo>
                      <a:pt x="5937" y="15604"/>
                    </a:lnTo>
                    <a:lnTo>
                      <a:pt x="11242" y="9969"/>
                    </a:lnTo>
                    <a:lnTo>
                      <a:pt x="16547" y="4985"/>
                    </a:lnTo>
                    <a:lnTo>
                      <a:pt x="17811" y="3829"/>
                    </a:lnTo>
                    <a:lnTo>
                      <a:pt x="20589" y="1662"/>
                    </a:lnTo>
                    <a:lnTo>
                      <a:pt x="21600" y="506"/>
                    </a:lnTo>
                    <a:lnTo>
                      <a:pt x="21600" y="144"/>
                    </a:lnTo>
                    <a:lnTo>
                      <a:pt x="21474" y="72"/>
                    </a:lnTo>
                    <a:lnTo>
                      <a:pt x="21221" y="0"/>
                    </a:lnTo>
                    <a:lnTo>
                      <a:pt x="20842" y="72"/>
                    </a:lnTo>
                    <a:lnTo>
                      <a:pt x="20589" y="144"/>
                    </a:lnTo>
                    <a:lnTo>
                      <a:pt x="20463" y="2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69" name="chenying0907 869"/>
              <p:cNvSpPr/>
              <p:nvPr/>
            </p:nvSpPr>
            <p:spPr>
              <a:xfrm>
                <a:off x="49247" y="355146"/>
                <a:ext cx="61846" cy="1065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7" y="155"/>
                    </a:moveTo>
                    <a:lnTo>
                      <a:pt x="17733" y="3030"/>
                    </a:lnTo>
                    <a:lnTo>
                      <a:pt x="14933" y="5905"/>
                    </a:lnTo>
                    <a:lnTo>
                      <a:pt x="12267" y="8780"/>
                    </a:lnTo>
                    <a:lnTo>
                      <a:pt x="9867" y="11655"/>
                    </a:lnTo>
                    <a:lnTo>
                      <a:pt x="9200" y="12432"/>
                    </a:lnTo>
                    <a:lnTo>
                      <a:pt x="8533" y="12976"/>
                    </a:lnTo>
                    <a:lnTo>
                      <a:pt x="7067" y="14219"/>
                    </a:lnTo>
                    <a:lnTo>
                      <a:pt x="5600" y="15384"/>
                    </a:lnTo>
                    <a:lnTo>
                      <a:pt x="4000" y="16550"/>
                    </a:lnTo>
                    <a:lnTo>
                      <a:pt x="2800" y="17715"/>
                    </a:lnTo>
                    <a:lnTo>
                      <a:pt x="1867" y="18803"/>
                    </a:lnTo>
                    <a:lnTo>
                      <a:pt x="933" y="20046"/>
                    </a:lnTo>
                    <a:lnTo>
                      <a:pt x="0" y="21212"/>
                    </a:lnTo>
                    <a:lnTo>
                      <a:pt x="0" y="21445"/>
                    </a:lnTo>
                    <a:lnTo>
                      <a:pt x="133" y="21522"/>
                    </a:lnTo>
                    <a:lnTo>
                      <a:pt x="400" y="21600"/>
                    </a:lnTo>
                    <a:lnTo>
                      <a:pt x="933" y="21600"/>
                    </a:lnTo>
                    <a:lnTo>
                      <a:pt x="1200" y="21522"/>
                    </a:lnTo>
                    <a:lnTo>
                      <a:pt x="1333" y="21367"/>
                    </a:lnTo>
                    <a:lnTo>
                      <a:pt x="2133" y="20124"/>
                    </a:lnTo>
                    <a:lnTo>
                      <a:pt x="3200" y="18881"/>
                    </a:lnTo>
                    <a:lnTo>
                      <a:pt x="4267" y="17793"/>
                    </a:lnTo>
                    <a:lnTo>
                      <a:pt x="5733" y="16627"/>
                    </a:lnTo>
                    <a:lnTo>
                      <a:pt x="8267" y="14452"/>
                    </a:lnTo>
                    <a:lnTo>
                      <a:pt x="9733" y="13286"/>
                    </a:lnTo>
                    <a:lnTo>
                      <a:pt x="16133" y="6294"/>
                    </a:lnTo>
                    <a:lnTo>
                      <a:pt x="18800" y="3419"/>
                    </a:lnTo>
                    <a:lnTo>
                      <a:pt x="21333" y="544"/>
                    </a:lnTo>
                    <a:lnTo>
                      <a:pt x="21600" y="388"/>
                    </a:lnTo>
                    <a:lnTo>
                      <a:pt x="21333" y="233"/>
                    </a:lnTo>
                    <a:lnTo>
                      <a:pt x="21200" y="78"/>
                    </a:lnTo>
                    <a:lnTo>
                      <a:pt x="21067" y="0"/>
                    </a:lnTo>
                    <a:lnTo>
                      <a:pt x="20400" y="0"/>
                    </a:lnTo>
                    <a:lnTo>
                      <a:pt x="20267" y="1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0" name="chenying0907 870"/>
              <p:cNvSpPr/>
              <p:nvPr/>
            </p:nvSpPr>
            <p:spPr>
              <a:xfrm>
                <a:off x="74443" y="373476"/>
                <a:ext cx="51539" cy="973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27" y="254"/>
                    </a:moveTo>
                    <a:lnTo>
                      <a:pt x="19021" y="1355"/>
                    </a:lnTo>
                    <a:lnTo>
                      <a:pt x="17893" y="2287"/>
                    </a:lnTo>
                    <a:lnTo>
                      <a:pt x="16925" y="3219"/>
                    </a:lnTo>
                    <a:lnTo>
                      <a:pt x="16119" y="4320"/>
                    </a:lnTo>
                    <a:lnTo>
                      <a:pt x="14991" y="5760"/>
                    </a:lnTo>
                    <a:lnTo>
                      <a:pt x="13863" y="7369"/>
                    </a:lnTo>
                    <a:lnTo>
                      <a:pt x="11606" y="10334"/>
                    </a:lnTo>
                    <a:lnTo>
                      <a:pt x="10478" y="11774"/>
                    </a:lnTo>
                    <a:lnTo>
                      <a:pt x="9027" y="13045"/>
                    </a:lnTo>
                    <a:lnTo>
                      <a:pt x="6125" y="15755"/>
                    </a:lnTo>
                    <a:lnTo>
                      <a:pt x="2901" y="18381"/>
                    </a:lnTo>
                    <a:lnTo>
                      <a:pt x="0" y="21092"/>
                    </a:lnTo>
                    <a:lnTo>
                      <a:pt x="0" y="21346"/>
                    </a:lnTo>
                    <a:lnTo>
                      <a:pt x="645" y="21600"/>
                    </a:lnTo>
                    <a:lnTo>
                      <a:pt x="1290" y="21600"/>
                    </a:lnTo>
                    <a:lnTo>
                      <a:pt x="1451" y="21431"/>
                    </a:lnTo>
                    <a:lnTo>
                      <a:pt x="4030" y="18889"/>
                    </a:lnTo>
                    <a:lnTo>
                      <a:pt x="11284" y="12536"/>
                    </a:lnTo>
                    <a:lnTo>
                      <a:pt x="12412" y="11181"/>
                    </a:lnTo>
                    <a:lnTo>
                      <a:pt x="14507" y="8555"/>
                    </a:lnTo>
                    <a:lnTo>
                      <a:pt x="16603" y="5845"/>
                    </a:lnTo>
                    <a:lnTo>
                      <a:pt x="17731" y="4489"/>
                    </a:lnTo>
                    <a:lnTo>
                      <a:pt x="19021" y="3134"/>
                    </a:lnTo>
                    <a:lnTo>
                      <a:pt x="20149" y="1864"/>
                    </a:lnTo>
                    <a:lnTo>
                      <a:pt x="21439" y="424"/>
                    </a:lnTo>
                    <a:lnTo>
                      <a:pt x="21600" y="254"/>
                    </a:lnTo>
                    <a:lnTo>
                      <a:pt x="21278" y="85"/>
                    </a:lnTo>
                    <a:lnTo>
                      <a:pt x="20955" y="0"/>
                    </a:lnTo>
                    <a:lnTo>
                      <a:pt x="20310" y="0"/>
                    </a:lnTo>
                    <a:lnTo>
                      <a:pt x="19988" y="85"/>
                    </a:lnTo>
                    <a:lnTo>
                      <a:pt x="19827" y="25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1" name="chenying0907 871"/>
              <p:cNvSpPr/>
              <p:nvPr/>
            </p:nvSpPr>
            <p:spPr>
              <a:xfrm>
                <a:off x="29777" y="166117"/>
                <a:ext cx="35505" cy="641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1" y="0"/>
                    </a:moveTo>
                    <a:lnTo>
                      <a:pt x="19532" y="260"/>
                    </a:lnTo>
                    <a:lnTo>
                      <a:pt x="17464" y="1431"/>
                    </a:lnTo>
                    <a:lnTo>
                      <a:pt x="15626" y="3253"/>
                    </a:lnTo>
                    <a:lnTo>
                      <a:pt x="11949" y="7027"/>
                    </a:lnTo>
                    <a:lnTo>
                      <a:pt x="8502" y="10540"/>
                    </a:lnTo>
                    <a:lnTo>
                      <a:pt x="5515" y="13923"/>
                    </a:lnTo>
                    <a:lnTo>
                      <a:pt x="3906" y="15614"/>
                    </a:lnTo>
                    <a:lnTo>
                      <a:pt x="2298" y="17176"/>
                    </a:lnTo>
                    <a:lnTo>
                      <a:pt x="1149" y="18087"/>
                    </a:lnTo>
                    <a:lnTo>
                      <a:pt x="460" y="19128"/>
                    </a:lnTo>
                    <a:lnTo>
                      <a:pt x="0" y="20039"/>
                    </a:lnTo>
                    <a:lnTo>
                      <a:pt x="0" y="21210"/>
                    </a:lnTo>
                    <a:lnTo>
                      <a:pt x="460" y="21470"/>
                    </a:lnTo>
                    <a:lnTo>
                      <a:pt x="919" y="21600"/>
                    </a:lnTo>
                    <a:lnTo>
                      <a:pt x="1379" y="21600"/>
                    </a:lnTo>
                    <a:lnTo>
                      <a:pt x="1609" y="21470"/>
                    </a:lnTo>
                    <a:lnTo>
                      <a:pt x="2068" y="21340"/>
                    </a:lnTo>
                    <a:lnTo>
                      <a:pt x="2068" y="19648"/>
                    </a:lnTo>
                    <a:lnTo>
                      <a:pt x="2528" y="19258"/>
                    </a:lnTo>
                    <a:lnTo>
                      <a:pt x="2987" y="18607"/>
                    </a:lnTo>
                    <a:lnTo>
                      <a:pt x="4136" y="17827"/>
                    </a:lnTo>
                    <a:lnTo>
                      <a:pt x="5055" y="17046"/>
                    </a:lnTo>
                    <a:lnTo>
                      <a:pt x="7813" y="14053"/>
                    </a:lnTo>
                    <a:lnTo>
                      <a:pt x="10340" y="11320"/>
                    </a:lnTo>
                    <a:lnTo>
                      <a:pt x="13098" y="8458"/>
                    </a:lnTo>
                    <a:lnTo>
                      <a:pt x="15626" y="5725"/>
                    </a:lnTo>
                    <a:lnTo>
                      <a:pt x="17923" y="3253"/>
                    </a:lnTo>
                    <a:lnTo>
                      <a:pt x="19302" y="1952"/>
                    </a:lnTo>
                    <a:lnTo>
                      <a:pt x="19991" y="1561"/>
                    </a:lnTo>
                    <a:lnTo>
                      <a:pt x="21140" y="1171"/>
                    </a:lnTo>
                    <a:lnTo>
                      <a:pt x="21600" y="911"/>
                    </a:lnTo>
                    <a:lnTo>
                      <a:pt x="21600" y="260"/>
                    </a:lnTo>
                    <a:lnTo>
                      <a:pt x="21370" y="130"/>
                    </a:lnTo>
                    <a:lnTo>
                      <a:pt x="20911" y="0"/>
                    </a:lnTo>
                    <a:lnTo>
                      <a:pt x="20451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2" name="chenying0907 872"/>
              <p:cNvSpPr/>
              <p:nvPr/>
            </p:nvSpPr>
            <p:spPr>
              <a:xfrm>
                <a:off x="58409" y="174136"/>
                <a:ext cx="46958" cy="77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1" y="0"/>
                    </a:moveTo>
                    <a:lnTo>
                      <a:pt x="18465" y="953"/>
                    </a:lnTo>
                    <a:lnTo>
                      <a:pt x="16897" y="1906"/>
                    </a:lnTo>
                    <a:lnTo>
                      <a:pt x="15503" y="2859"/>
                    </a:lnTo>
                    <a:lnTo>
                      <a:pt x="14284" y="4129"/>
                    </a:lnTo>
                    <a:lnTo>
                      <a:pt x="12890" y="5294"/>
                    </a:lnTo>
                    <a:lnTo>
                      <a:pt x="11845" y="6459"/>
                    </a:lnTo>
                    <a:lnTo>
                      <a:pt x="10103" y="8894"/>
                    </a:lnTo>
                    <a:lnTo>
                      <a:pt x="5400" y="15035"/>
                    </a:lnTo>
                    <a:lnTo>
                      <a:pt x="3135" y="18000"/>
                    </a:lnTo>
                    <a:lnTo>
                      <a:pt x="1568" y="19376"/>
                    </a:lnTo>
                    <a:lnTo>
                      <a:pt x="174" y="20859"/>
                    </a:lnTo>
                    <a:lnTo>
                      <a:pt x="0" y="21071"/>
                    </a:lnTo>
                    <a:lnTo>
                      <a:pt x="174" y="21282"/>
                    </a:lnTo>
                    <a:lnTo>
                      <a:pt x="174" y="21388"/>
                    </a:lnTo>
                    <a:lnTo>
                      <a:pt x="523" y="21494"/>
                    </a:lnTo>
                    <a:lnTo>
                      <a:pt x="697" y="21600"/>
                    </a:lnTo>
                    <a:lnTo>
                      <a:pt x="1045" y="21600"/>
                    </a:lnTo>
                    <a:lnTo>
                      <a:pt x="1394" y="21494"/>
                    </a:lnTo>
                    <a:lnTo>
                      <a:pt x="1568" y="21388"/>
                    </a:lnTo>
                    <a:lnTo>
                      <a:pt x="4006" y="19059"/>
                    </a:lnTo>
                    <a:lnTo>
                      <a:pt x="6271" y="16624"/>
                    </a:lnTo>
                    <a:lnTo>
                      <a:pt x="8361" y="14188"/>
                    </a:lnTo>
                    <a:lnTo>
                      <a:pt x="9929" y="11647"/>
                    </a:lnTo>
                    <a:lnTo>
                      <a:pt x="11845" y="8788"/>
                    </a:lnTo>
                    <a:lnTo>
                      <a:pt x="12890" y="7306"/>
                    </a:lnTo>
                    <a:lnTo>
                      <a:pt x="14284" y="5718"/>
                    </a:lnTo>
                    <a:lnTo>
                      <a:pt x="15677" y="4341"/>
                    </a:lnTo>
                    <a:lnTo>
                      <a:pt x="17419" y="2965"/>
                    </a:lnTo>
                    <a:lnTo>
                      <a:pt x="19335" y="1906"/>
                    </a:lnTo>
                    <a:lnTo>
                      <a:pt x="21252" y="953"/>
                    </a:lnTo>
                    <a:lnTo>
                      <a:pt x="21426" y="847"/>
                    </a:lnTo>
                    <a:lnTo>
                      <a:pt x="21600" y="635"/>
                    </a:lnTo>
                    <a:lnTo>
                      <a:pt x="21600" y="424"/>
                    </a:lnTo>
                    <a:lnTo>
                      <a:pt x="20903" y="0"/>
                    </a:lnTo>
                    <a:lnTo>
                      <a:pt x="20381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3" name="chenying0907 873"/>
              <p:cNvSpPr/>
              <p:nvPr/>
            </p:nvSpPr>
            <p:spPr>
              <a:xfrm>
                <a:off x="89332" y="183301"/>
                <a:ext cx="53829" cy="756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21" y="324"/>
                    </a:moveTo>
                    <a:lnTo>
                      <a:pt x="19915" y="864"/>
                    </a:lnTo>
                    <a:lnTo>
                      <a:pt x="19455" y="1512"/>
                    </a:lnTo>
                    <a:lnTo>
                      <a:pt x="18843" y="2052"/>
                    </a:lnTo>
                    <a:lnTo>
                      <a:pt x="18077" y="2484"/>
                    </a:lnTo>
                    <a:lnTo>
                      <a:pt x="16545" y="3456"/>
                    </a:lnTo>
                    <a:lnTo>
                      <a:pt x="15319" y="4536"/>
                    </a:lnTo>
                    <a:lnTo>
                      <a:pt x="13021" y="6696"/>
                    </a:lnTo>
                    <a:lnTo>
                      <a:pt x="10877" y="8964"/>
                    </a:lnTo>
                    <a:lnTo>
                      <a:pt x="5515" y="14364"/>
                    </a:lnTo>
                    <a:lnTo>
                      <a:pt x="4289" y="15984"/>
                    </a:lnTo>
                    <a:lnTo>
                      <a:pt x="2911" y="17604"/>
                    </a:lnTo>
                    <a:lnTo>
                      <a:pt x="1685" y="19224"/>
                    </a:lnTo>
                    <a:lnTo>
                      <a:pt x="919" y="19872"/>
                    </a:lnTo>
                    <a:lnTo>
                      <a:pt x="153" y="20628"/>
                    </a:lnTo>
                    <a:lnTo>
                      <a:pt x="0" y="20736"/>
                    </a:lnTo>
                    <a:lnTo>
                      <a:pt x="0" y="21168"/>
                    </a:lnTo>
                    <a:lnTo>
                      <a:pt x="153" y="21384"/>
                    </a:lnTo>
                    <a:lnTo>
                      <a:pt x="460" y="21492"/>
                    </a:lnTo>
                    <a:lnTo>
                      <a:pt x="613" y="21600"/>
                    </a:lnTo>
                    <a:lnTo>
                      <a:pt x="919" y="21492"/>
                    </a:lnTo>
                    <a:lnTo>
                      <a:pt x="1072" y="21384"/>
                    </a:lnTo>
                    <a:lnTo>
                      <a:pt x="2298" y="20196"/>
                    </a:lnTo>
                    <a:lnTo>
                      <a:pt x="3370" y="19008"/>
                    </a:lnTo>
                    <a:lnTo>
                      <a:pt x="5362" y="16524"/>
                    </a:lnTo>
                    <a:lnTo>
                      <a:pt x="6740" y="15012"/>
                    </a:lnTo>
                    <a:lnTo>
                      <a:pt x="8272" y="13392"/>
                    </a:lnTo>
                    <a:lnTo>
                      <a:pt x="11336" y="10260"/>
                    </a:lnTo>
                    <a:lnTo>
                      <a:pt x="16545" y="4968"/>
                    </a:lnTo>
                    <a:lnTo>
                      <a:pt x="17157" y="4428"/>
                    </a:lnTo>
                    <a:lnTo>
                      <a:pt x="17923" y="3888"/>
                    </a:lnTo>
                    <a:lnTo>
                      <a:pt x="19455" y="2916"/>
                    </a:lnTo>
                    <a:lnTo>
                      <a:pt x="20221" y="2484"/>
                    </a:lnTo>
                    <a:lnTo>
                      <a:pt x="20834" y="1944"/>
                    </a:lnTo>
                    <a:lnTo>
                      <a:pt x="21294" y="1296"/>
                    </a:lnTo>
                    <a:lnTo>
                      <a:pt x="21600" y="540"/>
                    </a:lnTo>
                    <a:lnTo>
                      <a:pt x="21600" y="324"/>
                    </a:lnTo>
                    <a:lnTo>
                      <a:pt x="21140" y="0"/>
                    </a:lnTo>
                    <a:lnTo>
                      <a:pt x="20528" y="0"/>
                    </a:lnTo>
                    <a:lnTo>
                      <a:pt x="20374" y="108"/>
                    </a:lnTo>
                    <a:lnTo>
                      <a:pt x="20221" y="32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4" name="chenying0907 874"/>
              <p:cNvSpPr/>
              <p:nvPr/>
            </p:nvSpPr>
            <p:spPr>
              <a:xfrm>
                <a:off x="124836" y="199340"/>
                <a:ext cx="38940" cy="66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372"/>
                    </a:moveTo>
                    <a:lnTo>
                      <a:pt x="21168" y="124"/>
                    </a:lnTo>
                    <a:lnTo>
                      <a:pt x="20736" y="0"/>
                    </a:lnTo>
                    <a:lnTo>
                      <a:pt x="20304" y="0"/>
                    </a:lnTo>
                    <a:lnTo>
                      <a:pt x="19872" y="124"/>
                    </a:lnTo>
                    <a:lnTo>
                      <a:pt x="18576" y="745"/>
                    </a:lnTo>
                    <a:lnTo>
                      <a:pt x="18360" y="993"/>
                    </a:lnTo>
                    <a:lnTo>
                      <a:pt x="18576" y="1366"/>
                    </a:lnTo>
                    <a:lnTo>
                      <a:pt x="18792" y="1614"/>
                    </a:lnTo>
                    <a:lnTo>
                      <a:pt x="19656" y="1738"/>
                    </a:lnTo>
                    <a:lnTo>
                      <a:pt x="19224" y="2607"/>
                    </a:lnTo>
                    <a:lnTo>
                      <a:pt x="18360" y="3848"/>
                    </a:lnTo>
                    <a:lnTo>
                      <a:pt x="16632" y="5834"/>
                    </a:lnTo>
                    <a:lnTo>
                      <a:pt x="14472" y="7945"/>
                    </a:lnTo>
                    <a:lnTo>
                      <a:pt x="12528" y="9559"/>
                    </a:lnTo>
                    <a:lnTo>
                      <a:pt x="9504" y="12290"/>
                    </a:lnTo>
                    <a:lnTo>
                      <a:pt x="6696" y="14772"/>
                    </a:lnTo>
                    <a:lnTo>
                      <a:pt x="3888" y="17503"/>
                    </a:lnTo>
                    <a:lnTo>
                      <a:pt x="864" y="20234"/>
                    </a:lnTo>
                    <a:lnTo>
                      <a:pt x="432" y="20483"/>
                    </a:lnTo>
                    <a:lnTo>
                      <a:pt x="216" y="20979"/>
                    </a:lnTo>
                    <a:lnTo>
                      <a:pt x="0" y="21228"/>
                    </a:lnTo>
                    <a:lnTo>
                      <a:pt x="648" y="21600"/>
                    </a:lnTo>
                    <a:lnTo>
                      <a:pt x="1728" y="21600"/>
                    </a:lnTo>
                    <a:lnTo>
                      <a:pt x="1944" y="21352"/>
                    </a:lnTo>
                    <a:lnTo>
                      <a:pt x="2376" y="21103"/>
                    </a:lnTo>
                    <a:lnTo>
                      <a:pt x="2808" y="20979"/>
                    </a:lnTo>
                    <a:lnTo>
                      <a:pt x="3024" y="20855"/>
                    </a:lnTo>
                    <a:lnTo>
                      <a:pt x="3024" y="20483"/>
                    </a:lnTo>
                    <a:lnTo>
                      <a:pt x="6480" y="17503"/>
                    </a:lnTo>
                    <a:lnTo>
                      <a:pt x="9504" y="14400"/>
                    </a:lnTo>
                    <a:lnTo>
                      <a:pt x="12960" y="11545"/>
                    </a:lnTo>
                    <a:lnTo>
                      <a:pt x="16200" y="8566"/>
                    </a:lnTo>
                    <a:lnTo>
                      <a:pt x="18144" y="6703"/>
                    </a:lnTo>
                    <a:lnTo>
                      <a:pt x="20088" y="4593"/>
                    </a:lnTo>
                    <a:lnTo>
                      <a:pt x="20736" y="3600"/>
                    </a:lnTo>
                    <a:lnTo>
                      <a:pt x="21384" y="2359"/>
                    </a:lnTo>
                    <a:lnTo>
                      <a:pt x="21600" y="1366"/>
                    </a:lnTo>
                    <a:lnTo>
                      <a:pt x="21600" y="37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5" name="chenying0907 875"/>
              <p:cNvSpPr/>
              <p:nvPr/>
            </p:nvSpPr>
            <p:spPr>
              <a:xfrm>
                <a:off x="143160" y="215379"/>
                <a:ext cx="43522" cy="744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4" y="334"/>
                    </a:moveTo>
                    <a:lnTo>
                      <a:pt x="14968" y="5678"/>
                    </a:lnTo>
                    <a:lnTo>
                      <a:pt x="12316" y="8239"/>
                    </a:lnTo>
                    <a:lnTo>
                      <a:pt x="9474" y="10911"/>
                    </a:lnTo>
                    <a:lnTo>
                      <a:pt x="6821" y="13361"/>
                    </a:lnTo>
                    <a:lnTo>
                      <a:pt x="4358" y="15699"/>
                    </a:lnTo>
                    <a:lnTo>
                      <a:pt x="2084" y="18260"/>
                    </a:lnTo>
                    <a:lnTo>
                      <a:pt x="947" y="19707"/>
                    </a:lnTo>
                    <a:lnTo>
                      <a:pt x="0" y="21043"/>
                    </a:lnTo>
                    <a:lnTo>
                      <a:pt x="0" y="21266"/>
                    </a:lnTo>
                    <a:lnTo>
                      <a:pt x="568" y="21600"/>
                    </a:lnTo>
                    <a:lnTo>
                      <a:pt x="1326" y="21600"/>
                    </a:lnTo>
                    <a:lnTo>
                      <a:pt x="1895" y="21266"/>
                    </a:lnTo>
                    <a:lnTo>
                      <a:pt x="2842" y="19930"/>
                    </a:lnTo>
                    <a:lnTo>
                      <a:pt x="3979" y="18482"/>
                    </a:lnTo>
                    <a:lnTo>
                      <a:pt x="6253" y="15810"/>
                    </a:lnTo>
                    <a:lnTo>
                      <a:pt x="11937" y="10689"/>
                    </a:lnTo>
                    <a:lnTo>
                      <a:pt x="14589" y="8239"/>
                    </a:lnTo>
                    <a:lnTo>
                      <a:pt x="16863" y="5901"/>
                    </a:lnTo>
                    <a:lnTo>
                      <a:pt x="21600" y="779"/>
                    </a:lnTo>
                    <a:lnTo>
                      <a:pt x="21600" y="445"/>
                    </a:lnTo>
                    <a:lnTo>
                      <a:pt x="21411" y="223"/>
                    </a:lnTo>
                    <a:lnTo>
                      <a:pt x="21221" y="111"/>
                    </a:lnTo>
                    <a:lnTo>
                      <a:pt x="20842" y="0"/>
                    </a:lnTo>
                    <a:lnTo>
                      <a:pt x="20653" y="0"/>
                    </a:lnTo>
                    <a:lnTo>
                      <a:pt x="20274" y="111"/>
                    </a:lnTo>
                    <a:lnTo>
                      <a:pt x="20084" y="33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6" name="chenying0907 876"/>
              <p:cNvSpPr/>
              <p:nvPr/>
            </p:nvSpPr>
            <p:spPr>
              <a:xfrm>
                <a:off x="164920" y="231418"/>
                <a:ext cx="43522" cy="687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10" y="120"/>
                    </a:moveTo>
                    <a:lnTo>
                      <a:pt x="18595" y="1200"/>
                    </a:lnTo>
                    <a:lnTo>
                      <a:pt x="17468" y="2160"/>
                    </a:lnTo>
                    <a:lnTo>
                      <a:pt x="16341" y="3240"/>
                    </a:lnTo>
                    <a:lnTo>
                      <a:pt x="15402" y="4200"/>
                    </a:lnTo>
                    <a:lnTo>
                      <a:pt x="13523" y="6480"/>
                    </a:lnTo>
                    <a:lnTo>
                      <a:pt x="11833" y="8880"/>
                    </a:lnTo>
                    <a:lnTo>
                      <a:pt x="6198" y="14760"/>
                    </a:lnTo>
                    <a:lnTo>
                      <a:pt x="3381" y="17760"/>
                    </a:lnTo>
                    <a:lnTo>
                      <a:pt x="188" y="20760"/>
                    </a:lnTo>
                    <a:lnTo>
                      <a:pt x="0" y="21000"/>
                    </a:lnTo>
                    <a:lnTo>
                      <a:pt x="0" y="21240"/>
                    </a:lnTo>
                    <a:lnTo>
                      <a:pt x="376" y="21480"/>
                    </a:lnTo>
                    <a:lnTo>
                      <a:pt x="1127" y="21600"/>
                    </a:lnTo>
                    <a:lnTo>
                      <a:pt x="1315" y="21480"/>
                    </a:lnTo>
                    <a:lnTo>
                      <a:pt x="1690" y="21360"/>
                    </a:lnTo>
                    <a:lnTo>
                      <a:pt x="4696" y="18600"/>
                    </a:lnTo>
                    <a:lnTo>
                      <a:pt x="7325" y="15960"/>
                    </a:lnTo>
                    <a:lnTo>
                      <a:pt x="12397" y="10320"/>
                    </a:lnTo>
                    <a:lnTo>
                      <a:pt x="14463" y="7800"/>
                    </a:lnTo>
                    <a:lnTo>
                      <a:pt x="16341" y="5400"/>
                    </a:lnTo>
                    <a:lnTo>
                      <a:pt x="17468" y="4200"/>
                    </a:lnTo>
                    <a:lnTo>
                      <a:pt x="18407" y="3120"/>
                    </a:lnTo>
                    <a:lnTo>
                      <a:pt x="19722" y="2040"/>
                    </a:lnTo>
                    <a:lnTo>
                      <a:pt x="21224" y="960"/>
                    </a:lnTo>
                    <a:lnTo>
                      <a:pt x="21412" y="840"/>
                    </a:lnTo>
                    <a:lnTo>
                      <a:pt x="21600" y="480"/>
                    </a:lnTo>
                    <a:lnTo>
                      <a:pt x="21412" y="240"/>
                    </a:lnTo>
                    <a:lnTo>
                      <a:pt x="21037" y="0"/>
                    </a:lnTo>
                    <a:lnTo>
                      <a:pt x="20097" y="0"/>
                    </a:lnTo>
                    <a:lnTo>
                      <a:pt x="19910" y="12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7" name="chenying0907 877"/>
              <p:cNvSpPr/>
              <p:nvPr/>
            </p:nvSpPr>
            <p:spPr>
              <a:xfrm>
                <a:off x="185535" y="248602"/>
                <a:ext cx="42377" cy="6988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880" y="234"/>
                    </a:moveTo>
                    <a:lnTo>
                      <a:pt x="19115" y="934"/>
                    </a:lnTo>
                    <a:lnTo>
                      <a:pt x="17968" y="1635"/>
                    </a:lnTo>
                    <a:lnTo>
                      <a:pt x="17012" y="2335"/>
                    </a:lnTo>
                    <a:lnTo>
                      <a:pt x="16439" y="2685"/>
                    </a:lnTo>
                    <a:lnTo>
                      <a:pt x="16248" y="3152"/>
                    </a:lnTo>
                    <a:lnTo>
                      <a:pt x="15292" y="4787"/>
                    </a:lnTo>
                    <a:lnTo>
                      <a:pt x="13954" y="6305"/>
                    </a:lnTo>
                    <a:lnTo>
                      <a:pt x="11087" y="9224"/>
                    </a:lnTo>
                    <a:lnTo>
                      <a:pt x="5543" y="14945"/>
                    </a:lnTo>
                    <a:lnTo>
                      <a:pt x="2676" y="17864"/>
                    </a:lnTo>
                    <a:lnTo>
                      <a:pt x="0" y="20666"/>
                    </a:lnTo>
                    <a:lnTo>
                      <a:pt x="0" y="21133"/>
                    </a:lnTo>
                    <a:lnTo>
                      <a:pt x="191" y="21366"/>
                    </a:lnTo>
                    <a:lnTo>
                      <a:pt x="382" y="21483"/>
                    </a:lnTo>
                    <a:lnTo>
                      <a:pt x="956" y="21600"/>
                    </a:lnTo>
                    <a:lnTo>
                      <a:pt x="1338" y="21483"/>
                    </a:lnTo>
                    <a:lnTo>
                      <a:pt x="1529" y="21366"/>
                    </a:lnTo>
                    <a:lnTo>
                      <a:pt x="2103" y="20783"/>
                    </a:lnTo>
                    <a:lnTo>
                      <a:pt x="2867" y="20432"/>
                    </a:lnTo>
                    <a:lnTo>
                      <a:pt x="3250" y="20199"/>
                    </a:lnTo>
                    <a:lnTo>
                      <a:pt x="3441" y="19965"/>
                    </a:lnTo>
                    <a:lnTo>
                      <a:pt x="3441" y="19615"/>
                    </a:lnTo>
                    <a:lnTo>
                      <a:pt x="3250" y="19498"/>
                    </a:lnTo>
                    <a:lnTo>
                      <a:pt x="7455" y="15062"/>
                    </a:lnTo>
                    <a:lnTo>
                      <a:pt x="12042" y="10625"/>
                    </a:lnTo>
                    <a:lnTo>
                      <a:pt x="14527" y="8056"/>
                    </a:lnTo>
                    <a:lnTo>
                      <a:pt x="15674" y="6772"/>
                    </a:lnTo>
                    <a:lnTo>
                      <a:pt x="17012" y="5254"/>
                    </a:lnTo>
                    <a:lnTo>
                      <a:pt x="17968" y="4086"/>
                    </a:lnTo>
                    <a:lnTo>
                      <a:pt x="19115" y="2919"/>
                    </a:lnTo>
                    <a:lnTo>
                      <a:pt x="21409" y="817"/>
                    </a:lnTo>
                    <a:lnTo>
                      <a:pt x="21600" y="584"/>
                    </a:lnTo>
                    <a:lnTo>
                      <a:pt x="21600" y="350"/>
                    </a:lnTo>
                    <a:lnTo>
                      <a:pt x="21218" y="117"/>
                    </a:lnTo>
                    <a:lnTo>
                      <a:pt x="20835" y="0"/>
                    </a:lnTo>
                    <a:lnTo>
                      <a:pt x="20453" y="0"/>
                    </a:lnTo>
                    <a:lnTo>
                      <a:pt x="20262" y="117"/>
                    </a:lnTo>
                    <a:lnTo>
                      <a:pt x="19880" y="23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8" name="chenying0907 878"/>
              <p:cNvSpPr/>
              <p:nvPr/>
            </p:nvSpPr>
            <p:spPr>
              <a:xfrm>
                <a:off x="201569" y="269224"/>
                <a:ext cx="48103" cy="73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81" y="455"/>
                    </a:moveTo>
                    <a:lnTo>
                      <a:pt x="19912" y="1023"/>
                    </a:lnTo>
                    <a:lnTo>
                      <a:pt x="19575" y="1478"/>
                    </a:lnTo>
                    <a:lnTo>
                      <a:pt x="18731" y="2501"/>
                    </a:lnTo>
                    <a:lnTo>
                      <a:pt x="16706" y="4547"/>
                    </a:lnTo>
                    <a:lnTo>
                      <a:pt x="15356" y="5798"/>
                    </a:lnTo>
                    <a:lnTo>
                      <a:pt x="14006" y="6935"/>
                    </a:lnTo>
                    <a:lnTo>
                      <a:pt x="12488" y="8299"/>
                    </a:lnTo>
                    <a:lnTo>
                      <a:pt x="11306" y="9549"/>
                    </a:lnTo>
                    <a:lnTo>
                      <a:pt x="5737" y="15234"/>
                    </a:lnTo>
                    <a:lnTo>
                      <a:pt x="3037" y="18076"/>
                    </a:lnTo>
                    <a:lnTo>
                      <a:pt x="169" y="20804"/>
                    </a:lnTo>
                    <a:lnTo>
                      <a:pt x="0" y="20918"/>
                    </a:lnTo>
                    <a:lnTo>
                      <a:pt x="0" y="21145"/>
                    </a:lnTo>
                    <a:lnTo>
                      <a:pt x="337" y="21600"/>
                    </a:lnTo>
                    <a:lnTo>
                      <a:pt x="1181" y="21600"/>
                    </a:lnTo>
                    <a:lnTo>
                      <a:pt x="1519" y="21259"/>
                    </a:lnTo>
                    <a:lnTo>
                      <a:pt x="4556" y="18303"/>
                    </a:lnTo>
                    <a:lnTo>
                      <a:pt x="7425" y="15347"/>
                    </a:lnTo>
                    <a:lnTo>
                      <a:pt x="13669" y="9208"/>
                    </a:lnTo>
                    <a:lnTo>
                      <a:pt x="14850" y="8072"/>
                    </a:lnTo>
                    <a:lnTo>
                      <a:pt x="16200" y="6707"/>
                    </a:lnTo>
                    <a:lnTo>
                      <a:pt x="17381" y="5571"/>
                    </a:lnTo>
                    <a:lnTo>
                      <a:pt x="18731" y="4320"/>
                    </a:lnTo>
                    <a:lnTo>
                      <a:pt x="20419" y="2615"/>
                    </a:lnTo>
                    <a:lnTo>
                      <a:pt x="21094" y="1705"/>
                    </a:lnTo>
                    <a:lnTo>
                      <a:pt x="21600" y="796"/>
                    </a:lnTo>
                    <a:lnTo>
                      <a:pt x="21600" y="568"/>
                    </a:lnTo>
                    <a:lnTo>
                      <a:pt x="21431" y="341"/>
                    </a:lnTo>
                    <a:lnTo>
                      <a:pt x="20925" y="0"/>
                    </a:lnTo>
                    <a:lnTo>
                      <a:pt x="20419" y="0"/>
                    </a:lnTo>
                    <a:lnTo>
                      <a:pt x="20250" y="341"/>
                    </a:lnTo>
                    <a:lnTo>
                      <a:pt x="20081" y="4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79" name="chenying0907 879"/>
              <p:cNvSpPr/>
              <p:nvPr/>
            </p:nvSpPr>
            <p:spPr>
              <a:xfrm>
                <a:off x="221039" y="289845"/>
                <a:ext cx="54975" cy="77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31" y="212"/>
                    </a:moveTo>
                    <a:lnTo>
                      <a:pt x="17645" y="2435"/>
                    </a:lnTo>
                    <a:lnTo>
                      <a:pt x="15211" y="4765"/>
                    </a:lnTo>
                    <a:lnTo>
                      <a:pt x="12321" y="7412"/>
                    </a:lnTo>
                    <a:lnTo>
                      <a:pt x="10952" y="8894"/>
                    </a:lnTo>
                    <a:lnTo>
                      <a:pt x="9583" y="10165"/>
                    </a:lnTo>
                    <a:lnTo>
                      <a:pt x="8062" y="11329"/>
                    </a:lnTo>
                    <a:lnTo>
                      <a:pt x="6693" y="12600"/>
                    </a:lnTo>
                    <a:lnTo>
                      <a:pt x="5476" y="13871"/>
                    </a:lnTo>
                    <a:lnTo>
                      <a:pt x="4411" y="15247"/>
                    </a:lnTo>
                    <a:lnTo>
                      <a:pt x="0" y="20753"/>
                    </a:lnTo>
                    <a:lnTo>
                      <a:pt x="0" y="21282"/>
                    </a:lnTo>
                    <a:lnTo>
                      <a:pt x="304" y="21494"/>
                    </a:lnTo>
                    <a:lnTo>
                      <a:pt x="608" y="21600"/>
                    </a:lnTo>
                    <a:lnTo>
                      <a:pt x="761" y="21600"/>
                    </a:lnTo>
                    <a:lnTo>
                      <a:pt x="1065" y="21494"/>
                    </a:lnTo>
                    <a:lnTo>
                      <a:pt x="1217" y="21388"/>
                    </a:lnTo>
                    <a:lnTo>
                      <a:pt x="3803" y="18318"/>
                    </a:lnTo>
                    <a:lnTo>
                      <a:pt x="6237" y="15353"/>
                    </a:lnTo>
                    <a:lnTo>
                      <a:pt x="9127" y="12388"/>
                    </a:lnTo>
                    <a:lnTo>
                      <a:pt x="12017" y="9635"/>
                    </a:lnTo>
                    <a:lnTo>
                      <a:pt x="13082" y="8576"/>
                    </a:lnTo>
                    <a:lnTo>
                      <a:pt x="14299" y="7412"/>
                    </a:lnTo>
                    <a:lnTo>
                      <a:pt x="16428" y="5294"/>
                    </a:lnTo>
                    <a:lnTo>
                      <a:pt x="19014" y="2965"/>
                    </a:lnTo>
                    <a:lnTo>
                      <a:pt x="21448" y="635"/>
                    </a:lnTo>
                    <a:lnTo>
                      <a:pt x="21600" y="529"/>
                    </a:lnTo>
                    <a:lnTo>
                      <a:pt x="21448" y="318"/>
                    </a:lnTo>
                    <a:lnTo>
                      <a:pt x="21448" y="106"/>
                    </a:lnTo>
                    <a:lnTo>
                      <a:pt x="21144" y="0"/>
                    </a:lnTo>
                    <a:lnTo>
                      <a:pt x="20383" y="0"/>
                    </a:lnTo>
                    <a:lnTo>
                      <a:pt x="20231" y="21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0" name="chenying0907 880"/>
              <p:cNvSpPr/>
              <p:nvPr/>
            </p:nvSpPr>
            <p:spPr>
              <a:xfrm>
                <a:off x="227911" y="315049"/>
                <a:ext cx="58411" cy="905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21" y="182"/>
                    </a:moveTo>
                    <a:lnTo>
                      <a:pt x="10942" y="10390"/>
                    </a:lnTo>
                    <a:lnTo>
                      <a:pt x="142" y="20962"/>
                    </a:lnTo>
                    <a:lnTo>
                      <a:pt x="0" y="21144"/>
                    </a:lnTo>
                    <a:lnTo>
                      <a:pt x="0" y="21327"/>
                    </a:lnTo>
                    <a:lnTo>
                      <a:pt x="284" y="21509"/>
                    </a:lnTo>
                    <a:lnTo>
                      <a:pt x="568" y="21600"/>
                    </a:lnTo>
                    <a:lnTo>
                      <a:pt x="995" y="21600"/>
                    </a:lnTo>
                    <a:lnTo>
                      <a:pt x="1137" y="21509"/>
                    </a:lnTo>
                    <a:lnTo>
                      <a:pt x="1421" y="21418"/>
                    </a:lnTo>
                    <a:lnTo>
                      <a:pt x="6253" y="16405"/>
                    </a:lnTo>
                    <a:lnTo>
                      <a:pt x="8811" y="13853"/>
                    </a:lnTo>
                    <a:lnTo>
                      <a:pt x="11368" y="11392"/>
                    </a:lnTo>
                    <a:lnTo>
                      <a:pt x="14068" y="8749"/>
                    </a:lnTo>
                    <a:lnTo>
                      <a:pt x="16626" y="6106"/>
                    </a:lnTo>
                    <a:lnTo>
                      <a:pt x="19042" y="3281"/>
                    </a:lnTo>
                    <a:lnTo>
                      <a:pt x="21458" y="729"/>
                    </a:lnTo>
                    <a:lnTo>
                      <a:pt x="21600" y="456"/>
                    </a:lnTo>
                    <a:lnTo>
                      <a:pt x="21600" y="273"/>
                    </a:lnTo>
                    <a:lnTo>
                      <a:pt x="21316" y="91"/>
                    </a:lnTo>
                    <a:lnTo>
                      <a:pt x="21032" y="0"/>
                    </a:lnTo>
                    <a:lnTo>
                      <a:pt x="20747" y="0"/>
                    </a:lnTo>
                    <a:lnTo>
                      <a:pt x="20605" y="91"/>
                    </a:lnTo>
                    <a:lnTo>
                      <a:pt x="20321" y="18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1" name="chenying0907 881"/>
              <p:cNvSpPr/>
              <p:nvPr/>
            </p:nvSpPr>
            <p:spPr>
              <a:xfrm>
                <a:off x="239364" y="352855"/>
                <a:ext cx="52684" cy="836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46" y="198"/>
                    </a:moveTo>
                    <a:lnTo>
                      <a:pt x="17404" y="2873"/>
                    </a:lnTo>
                    <a:lnTo>
                      <a:pt x="14607" y="5549"/>
                    </a:lnTo>
                    <a:lnTo>
                      <a:pt x="12121" y="8323"/>
                    </a:lnTo>
                    <a:lnTo>
                      <a:pt x="9790" y="11097"/>
                    </a:lnTo>
                    <a:lnTo>
                      <a:pt x="8391" y="12782"/>
                    </a:lnTo>
                    <a:lnTo>
                      <a:pt x="6993" y="14268"/>
                    </a:lnTo>
                    <a:lnTo>
                      <a:pt x="3885" y="17339"/>
                    </a:lnTo>
                    <a:lnTo>
                      <a:pt x="2953" y="18231"/>
                    </a:lnTo>
                    <a:lnTo>
                      <a:pt x="1865" y="19222"/>
                    </a:lnTo>
                    <a:lnTo>
                      <a:pt x="932" y="20015"/>
                    </a:lnTo>
                    <a:lnTo>
                      <a:pt x="0" y="21204"/>
                    </a:lnTo>
                    <a:lnTo>
                      <a:pt x="155" y="21402"/>
                    </a:lnTo>
                    <a:lnTo>
                      <a:pt x="311" y="21501"/>
                    </a:lnTo>
                    <a:lnTo>
                      <a:pt x="622" y="21600"/>
                    </a:lnTo>
                    <a:lnTo>
                      <a:pt x="1088" y="21600"/>
                    </a:lnTo>
                    <a:lnTo>
                      <a:pt x="1399" y="21501"/>
                    </a:lnTo>
                    <a:lnTo>
                      <a:pt x="1709" y="21303"/>
                    </a:lnTo>
                    <a:lnTo>
                      <a:pt x="2020" y="20708"/>
                    </a:lnTo>
                    <a:lnTo>
                      <a:pt x="2486" y="20213"/>
                    </a:lnTo>
                    <a:lnTo>
                      <a:pt x="3574" y="19222"/>
                    </a:lnTo>
                    <a:lnTo>
                      <a:pt x="4817" y="18033"/>
                    </a:lnTo>
                    <a:lnTo>
                      <a:pt x="5905" y="17042"/>
                    </a:lnTo>
                    <a:lnTo>
                      <a:pt x="11033" y="11593"/>
                    </a:lnTo>
                    <a:lnTo>
                      <a:pt x="16006" y="6044"/>
                    </a:lnTo>
                    <a:lnTo>
                      <a:pt x="18647" y="3468"/>
                    </a:lnTo>
                    <a:lnTo>
                      <a:pt x="21445" y="793"/>
                    </a:lnTo>
                    <a:lnTo>
                      <a:pt x="21600" y="594"/>
                    </a:lnTo>
                    <a:lnTo>
                      <a:pt x="21600" y="495"/>
                    </a:lnTo>
                    <a:lnTo>
                      <a:pt x="21445" y="198"/>
                    </a:lnTo>
                    <a:lnTo>
                      <a:pt x="21289" y="99"/>
                    </a:lnTo>
                    <a:lnTo>
                      <a:pt x="20512" y="0"/>
                    </a:lnTo>
                    <a:lnTo>
                      <a:pt x="20357" y="99"/>
                    </a:lnTo>
                    <a:lnTo>
                      <a:pt x="20046" y="19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2" name="chenying0907 882"/>
              <p:cNvSpPr/>
              <p:nvPr/>
            </p:nvSpPr>
            <p:spPr>
              <a:xfrm>
                <a:off x="255398" y="386078"/>
                <a:ext cx="41231" cy="65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00" y="253"/>
                    </a:moveTo>
                    <a:lnTo>
                      <a:pt x="18800" y="1516"/>
                    </a:lnTo>
                    <a:lnTo>
                      <a:pt x="17000" y="2526"/>
                    </a:lnTo>
                    <a:lnTo>
                      <a:pt x="15800" y="3537"/>
                    </a:lnTo>
                    <a:lnTo>
                      <a:pt x="14600" y="4674"/>
                    </a:lnTo>
                    <a:lnTo>
                      <a:pt x="12600" y="7326"/>
                    </a:lnTo>
                    <a:lnTo>
                      <a:pt x="10200" y="9979"/>
                    </a:lnTo>
                    <a:lnTo>
                      <a:pt x="5200" y="15411"/>
                    </a:lnTo>
                    <a:lnTo>
                      <a:pt x="2800" y="18063"/>
                    </a:lnTo>
                    <a:lnTo>
                      <a:pt x="0" y="20589"/>
                    </a:lnTo>
                    <a:lnTo>
                      <a:pt x="0" y="20968"/>
                    </a:lnTo>
                    <a:lnTo>
                      <a:pt x="200" y="21347"/>
                    </a:lnTo>
                    <a:lnTo>
                      <a:pt x="400" y="21474"/>
                    </a:lnTo>
                    <a:lnTo>
                      <a:pt x="1000" y="21600"/>
                    </a:lnTo>
                    <a:lnTo>
                      <a:pt x="1400" y="21474"/>
                    </a:lnTo>
                    <a:lnTo>
                      <a:pt x="1600" y="21347"/>
                    </a:lnTo>
                    <a:lnTo>
                      <a:pt x="6400" y="16295"/>
                    </a:lnTo>
                    <a:lnTo>
                      <a:pt x="8600" y="13895"/>
                    </a:lnTo>
                    <a:lnTo>
                      <a:pt x="11000" y="11495"/>
                    </a:lnTo>
                    <a:lnTo>
                      <a:pt x="12400" y="10232"/>
                    </a:lnTo>
                    <a:lnTo>
                      <a:pt x="13600" y="8842"/>
                    </a:lnTo>
                    <a:lnTo>
                      <a:pt x="15600" y="6189"/>
                    </a:lnTo>
                    <a:lnTo>
                      <a:pt x="16800" y="4674"/>
                    </a:lnTo>
                    <a:lnTo>
                      <a:pt x="18600" y="3411"/>
                    </a:lnTo>
                    <a:lnTo>
                      <a:pt x="20200" y="2274"/>
                    </a:lnTo>
                    <a:lnTo>
                      <a:pt x="21600" y="884"/>
                    </a:lnTo>
                    <a:lnTo>
                      <a:pt x="21600" y="379"/>
                    </a:lnTo>
                    <a:lnTo>
                      <a:pt x="21400" y="253"/>
                    </a:lnTo>
                    <a:lnTo>
                      <a:pt x="21200" y="0"/>
                    </a:lnTo>
                    <a:lnTo>
                      <a:pt x="20600" y="0"/>
                    </a:lnTo>
                    <a:lnTo>
                      <a:pt x="20200" y="126"/>
                    </a:lnTo>
                    <a:lnTo>
                      <a:pt x="20000" y="25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3" name="chenying0907 883"/>
              <p:cNvSpPr/>
              <p:nvPr/>
            </p:nvSpPr>
            <p:spPr>
              <a:xfrm>
                <a:off x="274867" y="418156"/>
                <a:ext cx="21762" cy="343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60"/>
                    </a:moveTo>
                    <a:lnTo>
                      <a:pt x="21600" y="720"/>
                    </a:lnTo>
                    <a:lnTo>
                      <a:pt x="21221" y="240"/>
                    </a:lnTo>
                    <a:lnTo>
                      <a:pt x="20463" y="0"/>
                    </a:lnTo>
                    <a:lnTo>
                      <a:pt x="19326" y="0"/>
                    </a:lnTo>
                    <a:lnTo>
                      <a:pt x="18568" y="240"/>
                    </a:lnTo>
                    <a:lnTo>
                      <a:pt x="15537" y="2640"/>
                    </a:lnTo>
                    <a:lnTo>
                      <a:pt x="12884" y="5520"/>
                    </a:lnTo>
                    <a:lnTo>
                      <a:pt x="10232" y="9120"/>
                    </a:lnTo>
                    <a:lnTo>
                      <a:pt x="7200" y="12960"/>
                    </a:lnTo>
                    <a:lnTo>
                      <a:pt x="379" y="20160"/>
                    </a:lnTo>
                    <a:lnTo>
                      <a:pt x="0" y="20640"/>
                    </a:lnTo>
                    <a:lnTo>
                      <a:pt x="0" y="20880"/>
                    </a:lnTo>
                    <a:lnTo>
                      <a:pt x="379" y="21360"/>
                    </a:lnTo>
                    <a:lnTo>
                      <a:pt x="1137" y="21600"/>
                    </a:lnTo>
                    <a:lnTo>
                      <a:pt x="3032" y="21600"/>
                    </a:lnTo>
                    <a:lnTo>
                      <a:pt x="3789" y="21120"/>
                    </a:lnTo>
                    <a:lnTo>
                      <a:pt x="9474" y="14640"/>
                    </a:lnTo>
                    <a:lnTo>
                      <a:pt x="15537" y="7920"/>
                    </a:lnTo>
                    <a:lnTo>
                      <a:pt x="17811" y="5040"/>
                    </a:lnTo>
                    <a:lnTo>
                      <a:pt x="18947" y="3360"/>
                    </a:lnTo>
                    <a:lnTo>
                      <a:pt x="20463" y="2160"/>
                    </a:lnTo>
                    <a:lnTo>
                      <a:pt x="21600" y="1680"/>
                    </a:lnTo>
                    <a:lnTo>
                      <a:pt x="21600" y="96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4" name="chenying0907 884"/>
              <p:cNvSpPr/>
              <p:nvPr/>
            </p:nvSpPr>
            <p:spPr>
              <a:xfrm>
                <a:off x="45811" y="20621"/>
                <a:ext cx="25197" cy="595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376" y="554"/>
                    </a:moveTo>
                    <a:lnTo>
                      <a:pt x="18054" y="1662"/>
                    </a:lnTo>
                    <a:lnTo>
                      <a:pt x="17087" y="2908"/>
                    </a:lnTo>
                    <a:lnTo>
                      <a:pt x="14507" y="5400"/>
                    </a:lnTo>
                    <a:lnTo>
                      <a:pt x="11928" y="7754"/>
                    </a:lnTo>
                    <a:lnTo>
                      <a:pt x="9672" y="9969"/>
                    </a:lnTo>
                    <a:lnTo>
                      <a:pt x="7737" y="12323"/>
                    </a:lnTo>
                    <a:lnTo>
                      <a:pt x="5803" y="14815"/>
                    </a:lnTo>
                    <a:lnTo>
                      <a:pt x="3546" y="17308"/>
                    </a:lnTo>
                    <a:lnTo>
                      <a:pt x="1290" y="19662"/>
                    </a:lnTo>
                    <a:lnTo>
                      <a:pt x="322" y="19800"/>
                    </a:lnTo>
                    <a:lnTo>
                      <a:pt x="322" y="19938"/>
                    </a:lnTo>
                    <a:lnTo>
                      <a:pt x="0" y="20215"/>
                    </a:lnTo>
                    <a:lnTo>
                      <a:pt x="0" y="20769"/>
                    </a:lnTo>
                    <a:lnTo>
                      <a:pt x="322" y="21323"/>
                    </a:lnTo>
                    <a:lnTo>
                      <a:pt x="1290" y="21600"/>
                    </a:lnTo>
                    <a:lnTo>
                      <a:pt x="2257" y="21600"/>
                    </a:lnTo>
                    <a:lnTo>
                      <a:pt x="2901" y="21323"/>
                    </a:lnTo>
                    <a:lnTo>
                      <a:pt x="5481" y="18831"/>
                    </a:lnTo>
                    <a:lnTo>
                      <a:pt x="7415" y="16338"/>
                    </a:lnTo>
                    <a:lnTo>
                      <a:pt x="11606" y="11492"/>
                    </a:lnTo>
                    <a:lnTo>
                      <a:pt x="14185" y="8862"/>
                    </a:lnTo>
                    <a:lnTo>
                      <a:pt x="17409" y="6092"/>
                    </a:lnTo>
                    <a:lnTo>
                      <a:pt x="18699" y="4846"/>
                    </a:lnTo>
                    <a:lnTo>
                      <a:pt x="19988" y="3323"/>
                    </a:lnTo>
                    <a:lnTo>
                      <a:pt x="20955" y="1938"/>
                    </a:lnTo>
                    <a:lnTo>
                      <a:pt x="21600" y="554"/>
                    </a:lnTo>
                    <a:lnTo>
                      <a:pt x="21278" y="277"/>
                    </a:lnTo>
                    <a:lnTo>
                      <a:pt x="21278" y="138"/>
                    </a:lnTo>
                    <a:lnTo>
                      <a:pt x="20633" y="0"/>
                    </a:lnTo>
                    <a:lnTo>
                      <a:pt x="20310" y="0"/>
                    </a:lnTo>
                    <a:lnTo>
                      <a:pt x="19021" y="138"/>
                    </a:lnTo>
                    <a:lnTo>
                      <a:pt x="18699" y="277"/>
                    </a:lnTo>
                    <a:lnTo>
                      <a:pt x="18376" y="55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5" name="chenying0907 885"/>
              <p:cNvSpPr/>
              <p:nvPr/>
            </p:nvSpPr>
            <p:spPr>
              <a:xfrm>
                <a:off x="74443" y="25203"/>
                <a:ext cx="41231" cy="6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15" y="368"/>
                    </a:moveTo>
                    <a:lnTo>
                      <a:pt x="17439" y="2823"/>
                    </a:lnTo>
                    <a:lnTo>
                      <a:pt x="15061" y="5277"/>
                    </a:lnTo>
                    <a:lnTo>
                      <a:pt x="12484" y="7732"/>
                    </a:lnTo>
                    <a:lnTo>
                      <a:pt x="11295" y="8959"/>
                    </a:lnTo>
                    <a:lnTo>
                      <a:pt x="10503" y="10432"/>
                    </a:lnTo>
                    <a:lnTo>
                      <a:pt x="8323" y="13377"/>
                    </a:lnTo>
                    <a:lnTo>
                      <a:pt x="7134" y="14850"/>
                    </a:lnTo>
                    <a:lnTo>
                      <a:pt x="5549" y="16200"/>
                    </a:lnTo>
                    <a:lnTo>
                      <a:pt x="3369" y="18532"/>
                    </a:lnTo>
                    <a:lnTo>
                      <a:pt x="1982" y="19759"/>
                    </a:lnTo>
                    <a:lnTo>
                      <a:pt x="1189" y="20127"/>
                    </a:lnTo>
                    <a:lnTo>
                      <a:pt x="396" y="20618"/>
                    </a:lnTo>
                    <a:lnTo>
                      <a:pt x="0" y="20741"/>
                    </a:lnTo>
                    <a:lnTo>
                      <a:pt x="0" y="21232"/>
                    </a:lnTo>
                    <a:lnTo>
                      <a:pt x="793" y="21600"/>
                    </a:lnTo>
                    <a:lnTo>
                      <a:pt x="1189" y="21600"/>
                    </a:lnTo>
                    <a:lnTo>
                      <a:pt x="1585" y="21477"/>
                    </a:lnTo>
                    <a:lnTo>
                      <a:pt x="2576" y="21109"/>
                    </a:lnTo>
                    <a:lnTo>
                      <a:pt x="3171" y="20495"/>
                    </a:lnTo>
                    <a:lnTo>
                      <a:pt x="4558" y="19145"/>
                    </a:lnTo>
                    <a:lnTo>
                      <a:pt x="7332" y="16814"/>
                    </a:lnTo>
                    <a:lnTo>
                      <a:pt x="8521" y="15586"/>
                    </a:lnTo>
                    <a:lnTo>
                      <a:pt x="9512" y="14482"/>
                    </a:lnTo>
                    <a:lnTo>
                      <a:pt x="11890" y="11168"/>
                    </a:lnTo>
                    <a:lnTo>
                      <a:pt x="13277" y="9695"/>
                    </a:lnTo>
                    <a:lnTo>
                      <a:pt x="14664" y="8100"/>
                    </a:lnTo>
                    <a:lnTo>
                      <a:pt x="18033" y="4541"/>
                    </a:lnTo>
                    <a:lnTo>
                      <a:pt x="20015" y="2823"/>
                    </a:lnTo>
                    <a:lnTo>
                      <a:pt x="21600" y="859"/>
                    </a:lnTo>
                    <a:lnTo>
                      <a:pt x="21600" y="491"/>
                    </a:lnTo>
                    <a:lnTo>
                      <a:pt x="21402" y="245"/>
                    </a:lnTo>
                    <a:lnTo>
                      <a:pt x="21204" y="123"/>
                    </a:lnTo>
                    <a:lnTo>
                      <a:pt x="20807" y="0"/>
                    </a:lnTo>
                    <a:lnTo>
                      <a:pt x="20609" y="0"/>
                    </a:lnTo>
                    <a:lnTo>
                      <a:pt x="20213" y="123"/>
                    </a:lnTo>
                    <a:lnTo>
                      <a:pt x="20015" y="36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6" name="chenying0907 886"/>
              <p:cNvSpPr/>
              <p:nvPr/>
            </p:nvSpPr>
            <p:spPr>
              <a:xfrm>
                <a:off x="114528" y="33223"/>
                <a:ext cx="36650" cy="66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6" y="497"/>
                    </a:moveTo>
                    <a:lnTo>
                      <a:pt x="18644" y="1490"/>
                    </a:lnTo>
                    <a:lnTo>
                      <a:pt x="17962" y="2607"/>
                    </a:lnTo>
                    <a:lnTo>
                      <a:pt x="17053" y="3848"/>
                    </a:lnTo>
                    <a:lnTo>
                      <a:pt x="16143" y="4841"/>
                    </a:lnTo>
                    <a:lnTo>
                      <a:pt x="14324" y="7448"/>
                    </a:lnTo>
                    <a:lnTo>
                      <a:pt x="12278" y="9931"/>
                    </a:lnTo>
                    <a:lnTo>
                      <a:pt x="9777" y="12786"/>
                    </a:lnTo>
                    <a:lnTo>
                      <a:pt x="7048" y="15641"/>
                    </a:lnTo>
                    <a:lnTo>
                      <a:pt x="3638" y="18124"/>
                    </a:lnTo>
                    <a:lnTo>
                      <a:pt x="227" y="20731"/>
                    </a:lnTo>
                    <a:lnTo>
                      <a:pt x="0" y="20979"/>
                    </a:lnTo>
                    <a:lnTo>
                      <a:pt x="0" y="21352"/>
                    </a:lnTo>
                    <a:lnTo>
                      <a:pt x="455" y="21600"/>
                    </a:lnTo>
                    <a:lnTo>
                      <a:pt x="2728" y="21600"/>
                    </a:lnTo>
                    <a:lnTo>
                      <a:pt x="2956" y="21352"/>
                    </a:lnTo>
                    <a:lnTo>
                      <a:pt x="2956" y="20979"/>
                    </a:lnTo>
                    <a:lnTo>
                      <a:pt x="2728" y="20731"/>
                    </a:lnTo>
                    <a:lnTo>
                      <a:pt x="6139" y="18248"/>
                    </a:lnTo>
                    <a:lnTo>
                      <a:pt x="9095" y="15890"/>
                    </a:lnTo>
                    <a:lnTo>
                      <a:pt x="11596" y="13283"/>
                    </a:lnTo>
                    <a:lnTo>
                      <a:pt x="14097" y="10552"/>
                    </a:lnTo>
                    <a:lnTo>
                      <a:pt x="16371" y="7945"/>
                    </a:lnTo>
                    <a:lnTo>
                      <a:pt x="18189" y="5090"/>
                    </a:lnTo>
                    <a:lnTo>
                      <a:pt x="19326" y="3972"/>
                    </a:lnTo>
                    <a:lnTo>
                      <a:pt x="20236" y="2855"/>
                    </a:lnTo>
                    <a:lnTo>
                      <a:pt x="20918" y="1738"/>
                    </a:lnTo>
                    <a:lnTo>
                      <a:pt x="21600" y="497"/>
                    </a:lnTo>
                    <a:lnTo>
                      <a:pt x="21373" y="248"/>
                    </a:lnTo>
                    <a:lnTo>
                      <a:pt x="21373" y="124"/>
                    </a:lnTo>
                    <a:lnTo>
                      <a:pt x="20918" y="0"/>
                    </a:lnTo>
                    <a:lnTo>
                      <a:pt x="20691" y="0"/>
                    </a:lnTo>
                    <a:lnTo>
                      <a:pt x="19781" y="124"/>
                    </a:lnTo>
                    <a:lnTo>
                      <a:pt x="19554" y="248"/>
                    </a:lnTo>
                    <a:lnTo>
                      <a:pt x="19326" y="49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7" name="chenying0907 887"/>
              <p:cNvSpPr/>
              <p:nvPr/>
            </p:nvSpPr>
            <p:spPr>
              <a:xfrm>
                <a:off x="154613" y="43534"/>
                <a:ext cx="37796" cy="5728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715"/>
                    </a:moveTo>
                    <a:lnTo>
                      <a:pt x="19200" y="2003"/>
                    </a:lnTo>
                    <a:lnTo>
                      <a:pt x="18545" y="3433"/>
                    </a:lnTo>
                    <a:lnTo>
                      <a:pt x="17455" y="4864"/>
                    </a:lnTo>
                    <a:lnTo>
                      <a:pt x="16145" y="6294"/>
                    </a:lnTo>
                    <a:lnTo>
                      <a:pt x="13309" y="9012"/>
                    </a:lnTo>
                    <a:lnTo>
                      <a:pt x="10691" y="11301"/>
                    </a:lnTo>
                    <a:lnTo>
                      <a:pt x="5018" y="15878"/>
                    </a:lnTo>
                    <a:lnTo>
                      <a:pt x="2400" y="18310"/>
                    </a:lnTo>
                    <a:lnTo>
                      <a:pt x="0" y="20599"/>
                    </a:lnTo>
                    <a:lnTo>
                      <a:pt x="0" y="21171"/>
                    </a:lnTo>
                    <a:lnTo>
                      <a:pt x="436" y="21457"/>
                    </a:lnTo>
                    <a:lnTo>
                      <a:pt x="873" y="21600"/>
                    </a:lnTo>
                    <a:lnTo>
                      <a:pt x="1091" y="21600"/>
                    </a:lnTo>
                    <a:lnTo>
                      <a:pt x="1527" y="21457"/>
                    </a:lnTo>
                    <a:lnTo>
                      <a:pt x="1745" y="21314"/>
                    </a:lnTo>
                    <a:lnTo>
                      <a:pt x="3491" y="19883"/>
                    </a:lnTo>
                    <a:lnTo>
                      <a:pt x="4800" y="18453"/>
                    </a:lnTo>
                    <a:lnTo>
                      <a:pt x="8073" y="15735"/>
                    </a:lnTo>
                    <a:lnTo>
                      <a:pt x="11345" y="13303"/>
                    </a:lnTo>
                    <a:lnTo>
                      <a:pt x="13091" y="11730"/>
                    </a:lnTo>
                    <a:lnTo>
                      <a:pt x="14182" y="10442"/>
                    </a:lnTo>
                    <a:lnTo>
                      <a:pt x="16582" y="8011"/>
                    </a:lnTo>
                    <a:lnTo>
                      <a:pt x="19855" y="4577"/>
                    </a:lnTo>
                    <a:lnTo>
                      <a:pt x="20727" y="3290"/>
                    </a:lnTo>
                    <a:lnTo>
                      <a:pt x="21382" y="2003"/>
                    </a:lnTo>
                    <a:lnTo>
                      <a:pt x="21600" y="715"/>
                    </a:lnTo>
                    <a:lnTo>
                      <a:pt x="21600" y="429"/>
                    </a:lnTo>
                    <a:lnTo>
                      <a:pt x="21382" y="143"/>
                    </a:lnTo>
                    <a:lnTo>
                      <a:pt x="21164" y="143"/>
                    </a:lnTo>
                    <a:lnTo>
                      <a:pt x="20727" y="0"/>
                    </a:lnTo>
                    <a:lnTo>
                      <a:pt x="20073" y="143"/>
                    </a:lnTo>
                    <a:lnTo>
                      <a:pt x="19636" y="71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8" name="chenying0907 888"/>
              <p:cNvSpPr/>
              <p:nvPr/>
            </p:nvSpPr>
            <p:spPr>
              <a:xfrm>
                <a:off x="195843" y="46971"/>
                <a:ext cx="36650" cy="653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326" y="508"/>
                    </a:moveTo>
                    <a:lnTo>
                      <a:pt x="18872" y="1652"/>
                    </a:lnTo>
                    <a:lnTo>
                      <a:pt x="18189" y="3049"/>
                    </a:lnTo>
                    <a:lnTo>
                      <a:pt x="17053" y="4193"/>
                    </a:lnTo>
                    <a:lnTo>
                      <a:pt x="16143" y="5336"/>
                    </a:lnTo>
                    <a:lnTo>
                      <a:pt x="13415" y="7751"/>
                    </a:lnTo>
                    <a:lnTo>
                      <a:pt x="10914" y="9911"/>
                    </a:lnTo>
                    <a:lnTo>
                      <a:pt x="8185" y="12579"/>
                    </a:lnTo>
                    <a:lnTo>
                      <a:pt x="5457" y="15374"/>
                    </a:lnTo>
                    <a:lnTo>
                      <a:pt x="2956" y="18042"/>
                    </a:lnTo>
                    <a:lnTo>
                      <a:pt x="227" y="20838"/>
                    </a:lnTo>
                    <a:lnTo>
                      <a:pt x="0" y="21092"/>
                    </a:lnTo>
                    <a:lnTo>
                      <a:pt x="0" y="21219"/>
                    </a:lnTo>
                    <a:lnTo>
                      <a:pt x="227" y="21473"/>
                    </a:lnTo>
                    <a:lnTo>
                      <a:pt x="682" y="21600"/>
                    </a:lnTo>
                    <a:lnTo>
                      <a:pt x="1819" y="21600"/>
                    </a:lnTo>
                    <a:lnTo>
                      <a:pt x="2046" y="21346"/>
                    </a:lnTo>
                    <a:lnTo>
                      <a:pt x="5002" y="18551"/>
                    </a:lnTo>
                    <a:lnTo>
                      <a:pt x="7958" y="15628"/>
                    </a:lnTo>
                    <a:lnTo>
                      <a:pt x="10686" y="12579"/>
                    </a:lnTo>
                    <a:lnTo>
                      <a:pt x="13869" y="9784"/>
                    </a:lnTo>
                    <a:lnTo>
                      <a:pt x="16143" y="7751"/>
                    </a:lnTo>
                    <a:lnTo>
                      <a:pt x="18417" y="5464"/>
                    </a:lnTo>
                    <a:lnTo>
                      <a:pt x="20236" y="3176"/>
                    </a:lnTo>
                    <a:lnTo>
                      <a:pt x="21145" y="1906"/>
                    </a:lnTo>
                    <a:lnTo>
                      <a:pt x="21600" y="762"/>
                    </a:lnTo>
                    <a:lnTo>
                      <a:pt x="21600" y="508"/>
                    </a:lnTo>
                    <a:lnTo>
                      <a:pt x="21373" y="381"/>
                    </a:lnTo>
                    <a:lnTo>
                      <a:pt x="20463" y="127"/>
                    </a:lnTo>
                    <a:lnTo>
                      <a:pt x="20236" y="0"/>
                    </a:lnTo>
                    <a:lnTo>
                      <a:pt x="19781" y="127"/>
                    </a:lnTo>
                    <a:lnTo>
                      <a:pt x="19554" y="254"/>
                    </a:lnTo>
                    <a:lnTo>
                      <a:pt x="19326" y="508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89" name="chenying0907 889"/>
              <p:cNvSpPr/>
              <p:nvPr/>
            </p:nvSpPr>
            <p:spPr>
              <a:xfrm>
                <a:off x="230202" y="59572"/>
                <a:ext cx="34359" cy="675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370"/>
                    </a:moveTo>
                    <a:lnTo>
                      <a:pt x="15840" y="5554"/>
                    </a:lnTo>
                    <a:lnTo>
                      <a:pt x="11520" y="10738"/>
                    </a:lnTo>
                    <a:lnTo>
                      <a:pt x="9120" y="13207"/>
                    </a:lnTo>
                    <a:lnTo>
                      <a:pt x="6480" y="15799"/>
                    </a:lnTo>
                    <a:lnTo>
                      <a:pt x="3600" y="18391"/>
                    </a:lnTo>
                    <a:lnTo>
                      <a:pt x="480" y="20613"/>
                    </a:lnTo>
                    <a:lnTo>
                      <a:pt x="0" y="20736"/>
                    </a:lnTo>
                    <a:lnTo>
                      <a:pt x="0" y="20983"/>
                    </a:lnTo>
                    <a:lnTo>
                      <a:pt x="480" y="21353"/>
                    </a:lnTo>
                    <a:lnTo>
                      <a:pt x="960" y="21600"/>
                    </a:lnTo>
                    <a:lnTo>
                      <a:pt x="1680" y="21600"/>
                    </a:lnTo>
                    <a:lnTo>
                      <a:pt x="1920" y="21353"/>
                    </a:lnTo>
                    <a:lnTo>
                      <a:pt x="3360" y="20613"/>
                    </a:lnTo>
                    <a:lnTo>
                      <a:pt x="3360" y="20366"/>
                    </a:lnTo>
                    <a:lnTo>
                      <a:pt x="5760" y="18514"/>
                    </a:lnTo>
                    <a:lnTo>
                      <a:pt x="8160" y="16293"/>
                    </a:lnTo>
                    <a:lnTo>
                      <a:pt x="10080" y="14318"/>
                    </a:lnTo>
                    <a:lnTo>
                      <a:pt x="12240" y="12219"/>
                    </a:lnTo>
                    <a:lnTo>
                      <a:pt x="13680" y="10862"/>
                    </a:lnTo>
                    <a:lnTo>
                      <a:pt x="15120" y="9381"/>
                    </a:lnTo>
                    <a:lnTo>
                      <a:pt x="17520" y="6665"/>
                    </a:lnTo>
                    <a:lnTo>
                      <a:pt x="19680" y="3703"/>
                    </a:lnTo>
                    <a:lnTo>
                      <a:pt x="21600" y="617"/>
                    </a:lnTo>
                    <a:lnTo>
                      <a:pt x="21600" y="370"/>
                    </a:lnTo>
                    <a:lnTo>
                      <a:pt x="20880" y="0"/>
                    </a:lnTo>
                    <a:lnTo>
                      <a:pt x="19920" y="0"/>
                    </a:lnTo>
                    <a:lnTo>
                      <a:pt x="19680" y="123"/>
                    </a:lnTo>
                    <a:lnTo>
                      <a:pt x="19440" y="3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0" name="chenying0907 890"/>
              <p:cNvSpPr/>
              <p:nvPr/>
            </p:nvSpPr>
            <p:spPr>
              <a:xfrm>
                <a:off x="248526" y="80194"/>
                <a:ext cx="32069" cy="664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59" y="617"/>
                    </a:moveTo>
                    <a:lnTo>
                      <a:pt x="18805" y="1975"/>
                    </a:lnTo>
                    <a:lnTo>
                      <a:pt x="18042" y="3209"/>
                    </a:lnTo>
                    <a:lnTo>
                      <a:pt x="17280" y="4690"/>
                    </a:lnTo>
                    <a:lnTo>
                      <a:pt x="16264" y="5925"/>
                    </a:lnTo>
                    <a:lnTo>
                      <a:pt x="13722" y="8517"/>
                    </a:lnTo>
                    <a:lnTo>
                      <a:pt x="10927" y="10862"/>
                    </a:lnTo>
                    <a:lnTo>
                      <a:pt x="5591" y="15799"/>
                    </a:lnTo>
                    <a:lnTo>
                      <a:pt x="2541" y="18267"/>
                    </a:lnTo>
                    <a:lnTo>
                      <a:pt x="0" y="20736"/>
                    </a:lnTo>
                    <a:lnTo>
                      <a:pt x="0" y="21230"/>
                    </a:lnTo>
                    <a:lnTo>
                      <a:pt x="508" y="21477"/>
                    </a:lnTo>
                    <a:lnTo>
                      <a:pt x="1016" y="21600"/>
                    </a:lnTo>
                    <a:lnTo>
                      <a:pt x="1271" y="21600"/>
                    </a:lnTo>
                    <a:lnTo>
                      <a:pt x="1779" y="21477"/>
                    </a:lnTo>
                    <a:lnTo>
                      <a:pt x="2033" y="21353"/>
                    </a:lnTo>
                    <a:lnTo>
                      <a:pt x="5336" y="18267"/>
                    </a:lnTo>
                    <a:lnTo>
                      <a:pt x="8640" y="15429"/>
                    </a:lnTo>
                    <a:lnTo>
                      <a:pt x="15501" y="9627"/>
                    </a:lnTo>
                    <a:lnTo>
                      <a:pt x="17534" y="7529"/>
                    </a:lnTo>
                    <a:lnTo>
                      <a:pt x="19567" y="5184"/>
                    </a:lnTo>
                    <a:lnTo>
                      <a:pt x="20329" y="4073"/>
                    </a:lnTo>
                    <a:lnTo>
                      <a:pt x="21092" y="2839"/>
                    </a:lnTo>
                    <a:lnTo>
                      <a:pt x="21600" y="617"/>
                    </a:lnTo>
                    <a:lnTo>
                      <a:pt x="21600" y="370"/>
                    </a:lnTo>
                    <a:lnTo>
                      <a:pt x="21346" y="123"/>
                    </a:lnTo>
                    <a:lnTo>
                      <a:pt x="20838" y="0"/>
                    </a:lnTo>
                    <a:lnTo>
                      <a:pt x="19821" y="0"/>
                    </a:lnTo>
                    <a:lnTo>
                      <a:pt x="19059" y="370"/>
                    </a:lnTo>
                    <a:lnTo>
                      <a:pt x="19059" y="6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1" name="chenying0907 891"/>
              <p:cNvSpPr/>
              <p:nvPr/>
            </p:nvSpPr>
            <p:spPr>
              <a:xfrm>
                <a:off x="270286" y="103107"/>
                <a:ext cx="32069" cy="630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24"/>
                    </a:moveTo>
                    <a:lnTo>
                      <a:pt x="21600" y="262"/>
                    </a:lnTo>
                    <a:lnTo>
                      <a:pt x="20075" y="0"/>
                    </a:lnTo>
                    <a:lnTo>
                      <a:pt x="19821" y="0"/>
                    </a:lnTo>
                    <a:lnTo>
                      <a:pt x="19313" y="131"/>
                    </a:lnTo>
                    <a:lnTo>
                      <a:pt x="19059" y="262"/>
                    </a:lnTo>
                    <a:lnTo>
                      <a:pt x="19059" y="1833"/>
                    </a:lnTo>
                    <a:lnTo>
                      <a:pt x="18551" y="3011"/>
                    </a:lnTo>
                    <a:lnTo>
                      <a:pt x="17534" y="4320"/>
                    </a:lnTo>
                    <a:lnTo>
                      <a:pt x="16264" y="5498"/>
                    </a:lnTo>
                    <a:lnTo>
                      <a:pt x="13214" y="7724"/>
                    </a:lnTo>
                    <a:lnTo>
                      <a:pt x="10927" y="10080"/>
                    </a:lnTo>
                    <a:lnTo>
                      <a:pt x="8894" y="12567"/>
                    </a:lnTo>
                    <a:lnTo>
                      <a:pt x="6861" y="14793"/>
                    </a:lnTo>
                    <a:lnTo>
                      <a:pt x="4066" y="17935"/>
                    </a:lnTo>
                    <a:lnTo>
                      <a:pt x="2541" y="19244"/>
                    </a:lnTo>
                    <a:lnTo>
                      <a:pt x="508" y="20553"/>
                    </a:lnTo>
                    <a:lnTo>
                      <a:pt x="0" y="20815"/>
                    </a:lnTo>
                    <a:lnTo>
                      <a:pt x="0" y="21207"/>
                    </a:lnTo>
                    <a:lnTo>
                      <a:pt x="254" y="21469"/>
                    </a:lnTo>
                    <a:lnTo>
                      <a:pt x="1016" y="21600"/>
                    </a:lnTo>
                    <a:lnTo>
                      <a:pt x="2795" y="21600"/>
                    </a:lnTo>
                    <a:lnTo>
                      <a:pt x="3304" y="21338"/>
                    </a:lnTo>
                    <a:lnTo>
                      <a:pt x="3304" y="20815"/>
                    </a:lnTo>
                    <a:lnTo>
                      <a:pt x="4066" y="20291"/>
                    </a:lnTo>
                    <a:lnTo>
                      <a:pt x="4828" y="19505"/>
                    </a:lnTo>
                    <a:lnTo>
                      <a:pt x="6353" y="18196"/>
                    </a:lnTo>
                    <a:lnTo>
                      <a:pt x="12452" y="11389"/>
                    </a:lnTo>
                    <a:lnTo>
                      <a:pt x="13722" y="10080"/>
                    </a:lnTo>
                    <a:lnTo>
                      <a:pt x="15247" y="8902"/>
                    </a:lnTo>
                    <a:lnTo>
                      <a:pt x="18296" y="6153"/>
                    </a:lnTo>
                    <a:lnTo>
                      <a:pt x="19567" y="4844"/>
                    </a:lnTo>
                    <a:lnTo>
                      <a:pt x="21600" y="1964"/>
                    </a:lnTo>
                    <a:lnTo>
                      <a:pt x="21600" y="52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2" name="chenying0907 892"/>
              <p:cNvSpPr/>
              <p:nvPr/>
            </p:nvSpPr>
            <p:spPr>
              <a:xfrm>
                <a:off x="298919" y="124874"/>
                <a:ext cx="34359" cy="6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440" y="667"/>
                    </a:moveTo>
                    <a:lnTo>
                      <a:pt x="19200" y="2000"/>
                    </a:lnTo>
                    <a:lnTo>
                      <a:pt x="18480" y="3333"/>
                    </a:lnTo>
                    <a:lnTo>
                      <a:pt x="17520" y="4800"/>
                    </a:lnTo>
                    <a:lnTo>
                      <a:pt x="16080" y="6133"/>
                    </a:lnTo>
                    <a:lnTo>
                      <a:pt x="13440" y="8533"/>
                    </a:lnTo>
                    <a:lnTo>
                      <a:pt x="11040" y="11067"/>
                    </a:lnTo>
                    <a:lnTo>
                      <a:pt x="8160" y="13467"/>
                    </a:lnTo>
                    <a:lnTo>
                      <a:pt x="5520" y="15867"/>
                    </a:lnTo>
                    <a:lnTo>
                      <a:pt x="240" y="20533"/>
                    </a:lnTo>
                    <a:lnTo>
                      <a:pt x="0" y="20800"/>
                    </a:lnTo>
                    <a:lnTo>
                      <a:pt x="0" y="21067"/>
                    </a:lnTo>
                    <a:lnTo>
                      <a:pt x="960" y="21600"/>
                    </a:lnTo>
                    <a:lnTo>
                      <a:pt x="1440" y="21600"/>
                    </a:lnTo>
                    <a:lnTo>
                      <a:pt x="1680" y="21333"/>
                    </a:lnTo>
                    <a:lnTo>
                      <a:pt x="2400" y="21200"/>
                    </a:lnTo>
                    <a:lnTo>
                      <a:pt x="7920" y="16000"/>
                    </a:lnTo>
                    <a:lnTo>
                      <a:pt x="11040" y="13467"/>
                    </a:lnTo>
                    <a:lnTo>
                      <a:pt x="13680" y="10800"/>
                    </a:lnTo>
                    <a:lnTo>
                      <a:pt x="16320" y="8267"/>
                    </a:lnTo>
                    <a:lnTo>
                      <a:pt x="18960" y="6000"/>
                    </a:lnTo>
                    <a:lnTo>
                      <a:pt x="19920" y="4533"/>
                    </a:lnTo>
                    <a:lnTo>
                      <a:pt x="20640" y="3333"/>
                    </a:lnTo>
                    <a:lnTo>
                      <a:pt x="21360" y="2000"/>
                    </a:lnTo>
                    <a:lnTo>
                      <a:pt x="21600" y="667"/>
                    </a:lnTo>
                    <a:lnTo>
                      <a:pt x="21600" y="267"/>
                    </a:lnTo>
                    <a:lnTo>
                      <a:pt x="21120" y="0"/>
                    </a:lnTo>
                    <a:lnTo>
                      <a:pt x="20640" y="0"/>
                    </a:lnTo>
                    <a:lnTo>
                      <a:pt x="19920" y="133"/>
                    </a:lnTo>
                    <a:lnTo>
                      <a:pt x="19680" y="267"/>
                    </a:lnTo>
                    <a:lnTo>
                      <a:pt x="19440" y="66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3" name="chenying0907 893"/>
              <p:cNvSpPr/>
              <p:nvPr/>
            </p:nvSpPr>
            <p:spPr>
              <a:xfrm>
                <a:off x="316097" y="146641"/>
                <a:ext cx="35506" cy="6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22" y="0"/>
                    </a:moveTo>
                    <a:lnTo>
                      <a:pt x="18313" y="805"/>
                    </a:lnTo>
                    <a:lnTo>
                      <a:pt x="17139" y="1878"/>
                    </a:lnTo>
                    <a:lnTo>
                      <a:pt x="15261" y="3891"/>
                    </a:lnTo>
                    <a:lnTo>
                      <a:pt x="13148" y="6171"/>
                    </a:lnTo>
                    <a:lnTo>
                      <a:pt x="11035" y="8184"/>
                    </a:lnTo>
                    <a:lnTo>
                      <a:pt x="7278" y="12477"/>
                    </a:lnTo>
                    <a:lnTo>
                      <a:pt x="4461" y="15294"/>
                    </a:lnTo>
                    <a:lnTo>
                      <a:pt x="1409" y="17843"/>
                    </a:lnTo>
                    <a:lnTo>
                      <a:pt x="470" y="18783"/>
                    </a:lnTo>
                    <a:lnTo>
                      <a:pt x="0" y="19588"/>
                    </a:lnTo>
                    <a:lnTo>
                      <a:pt x="0" y="20393"/>
                    </a:lnTo>
                    <a:lnTo>
                      <a:pt x="235" y="20929"/>
                    </a:lnTo>
                    <a:lnTo>
                      <a:pt x="704" y="21332"/>
                    </a:lnTo>
                    <a:lnTo>
                      <a:pt x="1643" y="21600"/>
                    </a:lnTo>
                    <a:lnTo>
                      <a:pt x="2348" y="21466"/>
                    </a:lnTo>
                    <a:lnTo>
                      <a:pt x="2817" y="20929"/>
                    </a:lnTo>
                    <a:lnTo>
                      <a:pt x="3287" y="20795"/>
                    </a:lnTo>
                    <a:lnTo>
                      <a:pt x="3522" y="20661"/>
                    </a:lnTo>
                    <a:lnTo>
                      <a:pt x="3522" y="19990"/>
                    </a:lnTo>
                    <a:lnTo>
                      <a:pt x="3052" y="19856"/>
                    </a:lnTo>
                    <a:lnTo>
                      <a:pt x="2817" y="19722"/>
                    </a:lnTo>
                    <a:lnTo>
                      <a:pt x="2348" y="19722"/>
                    </a:lnTo>
                    <a:lnTo>
                      <a:pt x="2113" y="19856"/>
                    </a:lnTo>
                    <a:lnTo>
                      <a:pt x="2583" y="19051"/>
                    </a:lnTo>
                    <a:lnTo>
                      <a:pt x="4930" y="17441"/>
                    </a:lnTo>
                    <a:lnTo>
                      <a:pt x="5635" y="16770"/>
                    </a:lnTo>
                    <a:lnTo>
                      <a:pt x="11035" y="11135"/>
                    </a:lnTo>
                    <a:lnTo>
                      <a:pt x="13852" y="8184"/>
                    </a:lnTo>
                    <a:lnTo>
                      <a:pt x="16435" y="5366"/>
                    </a:lnTo>
                    <a:lnTo>
                      <a:pt x="18313" y="3220"/>
                    </a:lnTo>
                    <a:lnTo>
                      <a:pt x="19487" y="2012"/>
                    </a:lnTo>
                    <a:lnTo>
                      <a:pt x="21600" y="805"/>
                    </a:lnTo>
                    <a:lnTo>
                      <a:pt x="21600" y="537"/>
                    </a:lnTo>
                    <a:lnTo>
                      <a:pt x="21365" y="268"/>
                    </a:lnTo>
                    <a:lnTo>
                      <a:pt x="21130" y="134"/>
                    </a:lnTo>
                    <a:lnTo>
                      <a:pt x="20661" y="0"/>
                    </a:lnTo>
                    <a:lnTo>
                      <a:pt x="19722" y="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4" name="chenying0907 894"/>
              <p:cNvSpPr/>
              <p:nvPr/>
            </p:nvSpPr>
            <p:spPr>
              <a:xfrm>
                <a:off x="332131" y="159243"/>
                <a:ext cx="37796" cy="618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36" y="402"/>
                    </a:moveTo>
                    <a:lnTo>
                      <a:pt x="19418" y="1207"/>
                    </a:lnTo>
                    <a:lnTo>
                      <a:pt x="18764" y="1744"/>
                    </a:lnTo>
                    <a:lnTo>
                      <a:pt x="17236" y="3086"/>
                    </a:lnTo>
                    <a:lnTo>
                      <a:pt x="14618" y="5501"/>
                    </a:lnTo>
                    <a:lnTo>
                      <a:pt x="11564" y="8184"/>
                    </a:lnTo>
                    <a:lnTo>
                      <a:pt x="8291" y="11135"/>
                    </a:lnTo>
                    <a:lnTo>
                      <a:pt x="7200" y="12611"/>
                    </a:lnTo>
                    <a:lnTo>
                      <a:pt x="6109" y="14355"/>
                    </a:lnTo>
                    <a:lnTo>
                      <a:pt x="5018" y="15965"/>
                    </a:lnTo>
                    <a:lnTo>
                      <a:pt x="4364" y="16636"/>
                    </a:lnTo>
                    <a:lnTo>
                      <a:pt x="3273" y="17307"/>
                    </a:lnTo>
                    <a:lnTo>
                      <a:pt x="2182" y="18246"/>
                    </a:lnTo>
                    <a:lnTo>
                      <a:pt x="1309" y="19051"/>
                    </a:lnTo>
                    <a:lnTo>
                      <a:pt x="655" y="19856"/>
                    </a:lnTo>
                    <a:lnTo>
                      <a:pt x="0" y="20795"/>
                    </a:lnTo>
                    <a:lnTo>
                      <a:pt x="0" y="21332"/>
                    </a:lnTo>
                    <a:lnTo>
                      <a:pt x="218" y="21466"/>
                    </a:lnTo>
                    <a:lnTo>
                      <a:pt x="655" y="21600"/>
                    </a:lnTo>
                    <a:lnTo>
                      <a:pt x="1309" y="21466"/>
                    </a:lnTo>
                    <a:lnTo>
                      <a:pt x="1745" y="21332"/>
                    </a:lnTo>
                    <a:lnTo>
                      <a:pt x="1964" y="21198"/>
                    </a:lnTo>
                    <a:lnTo>
                      <a:pt x="2836" y="19990"/>
                    </a:lnTo>
                    <a:lnTo>
                      <a:pt x="4364" y="18917"/>
                    </a:lnTo>
                    <a:lnTo>
                      <a:pt x="5673" y="17709"/>
                    </a:lnTo>
                    <a:lnTo>
                      <a:pt x="6764" y="16502"/>
                    </a:lnTo>
                    <a:lnTo>
                      <a:pt x="8727" y="13550"/>
                    </a:lnTo>
                    <a:lnTo>
                      <a:pt x="9818" y="12209"/>
                    </a:lnTo>
                    <a:lnTo>
                      <a:pt x="11127" y="10867"/>
                    </a:lnTo>
                    <a:lnTo>
                      <a:pt x="14182" y="7916"/>
                    </a:lnTo>
                    <a:lnTo>
                      <a:pt x="17236" y="5098"/>
                    </a:lnTo>
                    <a:lnTo>
                      <a:pt x="19855" y="3086"/>
                    </a:lnTo>
                    <a:lnTo>
                      <a:pt x="20945" y="2012"/>
                    </a:lnTo>
                    <a:lnTo>
                      <a:pt x="21382" y="1476"/>
                    </a:lnTo>
                    <a:lnTo>
                      <a:pt x="21600" y="805"/>
                    </a:lnTo>
                    <a:lnTo>
                      <a:pt x="21600" y="537"/>
                    </a:lnTo>
                    <a:lnTo>
                      <a:pt x="21382" y="268"/>
                    </a:lnTo>
                    <a:lnTo>
                      <a:pt x="21164" y="134"/>
                    </a:lnTo>
                    <a:lnTo>
                      <a:pt x="20727" y="0"/>
                    </a:lnTo>
                    <a:lnTo>
                      <a:pt x="20073" y="0"/>
                    </a:lnTo>
                    <a:lnTo>
                      <a:pt x="19855" y="268"/>
                    </a:lnTo>
                    <a:lnTo>
                      <a:pt x="19636" y="40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5" name="chenying0907 895"/>
              <p:cNvSpPr/>
              <p:nvPr/>
            </p:nvSpPr>
            <p:spPr>
              <a:xfrm>
                <a:off x="349311" y="177573"/>
                <a:ext cx="43522" cy="72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62" y="114"/>
                    </a:moveTo>
                    <a:lnTo>
                      <a:pt x="17012" y="2286"/>
                    </a:lnTo>
                    <a:lnTo>
                      <a:pt x="11278" y="7086"/>
                    </a:lnTo>
                    <a:lnTo>
                      <a:pt x="8984" y="9600"/>
                    </a:lnTo>
                    <a:lnTo>
                      <a:pt x="6690" y="12457"/>
                    </a:lnTo>
                    <a:lnTo>
                      <a:pt x="4396" y="15200"/>
                    </a:lnTo>
                    <a:lnTo>
                      <a:pt x="2485" y="18057"/>
                    </a:lnTo>
                    <a:lnTo>
                      <a:pt x="0" y="20914"/>
                    </a:lnTo>
                    <a:lnTo>
                      <a:pt x="0" y="21257"/>
                    </a:lnTo>
                    <a:lnTo>
                      <a:pt x="191" y="21486"/>
                    </a:lnTo>
                    <a:lnTo>
                      <a:pt x="573" y="21600"/>
                    </a:lnTo>
                    <a:lnTo>
                      <a:pt x="1529" y="21600"/>
                    </a:lnTo>
                    <a:lnTo>
                      <a:pt x="1720" y="21371"/>
                    </a:lnTo>
                    <a:lnTo>
                      <a:pt x="3632" y="18971"/>
                    </a:lnTo>
                    <a:lnTo>
                      <a:pt x="5352" y="16457"/>
                    </a:lnTo>
                    <a:lnTo>
                      <a:pt x="7264" y="14171"/>
                    </a:lnTo>
                    <a:lnTo>
                      <a:pt x="9175" y="11771"/>
                    </a:lnTo>
                    <a:lnTo>
                      <a:pt x="11851" y="8914"/>
                    </a:lnTo>
                    <a:lnTo>
                      <a:pt x="14910" y="6057"/>
                    </a:lnTo>
                    <a:lnTo>
                      <a:pt x="17968" y="3543"/>
                    </a:lnTo>
                    <a:lnTo>
                      <a:pt x="21409" y="914"/>
                    </a:lnTo>
                    <a:lnTo>
                      <a:pt x="21600" y="686"/>
                    </a:lnTo>
                    <a:lnTo>
                      <a:pt x="21600" y="457"/>
                    </a:lnTo>
                    <a:lnTo>
                      <a:pt x="21409" y="114"/>
                    </a:lnTo>
                    <a:lnTo>
                      <a:pt x="21218" y="0"/>
                    </a:lnTo>
                    <a:lnTo>
                      <a:pt x="20453" y="0"/>
                    </a:lnTo>
                    <a:lnTo>
                      <a:pt x="20262" y="11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6" name="chenying0907 896"/>
              <p:cNvSpPr/>
              <p:nvPr/>
            </p:nvSpPr>
            <p:spPr>
              <a:xfrm>
                <a:off x="369926" y="200486"/>
                <a:ext cx="48103" cy="7675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0" y="217"/>
                    </a:moveTo>
                    <a:lnTo>
                      <a:pt x="18900" y="1303"/>
                    </a:lnTo>
                    <a:lnTo>
                      <a:pt x="17550" y="2496"/>
                    </a:lnTo>
                    <a:lnTo>
                      <a:pt x="15188" y="4993"/>
                    </a:lnTo>
                    <a:lnTo>
                      <a:pt x="12994" y="7598"/>
                    </a:lnTo>
                    <a:lnTo>
                      <a:pt x="10462" y="10094"/>
                    </a:lnTo>
                    <a:lnTo>
                      <a:pt x="5400" y="14979"/>
                    </a:lnTo>
                    <a:lnTo>
                      <a:pt x="675" y="20189"/>
                    </a:lnTo>
                    <a:lnTo>
                      <a:pt x="169" y="20297"/>
                    </a:lnTo>
                    <a:lnTo>
                      <a:pt x="0" y="20406"/>
                    </a:lnTo>
                    <a:lnTo>
                      <a:pt x="0" y="21166"/>
                    </a:lnTo>
                    <a:lnTo>
                      <a:pt x="169" y="21491"/>
                    </a:lnTo>
                    <a:lnTo>
                      <a:pt x="675" y="21600"/>
                    </a:lnTo>
                    <a:lnTo>
                      <a:pt x="1012" y="21600"/>
                    </a:lnTo>
                    <a:lnTo>
                      <a:pt x="1350" y="21491"/>
                    </a:lnTo>
                    <a:lnTo>
                      <a:pt x="1519" y="21383"/>
                    </a:lnTo>
                    <a:lnTo>
                      <a:pt x="3712" y="18886"/>
                    </a:lnTo>
                    <a:lnTo>
                      <a:pt x="5906" y="16716"/>
                    </a:lnTo>
                    <a:lnTo>
                      <a:pt x="10631" y="11940"/>
                    </a:lnTo>
                    <a:lnTo>
                      <a:pt x="13331" y="9118"/>
                    </a:lnTo>
                    <a:lnTo>
                      <a:pt x="15694" y="6404"/>
                    </a:lnTo>
                    <a:lnTo>
                      <a:pt x="18562" y="3582"/>
                    </a:lnTo>
                    <a:lnTo>
                      <a:pt x="19912" y="2171"/>
                    </a:lnTo>
                    <a:lnTo>
                      <a:pt x="21431" y="868"/>
                    </a:lnTo>
                    <a:lnTo>
                      <a:pt x="21600" y="760"/>
                    </a:lnTo>
                    <a:lnTo>
                      <a:pt x="21600" y="543"/>
                    </a:lnTo>
                    <a:lnTo>
                      <a:pt x="21262" y="217"/>
                    </a:lnTo>
                    <a:lnTo>
                      <a:pt x="21094" y="109"/>
                    </a:lnTo>
                    <a:lnTo>
                      <a:pt x="20756" y="0"/>
                    </a:lnTo>
                    <a:lnTo>
                      <a:pt x="20588" y="109"/>
                    </a:lnTo>
                    <a:lnTo>
                      <a:pt x="20250" y="2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7" name="chenying0907 897"/>
              <p:cNvSpPr/>
              <p:nvPr/>
            </p:nvSpPr>
            <p:spPr>
              <a:xfrm>
                <a:off x="385960" y="237146"/>
                <a:ext cx="46958" cy="81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32" y="404"/>
                    </a:moveTo>
                    <a:lnTo>
                      <a:pt x="18290" y="3230"/>
                    </a:lnTo>
                    <a:lnTo>
                      <a:pt x="17245" y="4542"/>
                    </a:lnTo>
                    <a:lnTo>
                      <a:pt x="15852" y="5955"/>
                    </a:lnTo>
                    <a:lnTo>
                      <a:pt x="8535" y="13828"/>
                    </a:lnTo>
                    <a:lnTo>
                      <a:pt x="6097" y="16351"/>
                    </a:lnTo>
                    <a:lnTo>
                      <a:pt x="4529" y="17462"/>
                    </a:lnTo>
                    <a:lnTo>
                      <a:pt x="3135" y="18673"/>
                    </a:lnTo>
                    <a:lnTo>
                      <a:pt x="1742" y="19682"/>
                    </a:lnTo>
                    <a:lnTo>
                      <a:pt x="174" y="20793"/>
                    </a:lnTo>
                    <a:lnTo>
                      <a:pt x="0" y="20994"/>
                    </a:lnTo>
                    <a:lnTo>
                      <a:pt x="174" y="21196"/>
                    </a:lnTo>
                    <a:lnTo>
                      <a:pt x="174" y="21398"/>
                    </a:lnTo>
                    <a:lnTo>
                      <a:pt x="697" y="21499"/>
                    </a:lnTo>
                    <a:lnTo>
                      <a:pt x="871" y="21600"/>
                    </a:lnTo>
                    <a:lnTo>
                      <a:pt x="1219" y="21600"/>
                    </a:lnTo>
                    <a:lnTo>
                      <a:pt x="1568" y="21499"/>
                    </a:lnTo>
                    <a:lnTo>
                      <a:pt x="1742" y="21398"/>
                    </a:lnTo>
                    <a:lnTo>
                      <a:pt x="3135" y="20187"/>
                    </a:lnTo>
                    <a:lnTo>
                      <a:pt x="4529" y="19077"/>
                    </a:lnTo>
                    <a:lnTo>
                      <a:pt x="6097" y="17966"/>
                    </a:lnTo>
                    <a:lnTo>
                      <a:pt x="7316" y="16856"/>
                    </a:lnTo>
                    <a:lnTo>
                      <a:pt x="10277" y="13929"/>
                    </a:lnTo>
                    <a:lnTo>
                      <a:pt x="13065" y="11002"/>
                    </a:lnTo>
                    <a:lnTo>
                      <a:pt x="15329" y="8378"/>
                    </a:lnTo>
                    <a:lnTo>
                      <a:pt x="17768" y="5955"/>
                    </a:lnTo>
                    <a:lnTo>
                      <a:pt x="18987" y="4643"/>
                    </a:lnTo>
                    <a:lnTo>
                      <a:pt x="19858" y="3331"/>
                    </a:lnTo>
                    <a:lnTo>
                      <a:pt x="20729" y="1918"/>
                    </a:lnTo>
                    <a:lnTo>
                      <a:pt x="21600" y="606"/>
                    </a:lnTo>
                    <a:lnTo>
                      <a:pt x="21600" y="404"/>
                    </a:lnTo>
                    <a:lnTo>
                      <a:pt x="21426" y="303"/>
                    </a:lnTo>
                    <a:lnTo>
                      <a:pt x="21252" y="101"/>
                    </a:lnTo>
                    <a:lnTo>
                      <a:pt x="20903" y="101"/>
                    </a:lnTo>
                    <a:lnTo>
                      <a:pt x="20729" y="0"/>
                    </a:lnTo>
                    <a:lnTo>
                      <a:pt x="20381" y="101"/>
                    </a:lnTo>
                    <a:lnTo>
                      <a:pt x="20206" y="202"/>
                    </a:lnTo>
                    <a:lnTo>
                      <a:pt x="20032" y="40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8" name="chenying0907 898"/>
              <p:cNvSpPr/>
              <p:nvPr/>
            </p:nvSpPr>
            <p:spPr>
              <a:xfrm>
                <a:off x="389395" y="280680"/>
                <a:ext cx="45813" cy="779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3" y="211"/>
                    </a:moveTo>
                    <a:lnTo>
                      <a:pt x="18488" y="1475"/>
                    </a:lnTo>
                    <a:lnTo>
                      <a:pt x="17207" y="2634"/>
                    </a:lnTo>
                    <a:lnTo>
                      <a:pt x="14644" y="5058"/>
                    </a:lnTo>
                    <a:lnTo>
                      <a:pt x="12447" y="7692"/>
                    </a:lnTo>
                    <a:lnTo>
                      <a:pt x="10434" y="10431"/>
                    </a:lnTo>
                    <a:lnTo>
                      <a:pt x="9153" y="11696"/>
                    </a:lnTo>
                    <a:lnTo>
                      <a:pt x="8054" y="12960"/>
                    </a:lnTo>
                    <a:lnTo>
                      <a:pt x="2563" y="18228"/>
                    </a:lnTo>
                    <a:lnTo>
                      <a:pt x="1281" y="19493"/>
                    </a:lnTo>
                    <a:lnTo>
                      <a:pt x="0" y="20862"/>
                    </a:lnTo>
                    <a:lnTo>
                      <a:pt x="0" y="21284"/>
                    </a:lnTo>
                    <a:lnTo>
                      <a:pt x="366" y="21495"/>
                    </a:lnTo>
                    <a:lnTo>
                      <a:pt x="732" y="21600"/>
                    </a:lnTo>
                    <a:lnTo>
                      <a:pt x="915" y="21600"/>
                    </a:lnTo>
                    <a:lnTo>
                      <a:pt x="1281" y="21495"/>
                    </a:lnTo>
                    <a:lnTo>
                      <a:pt x="1464" y="21389"/>
                    </a:lnTo>
                    <a:lnTo>
                      <a:pt x="3478" y="18966"/>
                    </a:lnTo>
                    <a:lnTo>
                      <a:pt x="5858" y="16648"/>
                    </a:lnTo>
                    <a:lnTo>
                      <a:pt x="10617" y="12222"/>
                    </a:lnTo>
                    <a:lnTo>
                      <a:pt x="11898" y="10853"/>
                    </a:lnTo>
                    <a:lnTo>
                      <a:pt x="13180" y="9378"/>
                    </a:lnTo>
                    <a:lnTo>
                      <a:pt x="15376" y="6427"/>
                    </a:lnTo>
                    <a:lnTo>
                      <a:pt x="16841" y="5058"/>
                    </a:lnTo>
                    <a:lnTo>
                      <a:pt x="18122" y="3582"/>
                    </a:lnTo>
                    <a:lnTo>
                      <a:pt x="19586" y="2213"/>
                    </a:lnTo>
                    <a:lnTo>
                      <a:pt x="21234" y="948"/>
                    </a:lnTo>
                    <a:lnTo>
                      <a:pt x="21600" y="843"/>
                    </a:lnTo>
                    <a:lnTo>
                      <a:pt x="21600" y="632"/>
                    </a:lnTo>
                    <a:lnTo>
                      <a:pt x="21051" y="211"/>
                    </a:lnTo>
                    <a:lnTo>
                      <a:pt x="20685" y="0"/>
                    </a:lnTo>
                    <a:lnTo>
                      <a:pt x="19953" y="21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299" name="chenying0907 899"/>
              <p:cNvSpPr/>
              <p:nvPr/>
            </p:nvSpPr>
            <p:spPr>
              <a:xfrm>
                <a:off x="398558" y="315049"/>
                <a:ext cx="49248" cy="8706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26" y="284"/>
                    </a:moveTo>
                    <a:lnTo>
                      <a:pt x="19758" y="947"/>
                    </a:lnTo>
                    <a:lnTo>
                      <a:pt x="19423" y="1516"/>
                    </a:lnTo>
                    <a:lnTo>
                      <a:pt x="18251" y="2747"/>
                    </a:lnTo>
                    <a:lnTo>
                      <a:pt x="16074" y="5116"/>
                    </a:lnTo>
                    <a:lnTo>
                      <a:pt x="14400" y="6537"/>
                    </a:lnTo>
                    <a:lnTo>
                      <a:pt x="12893" y="7958"/>
                    </a:lnTo>
                    <a:lnTo>
                      <a:pt x="9712" y="10611"/>
                    </a:lnTo>
                    <a:lnTo>
                      <a:pt x="7200" y="12979"/>
                    </a:lnTo>
                    <a:lnTo>
                      <a:pt x="4521" y="15253"/>
                    </a:lnTo>
                    <a:lnTo>
                      <a:pt x="3349" y="16484"/>
                    </a:lnTo>
                    <a:lnTo>
                      <a:pt x="2344" y="17716"/>
                    </a:lnTo>
                    <a:lnTo>
                      <a:pt x="1507" y="19042"/>
                    </a:lnTo>
                    <a:lnTo>
                      <a:pt x="670" y="20274"/>
                    </a:lnTo>
                    <a:lnTo>
                      <a:pt x="335" y="20368"/>
                    </a:lnTo>
                    <a:lnTo>
                      <a:pt x="0" y="20653"/>
                    </a:lnTo>
                    <a:lnTo>
                      <a:pt x="0" y="21032"/>
                    </a:lnTo>
                    <a:lnTo>
                      <a:pt x="335" y="21221"/>
                    </a:lnTo>
                    <a:lnTo>
                      <a:pt x="502" y="21411"/>
                    </a:lnTo>
                    <a:lnTo>
                      <a:pt x="837" y="21600"/>
                    </a:lnTo>
                    <a:lnTo>
                      <a:pt x="1507" y="21411"/>
                    </a:lnTo>
                    <a:lnTo>
                      <a:pt x="1674" y="21316"/>
                    </a:lnTo>
                    <a:lnTo>
                      <a:pt x="1674" y="21221"/>
                    </a:lnTo>
                    <a:lnTo>
                      <a:pt x="2512" y="19705"/>
                    </a:lnTo>
                    <a:lnTo>
                      <a:pt x="4856" y="16674"/>
                    </a:lnTo>
                    <a:lnTo>
                      <a:pt x="6530" y="15158"/>
                    </a:lnTo>
                    <a:lnTo>
                      <a:pt x="9544" y="12316"/>
                    </a:lnTo>
                    <a:lnTo>
                      <a:pt x="12726" y="9568"/>
                    </a:lnTo>
                    <a:lnTo>
                      <a:pt x="15740" y="7011"/>
                    </a:lnTo>
                    <a:lnTo>
                      <a:pt x="17247" y="5589"/>
                    </a:lnTo>
                    <a:lnTo>
                      <a:pt x="18586" y="4168"/>
                    </a:lnTo>
                    <a:lnTo>
                      <a:pt x="19423" y="3221"/>
                    </a:lnTo>
                    <a:lnTo>
                      <a:pt x="20260" y="2368"/>
                    </a:lnTo>
                    <a:lnTo>
                      <a:pt x="20930" y="1516"/>
                    </a:lnTo>
                    <a:lnTo>
                      <a:pt x="21433" y="1137"/>
                    </a:lnTo>
                    <a:lnTo>
                      <a:pt x="21600" y="568"/>
                    </a:lnTo>
                    <a:lnTo>
                      <a:pt x="21600" y="379"/>
                    </a:lnTo>
                    <a:lnTo>
                      <a:pt x="21433" y="189"/>
                    </a:lnTo>
                    <a:lnTo>
                      <a:pt x="20763" y="0"/>
                    </a:lnTo>
                    <a:lnTo>
                      <a:pt x="20260" y="0"/>
                    </a:lnTo>
                    <a:lnTo>
                      <a:pt x="20093" y="95"/>
                    </a:lnTo>
                    <a:lnTo>
                      <a:pt x="19926" y="28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0" name="chenying0907 900"/>
              <p:cNvSpPr/>
              <p:nvPr/>
            </p:nvSpPr>
            <p:spPr>
              <a:xfrm>
                <a:off x="398558" y="355146"/>
                <a:ext cx="61846" cy="9165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75" y="179"/>
                    </a:moveTo>
                    <a:lnTo>
                      <a:pt x="17227" y="3047"/>
                    </a:lnTo>
                    <a:lnTo>
                      <a:pt x="15769" y="4392"/>
                    </a:lnTo>
                    <a:lnTo>
                      <a:pt x="14444" y="6005"/>
                    </a:lnTo>
                    <a:lnTo>
                      <a:pt x="9144" y="12100"/>
                    </a:lnTo>
                    <a:lnTo>
                      <a:pt x="4373" y="16402"/>
                    </a:lnTo>
                    <a:lnTo>
                      <a:pt x="2650" y="17836"/>
                    </a:lnTo>
                    <a:lnTo>
                      <a:pt x="795" y="19449"/>
                    </a:lnTo>
                    <a:lnTo>
                      <a:pt x="0" y="20793"/>
                    </a:lnTo>
                    <a:lnTo>
                      <a:pt x="265" y="21241"/>
                    </a:lnTo>
                    <a:lnTo>
                      <a:pt x="265" y="21421"/>
                    </a:lnTo>
                    <a:lnTo>
                      <a:pt x="530" y="21510"/>
                    </a:lnTo>
                    <a:lnTo>
                      <a:pt x="663" y="21600"/>
                    </a:lnTo>
                    <a:lnTo>
                      <a:pt x="928" y="21600"/>
                    </a:lnTo>
                    <a:lnTo>
                      <a:pt x="1193" y="21510"/>
                    </a:lnTo>
                    <a:lnTo>
                      <a:pt x="1325" y="21421"/>
                    </a:lnTo>
                    <a:lnTo>
                      <a:pt x="1458" y="21241"/>
                    </a:lnTo>
                    <a:lnTo>
                      <a:pt x="1325" y="21062"/>
                    </a:lnTo>
                    <a:lnTo>
                      <a:pt x="1325" y="20793"/>
                    </a:lnTo>
                    <a:lnTo>
                      <a:pt x="1458" y="20524"/>
                    </a:lnTo>
                    <a:lnTo>
                      <a:pt x="1855" y="19897"/>
                    </a:lnTo>
                    <a:lnTo>
                      <a:pt x="2518" y="19180"/>
                    </a:lnTo>
                    <a:lnTo>
                      <a:pt x="3313" y="18373"/>
                    </a:lnTo>
                    <a:lnTo>
                      <a:pt x="5036" y="17029"/>
                    </a:lnTo>
                    <a:lnTo>
                      <a:pt x="6228" y="16043"/>
                    </a:lnTo>
                    <a:lnTo>
                      <a:pt x="8879" y="13623"/>
                    </a:lnTo>
                    <a:lnTo>
                      <a:pt x="10204" y="12458"/>
                    </a:lnTo>
                    <a:lnTo>
                      <a:pt x="11264" y="11203"/>
                    </a:lnTo>
                    <a:lnTo>
                      <a:pt x="13782" y="8515"/>
                    </a:lnTo>
                    <a:lnTo>
                      <a:pt x="15902" y="5736"/>
                    </a:lnTo>
                    <a:lnTo>
                      <a:pt x="17227" y="4392"/>
                    </a:lnTo>
                    <a:lnTo>
                      <a:pt x="18552" y="3137"/>
                    </a:lnTo>
                    <a:lnTo>
                      <a:pt x="21467" y="627"/>
                    </a:lnTo>
                    <a:lnTo>
                      <a:pt x="21600" y="448"/>
                    </a:lnTo>
                    <a:lnTo>
                      <a:pt x="21600" y="269"/>
                    </a:lnTo>
                    <a:lnTo>
                      <a:pt x="21335" y="90"/>
                    </a:lnTo>
                    <a:lnTo>
                      <a:pt x="20672" y="0"/>
                    </a:lnTo>
                    <a:lnTo>
                      <a:pt x="20407" y="90"/>
                    </a:lnTo>
                    <a:lnTo>
                      <a:pt x="20275" y="17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1" name="chenying0907 901"/>
              <p:cNvSpPr/>
              <p:nvPr/>
            </p:nvSpPr>
            <p:spPr>
              <a:xfrm>
                <a:off x="416882" y="399826"/>
                <a:ext cx="44668" cy="653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53" y="379"/>
                    </a:moveTo>
                    <a:lnTo>
                      <a:pt x="18488" y="2653"/>
                    </a:lnTo>
                    <a:lnTo>
                      <a:pt x="17390" y="3663"/>
                    </a:lnTo>
                    <a:lnTo>
                      <a:pt x="16108" y="4800"/>
                    </a:lnTo>
                    <a:lnTo>
                      <a:pt x="13546" y="6695"/>
                    </a:lnTo>
                    <a:lnTo>
                      <a:pt x="12264" y="7705"/>
                    </a:lnTo>
                    <a:lnTo>
                      <a:pt x="11349" y="8716"/>
                    </a:lnTo>
                    <a:lnTo>
                      <a:pt x="5308" y="14400"/>
                    </a:lnTo>
                    <a:lnTo>
                      <a:pt x="2380" y="17432"/>
                    </a:lnTo>
                    <a:lnTo>
                      <a:pt x="1098" y="18947"/>
                    </a:lnTo>
                    <a:lnTo>
                      <a:pt x="0" y="20716"/>
                    </a:lnTo>
                    <a:lnTo>
                      <a:pt x="0" y="21221"/>
                    </a:lnTo>
                    <a:lnTo>
                      <a:pt x="366" y="21474"/>
                    </a:lnTo>
                    <a:lnTo>
                      <a:pt x="732" y="21600"/>
                    </a:lnTo>
                    <a:lnTo>
                      <a:pt x="915" y="21600"/>
                    </a:lnTo>
                    <a:lnTo>
                      <a:pt x="1281" y="21474"/>
                    </a:lnTo>
                    <a:lnTo>
                      <a:pt x="1464" y="21221"/>
                    </a:lnTo>
                    <a:lnTo>
                      <a:pt x="2746" y="19579"/>
                    </a:lnTo>
                    <a:lnTo>
                      <a:pt x="6590" y="15032"/>
                    </a:lnTo>
                    <a:lnTo>
                      <a:pt x="9702" y="12126"/>
                    </a:lnTo>
                    <a:lnTo>
                      <a:pt x="12814" y="9347"/>
                    </a:lnTo>
                    <a:lnTo>
                      <a:pt x="15193" y="7326"/>
                    </a:lnTo>
                    <a:lnTo>
                      <a:pt x="17756" y="5305"/>
                    </a:lnTo>
                    <a:lnTo>
                      <a:pt x="18854" y="4042"/>
                    </a:lnTo>
                    <a:lnTo>
                      <a:pt x="20136" y="3032"/>
                    </a:lnTo>
                    <a:lnTo>
                      <a:pt x="21051" y="1895"/>
                    </a:lnTo>
                    <a:lnTo>
                      <a:pt x="21600" y="758"/>
                    </a:lnTo>
                    <a:lnTo>
                      <a:pt x="21600" y="379"/>
                    </a:lnTo>
                    <a:lnTo>
                      <a:pt x="21417" y="253"/>
                    </a:lnTo>
                    <a:lnTo>
                      <a:pt x="21234" y="0"/>
                    </a:lnTo>
                    <a:lnTo>
                      <a:pt x="20319" y="0"/>
                    </a:lnTo>
                    <a:lnTo>
                      <a:pt x="20136" y="126"/>
                    </a:lnTo>
                    <a:lnTo>
                      <a:pt x="19953" y="37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2" name="chenying0907 902"/>
              <p:cNvSpPr/>
              <p:nvPr/>
            </p:nvSpPr>
            <p:spPr>
              <a:xfrm>
                <a:off x="0" y="340253"/>
                <a:ext cx="156905" cy="1489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140" y="21600"/>
                    </a:moveTo>
                    <a:lnTo>
                      <a:pt x="11194" y="21600"/>
                    </a:lnTo>
                    <a:lnTo>
                      <a:pt x="10248" y="21490"/>
                    </a:lnTo>
                    <a:lnTo>
                      <a:pt x="9355" y="21269"/>
                    </a:lnTo>
                    <a:lnTo>
                      <a:pt x="8409" y="21048"/>
                    </a:lnTo>
                    <a:lnTo>
                      <a:pt x="7515" y="20661"/>
                    </a:lnTo>
                    <a:lnTo>
                      <a:pt x="6569" y="20274"/>
                    </a:lnTo>
                    <a:lnTo>
                      <a:pt x="5728" y="19832"/>
                    </a:lnTo>
                    <a:lnTo>
                      <a:pt x="4835" y="19335"/>
                    </a:lnTo>
                    <a:lnTo>
                      <a:pt x="4099" y="18727"/>
                    </a:lnTo>
                    <a:lnTo>
                      <a:pt x="3311" y="18120"/>
                    </a:lnTo>
                    <a:lnTo>
                      <a:pt x="2628" y="17402"/>
                    </a:lnTo>
                    <a:lnTo>
                      <a:pt x="1945" y="16739"/>
                    </a:lnTo>
                    <a:lnTo>
                      <a:pt x="1419" y="15965"/>
                    </a:lnTo>
                    <a:lnTo>
                      <a:pt x="946" y="15081"/>
                    </a:lnTo>
                    <a:lnTo>
                      <a:pt x="578" y="14253"/>
                    </a:lnTo>
                    <a:lnTo>
                      <a:pt x="263" y="13314"/>
                    </a:lnTo>
                    <a:lnTo>
                      <a:pt x="158" y="12651"/>
                    </a:lnTo>
                    <a:lnTo>
                      <a:pt x="53" y="11932"/>
                    </a:lnTo>
                    <a:lnTo>
                      <a:pt x="0" y="11270"/>
                    </a:lnTo>
                    <a:lnTo>
                      <a:pt x="0" y="10054"/>
                    </a:lnTo>
                    <a:lnTo>
                      <a:pt x="53" y="9447"/>
                    </a:lnTo>
                    <a:lnTo>
                      <a:pt x="158" y="8839"/>
                    </a:lnTo>
                    <a:lnTo>
                      <a:pt x="315" y="8342"/>
                    </a:lnTo>
                    <a:lnTo>
                      <a:pt x="683" y="7347"/>
                    </a:lnTo>
                    <a:lnTo>
                      <a:pt x="1051" y="6463"/>
                    </a:lnTo>
                    <a:lnTo>
                      <a:pt x="1524" y="5690"/>
                    </a:lnTo>
                    <a:lnTo>
                      <a:pt x="1945" y="4917"/>
                    </a:lnTo>
                    <a:lnTo>
                      <a:pt x="2418" y="4419"/>
                    </a:lnTo>
                    <a:lnTo>
                      <a:pt x="2891" y="3867"/>
                    </a:lnTo>
                    <a:lnTo>
                      <a:pt x="3364" y="3370"/>
                    </a:lnTo>
                    <a:lnTo>
                      <a:pt x="3942" y="2873"/>
                    </a:lnTo>
                    <a:lnTo>
                      <a:pt x="5098" y="2099"/>
                    </a:lnTo>
                    <a:lnTo>
                      <a:pt x="5728" y="1657"/>
                    </a:lnTo>
                    <a:lnTo>
                      <a:pt x="6359" y="1326"/>
                    </a:lnTo>
                    <a:lnTo>
                      <a:pt x="7042" y="1050"/>
                    </a:lnTo>
                    <a:lnTo>
                      <a:pt x="7673" y="773"/>
                    </a:lnTo>
                    <a:lnTo>
                      <a:pt x="8356" y="552"/>
                    </a:lnTo>
                    <a:lnTo>
                      <a:pt x="9092" y="387"/>
                    </a:lnTo>
                    <a:lnTo>
                      <a:pt x="9775" y="166"/>
                    </a:lnTo>
                    <a:lnTo>
                      <a:pt x="10511" y="55"/>
                    </a:lnTo>
                    <a:lnTo>
                      <a:pt x="11194" y="0"/>
                    </a:lnTo>
                    <a:lnTo>
                      <a:pt x="12298" y="0"/>
                    </a:lnTo>
                    <a:lnTo>
                      <a:pt x="12561" y="55"/>
                    </a:lnTo>
                    <a:lnTo>
                      <a:pt x="12771" y="166"/>
                    </a:lnTo>
                    <a:lnTo>
                      <a:pt x="12928" y="276"/>
                    </a:lnTo>
                    <a:lnTo>
                      <a:pt x="13086" y="276"/>
                    </a:lnTo>
                    <a:lnTo>
                      <a:pt x="14032" y="331"/>
                    </a:lnTo>
                    <a:lnTo>
                      <a:pt x="14873" y="497"/>
                    </a:lnTo>
                    <a:lnTo>
                      <a:pt x="15714" y="718"/>
                    </a:lnTo>
                    <a:lnTo>
                      <a:pt x="16397" y="994"/>
                    </a:lnTo>
                    <a:lnTo>
                      <a:pt x="17133" y="1326"/>
                    </a:lnTo>
                    <a:lnTo>
                      <a:pt x="17764" y="1768"/>
                    </a:lnTo>
                    <a:lnTo>
                      <a:pt x="18289" y="2265"/>
                    </a:lnTo>
                    <a:lnTo>
                      <a:pt x="18867" y="2762"/>
                    </a:lnTo>
                    <a:lnTo>
                      <a:pt x="19340" y="3315"/>
                    </a:lnTo>
                    <a:lnTo>
                      <a:pt x="19761" y="3977"/>
                    </a:lnTo>
                    <a:lnTo>
                      <a:pt x="20128" y="4585"/>
                    </a:lnTo>
                    <a:lnTo>
                      <a:pt x="20496" y="5248"/>
                    </a:lnTo>
                    <a:lnTo>
                      <a:pt x="20812" y="5966"/>
                    </a:lnTo>
                    <a:lnTo>
                      <a:pt x="21022" y="6629"/>
                    </a:lnTo>
                    <a:lnTo>
                      <a:pt x="21232" y="7403"/>
                    </a:lnTo>
                    <a:lnTo>
                      <a:pt x="21390" y="8065"/>
                    </a:lnTo>
                    <a:lnTo>
                      <a:pt x="21495" y="9005"/>
                    </a:lnTo>
                    <a:lnTo>
                      <a:pt x="21600" y="9888"/>
                    </a:lnTo>
                    <a:lnTo>
                      <a:pt x="21600" y="10828"/>
                    </a:lnTo>
                    <a:lnTo>
                      <a:pt x="21547" y="11712"/>
                    </a:lnTo>
                    <a:lnTo>
                      <a:pt x="21442" y="12706"/>
                    </a:lnTo>
                    <a:lnTo>
                      <a:pt x="21285" y="13590"/>
                    </a:lnTo>
                    <a:lnTo>
                      <a:pt x="21022" y="14529"/>
                    </a:lnTo>
                    <a:lnTo>
                      <a:pt x="20759" y="15358"/>
                    </a:lnTo>
                    <a:lnTo>
                      <a:pt x="20391" y="16297"/>
                    </a:lnTo>
                    <a:lnTo>
                      <a:pt x="19866" y="17070"/>
                    </a:lnTo>
                    <a:lnTo>
                      <a:pt x="19393" y="17899"/>
                    </a:lnTo>
                    <a:lnTo>
                      <a:pt x="18815" y="18617"/>
                    </a:lnTo>
                    <a:lnTo>
                      <a:pt x="18131" y="19225"/>
                    </a:lnTo>
                    <a:lnTo>
                      <a:pt x="17396" y="19887"/>
                    </a:lnTo>
                    <a:lnTo>
                      <a:pt x="16555" y="20440"/>
                    </a:lnTo>
                    <a:lnTo>
                      <a:pt x="15714" y="20882"/>
                    </a:lnTo>
                    <a:lnTo>
                      <a:pt x="14873" y="21213"/>
                    </a:lnTo>
                    <a:lnTo>
                      <a:pt x="14032" y="21434"/>
                    </a:lnTo>
                    <a:lnTo>
                      <a:pt x="13086" y="21545"/>
                    </a:lnTo>
                    <a:lnTo>
                      <a:pt x="12140" y="21600"/>
                    </a:lnTo>
                    <a:close/>
                    <a:moveTo>
                      <a:pt x="10669" y="2486"/>
                    </a:moveTo>
                    <a:lnTo>
                      <a:pt x="9985" y="2652"/>
                    </a:lnTo>
                    <a:lnTo>
                      <a:pt x="9355" y="2817"/>
                    </a:lnTo>
                    <a:lnTo>
                      <a:pt x="8724" y="3038"/>
                    </a:lnTo>
                    <a:lnTo>
                      <a:pt x="8041" y="3315"/>
                    </a:lnTo>
                    <a:lnTo>
                      <a:pt x="7410" y="3591"/>
                    </a:lnTo>
                    <a:lnTo>
                      <a:pt x="6727" y="3977"/>
                    </a:lnTo>
                    <a:lnTo>
                      <a:pt x="6149" y="4364"/>
                    </a:lnTo>
                    <a:lnTo>
                      <a:pt x="4993" y="5248"/>
                    </a:lnTo>
                    <a:lnTo>
                      <a:pt x="3942" y="6242"/>
                    </a:lnTo>
                    <a:lnTo>
                      <a:pt x="3469" y="6795"/>
                    </a:lnTo>
                    <a:lnTo>
                      <a:pt x="3048" y="7403"/>
                    </a:lnTo>
                    <a:lnTo>
                      <a:pt x="2733" y="7955"/>
                    </a:lnTo>
                    <a:lnTo>
                      <a:pt x="2418" y="8563"/>
                    </a:lnTo>
                    <a:lnTo>
                      <a:pt x="2207" y="9226"/>
                    </a:lnTo>
                    <a:lnTo>
                      <a:pt x="2102" y="9833"/>
                    </a:lnTo>
                    <a:lnTo>
                      <a:pt x="1945" y="10441"/>
                    </a:lnTo>
                    <a:lnTo>
                      <a:pt x="1945" y="11214"/>
                    </a:lnTo>
                    <a:lnTo>
                      <a:pt x="1997" y="11988"/>
                    </a:lnTo>
                    <a:lnTo>
                      <a:pt x="2312" y="12816"/>
                    </a:lnTo>
                    <a:lnTo>
                      <a:pt x="2470" y="13203"/>
                    </a:lnTo>
                    <a:lnTo>
                      <a:pt x="2628" y="13645"/>
                    </a:lnTo>
                    <a:lnTo>
                      <a:pt x="2891" y="14032"/>
                    </a:lnTo>
                    <a:lnTo>
                      <a:pt x="3153" y="14529"/>
                    </a:lnTo>
                    <a:lnTo>
                      <a:pt x="4677" y="16131"/>
                    </a:lnTo>
                    <a:lnTo>
                      <a:pt x="5623" y="16849"/>
                    </a:lnTo>
                    <a:lnTo>
                      <a:pt x="6569" y="17457"/>
                    </a:lnTo>
                    <a:lnTo>
                      <a:pt x="7620" y="18120"/>
                    </a:lnTo>
                    <a:lnTo>
                      <a:pt x="8777" y="18617"/>
                    </a:lnTo>
                    <a:lnTo>
                      <a:pt x="9880" y="19004"/>
                    </a:lnTo>
                    <a:lnTo>
                      <a:pt x="10511" y="19114"/>
                    </a:lnTo>
                    <a:lnTo>
                      <a:pt x="11667" y="19335"/>
                    </a:lnTo>
                    <a:lnTo>
                      <a:pt x="12245" y="19390"/>
                    </a:lnTo>
                    <a:lnTo>
                      <a:pt x="12876" y="19335"/>
                    </a:lnTo>
                    <a:lnTo>
                      <a:pt x="14032" y="19114"/>
                    </a:lnTo>
                    <a:lnTo>
                      <a:pt x="14610" y="18893"/>
                    </a:lnTo>
                    <a:lnTo>
                      <a:pt x="15083" y="18672"/>
                    </a:lnTo>
                    <a:lnTo>
                      <a:pt x="15609" y="18396"/>
                    </a:lnTo>
                    <a:lnTo>
                      <a:pt x="16082" y="18064"/>
                    </a:lnTo>
                    <a:lnTo>
                      <a:pt x="16502" y="17678"/>
                    </a:lnTo>
                    <a:lnTo>
                      <a:pt x="17028" y="17125"/>
                    </a:lnTo>
                    <a:lnTo>
                      <a:pt x="17869" y="16020"/>
                    </a:lnTo>
                    <a:lnTo>
                      <a:pt x="18815" y="14032"/>
                    </a:lnTo>
                    <a:lnTo>
                      <a:pt x="19025" y="13314"/>
                    </a:lnTo>
                    <a:lnTo>
                      <a:pt x="19235" y="12651"/>
                    </a:lnTo>
                    <a:lnTo>
                      <a:pt x="19340" y="11877"/>
                    </a:lnTo>
                    <a:lnTo>
                      <a:pt x="19445" y="11214"/>
                    </a:lnTo>
                    <a:lnTo>
                      <a:pt x="19445" y="9723"/>
                    </a:lnTo>
                    <a:lnTo>
                      <a:pt x="19393" y="9060"/>
                    </a:lnTo>
                    <a:lnTo>
                      <a:pt x="19288" y="8342"/>
                    </a:lnTo>
                    <a:lnTo>
                      <a:pt x="19130" y="7624"/>
                    </a:lnTo>
                    <a:lnTo>
                      <a:pt x="18867" y="6961"/>
                    </a:lnTo>
                    <a:lnTo>
                      <a:pt x="18709" y="6463"/>
                    </a:lnTo>
                    <a:lnTo>
                      <a:pt x="18394" y="5966"/>
                    </a:lnTo>
                    <a:lnTo>
                      <a:pt x="18131" y="5580"/>
                    </a:lnTo>
                    <a:lnTo>
                      <a:pt x="17869" y="5082"/>
                    </a:lnTo>
                    <a:lnTo>
                      <a:pt x="17553" y="4696"/>
                    </a:lnTo>
                    <a:lnTo>
                      <a:pt x="17238" y="4364"/>
                    </a:lnTo>
                    <a:lnTo>
                      <a:pt x="16818" y="4033"/>
                    </a:lnTo>
                    <a:lnTo>
                      <a:pt x="16082" y="3480"/>
                    </a:lnTo>
                    <a:lnTo>
                      <a:pt x="15661" y="3259"/>
                    </a:lnTo>
                    <a:lnTo>
                      <a:pt x="15188" y="3038"/>
                    </a:lnTo>
                    <a:lnTo>
                      <a:pt x="14715" y="2873"/>
                    </a:lnTo>
                    <a:lnTo>
                      <a:pt x="13769" y="2652"/>
                    </a:lnTo>
                    <a:lnTo>
                      <a:pt x="13191" y="2596"/>
                    </a:lnTo>
                    <a:lnTo>
                      <a:pt x="12666" y="2596"/>
                    </a:lnTo>
                    <a:lnTo>
                      <a:pt x="11615" y="2652"/>
                    </a:lnTo>
                    <a:lnTo>
                      <a:pt x="11457" y="2707"/>
                    </a:lnTo>
                    <a:lnTo>
                      <a:pt x="11036" y="2596"/>
                    </a:lnTo>
                    <a:lnTo>
                      <a:pt x="10879" y="2486"/>
                    </a:lnTo>
                    <a:lnTo>
                      <a:pt x="10669" y="248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3" name="chenying0907 903"/>
              <p:cNvSpPr/>
              <p:nvPr/>
            </p:nvSpPr>
            <p:spPr>
              <a:xfrm>
                <a:off x="2290" y="152369"/>
                <a:ext cx="324116" cy="3207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141" y="21600"/>
                    </a:moveTo>
                    <a:lnTo>
                      <a:pt x="19942" y="21523"/>
                    </a:lnTo>
                    <a:lnTo>
                      <a:pt x="18744" y="21471"/>
                    </a:lnTo>
                    <a:lnTo>
                      <a:pt x="17494" y="21471"/>
                    </a:lnTo>
                    <a:lnTo>
                      <a:pt x="16194" y="21445"/>
                    </a:lnTo>
                    <a:lnTo>
                      <a:pt x="15709" y="21445"/>
                    </a:lnTo>
                    <a:lnTo>
                      <a:pt x="15531" y="21420"/>
                    </a:lnTo>
                    <a:lnTo>
                      <a:pt x="15454" y="21394"/>
                    </a:lnTo>
                    <a:lnTo>
                      <a:pt x="15378" y="21420"/>
                    </a:lnTo>
                    <a:lnTo>
                      <a:pt x="15123" y="21420"/>
                    </a:lnTo>
                    <a:lnTo>
                      <a:pt x="14995" y="21368"/>
                    </a:lnTo>
                    <a:lnTo>
                      <a:pt x="14893" y="21291"/>
                    </a:lnTo>
                    <a:lnTo>
                      <a:pt x="14817" y="21188"/>
                    </a:lnTo>
                    <a:lnTo>
                      <a:pt x="14664" y="20904"/>
                    </a:lnTo>
                    <a:lnTo>
                      <a:pt x="14460" y="20337"/>
                    </a:lnTo>
                    <a:lnTo>
                      <a:pt x="14383" y="20079"/>
                    </a:lnTo>
                    <a:lnTo>
                      <a:pt x="14332" y="19770"/>
                    </a:lnTo>
                    <a:lnTo>
                      <a:pt x="14306" y="19486"/>
                    </a:lnTo>
                    <a:lnTo>
                      <a:pt x="14281" y="18868"/>
                    </a:lnTo>
                    <a:lnTo>
                      <a:pt x="14255" y="18404"/>
                    </a:lnTo>
                    <a:lnTo>
                      <a:pt x="14230" y="17966"/>
                    </a:lnTo>
                    <a:lnTo>
                      <a:pt x="14153" y="17502"/>
                    </a:lnTo>
                    <a:lnTo>
                      <a:pt x="14051" y="17038"/>
                    </a:lnTo>
                    <a:lnTo>
                      <a:pt x="13898" y="16522"/>
                    </a:lnTo>
                    <a:lnTo>
                      <a:pt x="13720" y="16032"/>
                    </a:lnTo>
                    <a:lnTo>
                      <a:pt x="13312" y="15001"/>
                    </a:lnTo>
                    <a:lnTo>
                      <a:pt x="13082" y="14537"/>
                    </a:lnTo>
                    <a:lnTo>
                      <a:pt x="12853" y="14048"/>
                    </a:lnTo>
                    <a:lnTo>
                      <a:pt x="12572" y="13610"/>
                    </a:lnTo>
                    <a:lnTo>
                      <a:pt x="12292" y="13146"/>
                    </a:lnTo>
                    <a:lnTo>
                      <a:pt x="11986" y="12682"/>
                    </a:lnTo>
                    <a:lnTo>
                      <a:pt x="11680" y="12269"/>
                    </a:lnTo>
                    <a:lnTo>
                      <a:pt x="11374" y="11831"/>
                    </a:lnTo>
                    <a:lnTo>
                      <a:pt x="11017" y="11444"/>
                    </a:lnTo>
                    <a:lnTo>
                      <a:pt x="10685" y="11058"/>
                    </a:lnTo>
                    <a:lnTo>
                      <a:pt x="10303" y="10697"/>
                    </a:lnTo>
                    <a:lnTo>
                      <a:pt x="9946" y="10388"/>
                    </a:lnTo>
                    <a:lnTo>
                      <a:pt x="9563" y="10027"/>
                    </a:lnTo>
                    <a:lnTo>
                      <a:pt x="9283" y="9795"/>
                    </a:lnTo>
                    <a:lnTo>
                      <a:pt x="8977" y="9589"/>
                    </a:lnTo>
                    <a:lnTo>
                      <a:pt x="8645" y="9357"/>
                    </a:lnTo>
                    <a:lnTo>
                      <a:pt x="7982" y="8996"/>
                    </a:lnTo>
                    <a:lnTo>
                      <a:pt x="7625" y="8815"/>
                    </a:lnTo>
                    <a:lnTo>
                      <a:pt x="6885" y="8506"/>
                    </a:lnTo>
                    <a:lnTo>
                      <a:pt x="6095" y="8248"/>
                    </a:lnTo>
                    <a:lnTo>
                      <a:pt x="5253" y="8042"/>
                    </a:lnTo>
                    <a:lnTo>
                      <a:pt x="4361" y="7836"/>
                    </a:lnTo>
                    <a:lnTo>
                      <a:pt x="3417" y="7707"/>
                    </a:lnTo>
                    <a:lnTo>
                      <a:pt x="2856" y="7655"/>
                    </a:lnTo>
                    <a:lnTo>
                      <a:pt x="2372" y="7630"/>
                    </a:lnTo>
                    <a:lnTo>
                      <a:pt x="1913" y="7578"/>
                    </a:lnTo>
                    <a:lnTo>
                      <a:pt x="1454" y="7475"/>
                    </a:lnTo>
                    <a:lnTo>
                      <a:pt x="1275" y="7398"/>
                    </a:lnTo>
                    <a:lnTo>
                      <a:pt x="1097" y="7295"/>
                    </a:lnTo>
                    <a:lnTo>
                      <a:pt x="969" y="7166"/>
                    </a:lnTo>
                    <a:lnTo>
                      <a:pt x="893" y="6985"/>
                    </a:lnTo>
                    <a:lnTo>
                      <a:pt x="842" y="6908"/>
                    </a:lnTo>
                    <a:lnTo>
                      <a:pt x="740" y="6856"/>
                    </a:lnTo>
                    <a:lnTo>
                      <a:pt x="689" y="6779"/>
                    </a:lnTo>
                    <a:lnTo>
                      <a:pt x="638" y="6727"/>
                    </a:lnTo>
                    <a:lnTo>
                      <a:pt x="561" y="6573"/>
                    </a:lnTo>
                    <a:lnTo>
                      <a:pt x="357" y="5748"/>
                    </a:lnTo>
                    <a:lnTo>
                      <a:pt x="204" y="4923"/>
                    </a:lnTo>
                    <a:lnTo>
                      <a:pt x="102" y="4124"/>
                    </a:lnTo>
                    <a:lnTo>
                      <a:pt x="51" y="3325"/>
                    </a:lnTo>
                    <a:lnTo>
                      <a:pt x="0" y="2552"/>
                    </a:lnTo>
                    <a:lnTo>
                      <a:pt x="153" y="1057"/>
                    </a:lnTo>
                    <a:lnTo>
                      <a:pt x="281" y="361"/>
                    </a:lnTo>
                    <a:lnTo>
                      <a:pt x="332" y="258"/>
                    </a:lnTo>
                    <a:lnTo>
                      <a:pt x="357" y="180"/>
                    </a:lnTo>
                    <a:lnTo>
                      <a:pt x="408" y="129"/>
                    </a:lnTo>
                    <a:lnTo>
                      <a:pt x="485" y="77"/>
                    </a:lnTo>
                    <a:lnTo>
                      <a:pt x="587" y="26"/>
                    </a:lnTo>
                    <a:lnTo>
                      <a:pt x="714" y="0"/>
                    </a:lnTo>
                    <a:lnTo>
                      <a:pt x="867" y="26"/>
                    </a:lnTo>
                    <a:lnTo>
                      <a:pt x="995" y="52"/>
                    </a:lnTo>
                    <a:lnTo>
                      <a:pt x="1199" y="206"/>
                    </a:lnTo>
                    <a:lnTo>
                      <a:pt x="1275" y="284"/>
                    </a:lnTo>
                    <a:lnTo>
                      <a:pt x="1403" y="284"/>
                    </a:lnTo>
                    <a:lnTo>
                      <a:pt x="2678" y="335"/>
                    </a:lnTo>
                    <a:lnTo>
                      <a:pt x="3851" y="438"/>
                    </a:lnTo>
                    <a:lnTo>
                      <a:pt x="5049" y="593"/>
                    </a:lnTo>
                    <a:lnTo>
                      <a:pt x="6146" y="799"/>
                    </a:lnTo>
                    <a:lnTo>
                      <a:pt x="7243" y="1031"/>
                    </a:lnTo>
                    <a:lnTo>
                      <a:pt x="8288" y="1289"/>
                    </a:lnTo>
                    <a:lnTo>
                      <a:pt x="9283" y="1624"/>
                    </a:lnTo>
                    <a:lnTo>
                      <a:pt x="10226" y="1985"/>
                    </a:lnTo>
                    <a:lnTo>
                      <a:pt x="11144" y="2423"/>
                    </a:lnTo>
                    <a:lnTo>
                      <a:pt x="12011" y="2861"/>
                    </a:lnTo>
                    <a:lnTo>
                      <a:pt x="12853" y="3377"/>
                    </a:lnTo>
                    <a:lnTo>
                      <a:pt x="13669" y="3944"/>
                    </a:lnTo>
                    <a:lnTo>
                      <a:pt x="14383" y="4511"/>
                    </a:lnTo>
                    <a:lnTo>
                      <a:pt x="15123" y="5181"/>
                    </a:lnTo>
                    <a:lnTo>
                      <a:pt x="15811" y="5877"/>
                    </a:lnTo>
                    <a:lnTo>
                      <a:pt x="16449" y="6599"/>
                    </a:lnTo>
                    <a:lnTo>
                      <a:pt x="17010" y="7320"/>
                    </a:lnTo>
                    <a:lnTo>
                      <a:pt x="17494" y="8042"/>
                    </a:lnTo>
                    <a:lnTo>
                      <a:pt x="18004" y="8764"/>
                    </a:lnTo>
                    <a:lnTo>
                      <a:pt x="18463" y="9485"/>
                    </a:lnTo>
                    <a:lnTo>
                      <a:pt x="18846" y="10259"/>
                    </a:lnTo>
                    <a:lnTo>
                      <a:pt x="19254" y="11058"/>
                    </a:lnTo>
                    <a:lnTo>
                      <a:pt x="19585" y="11857"/>
                    </a:lnTo>
                    <a:lnTo>
                      <a:pt x="20197" y="13558"/>
                    </a:lnTo>
                    <a:lnTo>
                      <a:pt x="20427" y="14486"/>
                    </a:lnTo>
                    <a:lnTo>
                      <a:pt x="20656" y="15388"/>
                    </a:lnTo>
                    <a:lnTo>
                      <a:pt x="20860" y="16342"/>
                    </a:lnTo>
                    <a:lnTo>
                      <a:pt x="21039" y="17321"/>
                    </a:lnTo>
                    <a:lnTo>
                      <a:pt x="21166" y="18326"/>
                    </a:lnTo>
                    <a:lnTo>
                      <a:pt x="21268" y="19383"/>
                    </a:lnTo>
                    <a:lnTo>
                      <a:pt x="21345" y="20466"/>
                    </a:lnTo>
                    <a:lnTo>
                      <a:pt x="21345" y="20595"/>
                    </a:lnTo>
                    <a:lnTo>
                      <a:pt x="21421" y="20672"/>
                    </a:lnTo>
                    <a:lnTo>
                      <a:pt x="21523" y="20827"/>
                    </a:lnTo>
                    <a:lnTo>
                      <a:pt x="21600" y="21007"/>
                    </a:lnTo>
                    <a:lnTo>
                      <a:pt x="21600" y="21188"/>
                    </a:lnTo>
                    <a:lnTo>
                      <a:pt x="21574" y="21368"/>
                    </a:lnTo>
                    <a:lnTo>
                      <a:pt x="21498" y="21471"/>
                    </a:lnTo>
                    <a:lnTo>
                      <a:pt x="21421" y="21548"/>
                    </a:lnTo>
                    <a:lnTo>
                      <a:pt x="21319" y="21574"/>
                    </a:lnTo>
                    <a:lnTo>
                      <a:pt x="21192" y="21600"/>
                    </a:lnTo>
                    <a:lnTo>
                      <a:pt x="21141" y="21600"/>
                    </a:lnTo>
                    <a:close/>
                    <a:moveTo>
                      <a:pt x="1148" y="1675"/>
                    </a:moveTo>
                    <a:lnTo>
                      <a:pt x="1122" y="2294"/>
                    </a:lnTo>
                    <a:lnTo>
                      <a:pt x="1097" y="2887"/>
                    </a:lnTo>
                    <a:lnTo>
                      <a:pt x="1122" y="3480"/>
                    </a:lnTo>
                    <a:lnTo>
                      <a:pt x="1173" y="4047"/>
                    </a:lnTo>
                    <a:lnTo>
                      <a:pt x="1326" y="5078"/>
                    </a:lnTo>
                    <a:lnTo>
                      <a:pt x="1505" y="5980"/>
                    </a:lnTo>
                    <a:lnTo>
                      <a:pt x="1556" y="6109"/>
                    </a:lnTo>
                    <a:lnTo>
                      <a:pt x="1709" y="6160"/>
                    </a:lnTo>
                    <a:lnTo>
                      <a:pt x="1836" y="6263"/>
                    </a:lnTo>
                    <a:lnTo>
                      <a:pt x="1938" y="6418"/>
                    </a:lnTo>
                    <a:lnTo>
                      <a:pt x="1989" y="6521"/>
                    </a:lnTo>
                    <a:lnTo>
                      <a:pt x="2091" y="6547"/>
                    </a:lnTo>
                    <a:lnTo>
                      <a:pt x="2346" y="6624"/>
                    </a:lnTo>
                    <a:lnTo>
                      <a:pt x="3188" y="6779"/>
                    </a:lnTo>
                    <a:lnTo>
                      <a:pt x="3800" y="6831"/>
                    </a:lnTo>
                    <a:lnTo>
                      <a:pt x="4437" y="6882"/>
                    </a:lnTo>
                    <a:lnTo>
                      <a:pt x="5279" y="6959"/>
                    </a:lnTo>
                    <a:lnTo>
                      <a:pt x="5610" y="7011"/>
                    </a:lnTo>
                    <a:lnTo>
                      <a:pt x="5916" y="7063"/>
                    </a:lnTo>
                    <a:lnTo>
                      <a:pt x="6477" y="7243"/>
                    </a:lnTo>
                    <a:lnTo>
                      <a:pt x="7013" y="7398"/>
                    </a:lnTo>
                    <a:lnTo>
                      <a:pt x="7600" y="7604"/>
                    </a:lnTo>
                    <a:lnTo>
                      <a:pt x="8186" y="7836"/>
                    </a:lnTo>
                    <a:lnTo>
                      <a:pt x="8747" y="8145"/>
                    </a:lnTo>
                    <a:lnTo>
                      <a:pt x="9334" y="8454"/>
                    </a:lnTo>
                    <a:lnTo>
                      <a:pt x="9589" y="8635"/>
                    </a:lnTo>
                    <a:lnTo>
                      <a:pt x="9869" y="8867"/>
                    </a:lnTo>
                    <a:lnTo>
                      <a:pt x="10124" y="9073"/>
                    </a:lnTo>
                    <a:lnTo>
                      <a:pt x="10354" y="9279"/>
                    </a:lnTo>
                    <a:lnTo>
                      <a:pt x="11017" y="9949"/>
                    </a:lnTo>
                    <a:lnTo>
                      <a:pt x="11629" y="10645"/>
                    </a:lnTo>
                    <a:lnTo>
                      <a:pt x="12190" y="11316"/>
                    </a:lnTo>
                    <a:lnTo>
                      <a:pt x="12700" y="11986"/>
                    </a:lnTo>
                    <a:lnTo>
                      <a:pt x="13184" y="12656"/>
                    </a:lnTo>
                    <a:lnTo>
                      <a:pt x="13643" y="13352"/>
                    </a:lnTo>
                    <a:lnTo>
                      <a:pt x="14026" y="14048"/>
                    </a:lnTo>
                    <a:lnTo>
                      <a:pt x="14409" y="14795"/>
                    </a:lnTo>
                    <a:lnTo>
                      <a:pt x="14562" y="15079"/>
                    </a:lnTo>
                    <a:lnTo>
                      <a:pt x="14664" y="15414"/>
                    </a:lnTo>
                    <a:lnTo>
                      <a:pt x="14740" y="15749"/>
                    </a:lnTo>
                    <a:lnTo>
                      <a:pt x="14817" y="16110"/>
                    </a:lnTo>
                    <a:lnTo>
                      <a:pt x="14919" y="16832"/>
                    </a:lnTo>
                    <a:lnTo>
                      <a:pt x="15148" y="18919"/>
                    </a:lnTo>
                    <a:lnTo>
                      <a:pt x="15250" y="19254"/>
                    </a:lnTo>
                    <a:lnTo>
                      <a:pt x="15403" y="19873"/>
                    </a:lnTo>
                    <a:lnTo>
                      <a:pt x="15531" y="20182"/>
                    </a:lnTo>
                    <a:lnTo>
                      <a:pt x="15607" y="20389"/>
                    </a:lnTo>
                    <a:lnTo>
                      <a:pt x="17953" y="20389"/>
                    </a:lnTo>
                    <a:lnTo>
                      <a:pt x="18922" y="20414"/>
                    </a:lnTo>
                    <a:lnTo>
                      <a:pt x="19917" y="20440"/>
                    </a:lnTo>
                    <a:lnTo>
                      <a:pt x="20274" y="20466"/>
                    </a:lnTo>
                    <a:lnTo>
                      <a:pt x="20248" y="20105"/>
                    </a:lnTo>
                    <a:lnTo>
                      <a:pt x="20172" y="19074"/>
                    </a:lnTo>
                    <a:lnTo>
                      <a:pt x="20070" y="18069"/>
                    </a:lnTo>
                    <a:lnTo>
                      <a:pt x="19917" y="17115"/>
                    </a:lnTo>
                    <a:lnTo>
                      <a:pt x="19764" y="16187"/>
                    </a:lnTo>
                    <a:lnTo>
                      <a:pt x="19585" y="15311"/>
                    </a:lnTo>
                    <a:lnTo>
                      <a:pt x="19381" y="14434"/>
                    </a:lnTo>
                    <a:lnTo>
                      <a:pt x="19126" y="13610"/>
                    </a:lnTo>
                    <a:lnTo>
                      <a:pt x="18846" y="12811"/>
                    </a:lnTo>
                    <a:lnTo>
                      <a:pt x="18565" y="12037"/>
                    </a:lnTo>
                    <a:lnTo>
                      <a:pt x="17902" y="10594"/>
                    </a:lnTo>
                    <a:lnTo>
                      <a:pt x="17494" y="9898"/>
                    </a:lnTo>
                    <a:lnTo>
                      <a:pt x="17112" y="9228"/>
                    </a:lnTo>
                    <a:lnTo>
                      <a:pt x="16678" y="8583"/>
                    </a:lnTo>
                    <a:lnTo>
                      <a:pt x="16219" y="7990"/>
                    </a:lnTo>
                    <a:lnTo>
                      <a:pt x="15709" y="7398"/>
                    </a:lnTo>
                    <a:lnTo>
                      <a:pt x="15046" y="6676"/>
                    </a:lnTo>
                    <a:lnTo>
                      <a:pt x="14332" y="6006"/>
                    </a:lnTo>
                    <a:lnTo>
                      <a:pt x="13643" y="5387"/>
                    </a:lnTo>
                    <a:lnTo>
                      <a:pt x="12904" y="4820"/>
                    </a:lnTo>
                    <a:lnTo>
                      <a:pt x="12139" y="4279"/>
                    </a:lnTo>
                    <a:lnTo>
                      <a:pt x="11348" y="3789"/>
                    </a:lnTo>
                    <a:lnTo>
                      <a:pt x="9665" y="2964"/>
                    </a:lnTo>
                    <a:lnTo>
                      <a:pt x="8747" y="2629"/>
                    </a:lnTo>
                    <a:lnTo>
                      <a:pt x="7829" y="2320"/>
                    </a:lnTo>
                    <a:lnTo>
                      <a:pt x="6885" y="2062"/>
                    </a:lnTo>
                    <a:lnTo>
                      <a:pt x="5891" y="1830"/>
                    </a:lnTo>
                    <a:lnTo>
                      <a:pt x="4845" y="1675"/>
                    </a:lnTo>
                    <a:lnTo>
                      <a:pt x="2652" y="1418"/>
                    </a:lnTo>
                    <a:lnTo>
                      <a:pt x="1479" y="1366"/>
                    </a:lnTo>
                    <a:lnTo>
                      <a:pt x="1199" y="1366"/>
                    </a:lnTo>
                    <a:lnTo>
                      <a:pt x="1148" y="167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4" name="chenying0907 904"/>
              <p:cNvSpPr/>
              <p:nvPr/>
            </p:nvSpPr>
            <p:spPr>
              <a:xfrm>
                <a:off x="14889" y="-1"/>
                <a:ext cx="468421" cy="47544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51" y="21600"/>
                    </a:moveTo>
                    <a:lnTo>
                      <a:pt x="17463" y="21583"/>
                    </a:lnTo>
                    <a:lnTo>
                      <a:pt x="17375" y="21548"/>
                    </a:lnTo>
                    <a:lnTo>
                      <a:pt x="17252" y="21409"/>
                    </a:lnTo>
                    <a:lnTo>
                      <a:pt x="16988" y="21583"/>
                    </a:lnTo>
                    <a:lnTo>
                      <a:pt x="16847" y="21600"/>
                    </a:lnTo>
                    <a:lnTo>
                      <a:pt x="16777" y="21583"/>
                    </a:lnTo>
                    <a:lnTo>
                      <a:pt x="16689" y="21548"/>
                    </a:lnTo>
                    <a:lnTo>
                      <a:pt x="16653" y="21513"/>
                    </a:lnTo>
                    <a:lnTo>
                      <a:pt x="16636" y="21461"/>
                    </a:lnTo>
                    <a:lnTo>
                      <a:pt x="16600" y="21409"/>
                    </a:lnTo>
                    <a:lnTo>
                      <a:pt x="16583" y="21340"/>
                    </a:lnTo>
                    <a:lnTo>
                      <a:pt x="16530" y="21027"/>
                    </a:lnTo>
                    <a:lnTo>
                      <a:pt x="16477" y="20680"/>
                    </a:lnTo>
                    <a:lnTo>
                      <a:pt x="16424" y="20003"/>
                    </a:lnTo>
                    <a:lnTo>
                      <a:pt x="16407" y="19325"/>
                    </a:lnTo>
                    <a:lnTo>
                      <a:pt x="16389" y="18666"/>
                    </a:lnTo>
                    <a:lnTo>
                      <a:pt x="16372" y="17797"/>
                    </a:lnTo>
                    <a:lnTo>
                      <a:pt x="16354" y="17363"/>
                    </a:lnTo>
                    <a:lnTo>
                      <a:pt x="16284" y="16460"/>
                    </a:lnTo>
                    <a:lnTo>
                      <a:pt x="16143" y="15592"/>
                    </a:lnTo>
                    <a:lnTo>
                      <a:pt x="16037" y="15141"/>
                    </a:lnTo>
                    <a:lnTo>
                      <a:pt x="15896" y="14707"/>
                    </a:lnTo>
                    <a:lnTo>
                      <a:pt x="15773" y="14273"/>
                    </a:lnTo>
                    <a:lnTo>
                      <a:pt x="15632" y="13856"/>
                    </a:lnTo>
                    <a:lnTo>
                      <a:pt x="15474" y="13474"/>
                    </a:lnTo>
                    <a:lnTo>
                      <a:pt x="15315" y="13075"/>
                    </a:lnTo>
                    <a:lnTo>
                      <a:pt x="15139" y="12675"/>
                    </a:lnTo>
                    <a:lnTo>
                      <a:pt x="14770" y="11946"/>
                    </a:lnTo>
                    <a:lnTo>
                      <a:pt x="14576" y="11599"/>
                    </a:lnTo>
                    <a:lnTo>
                      <a:pt x="14382" y="11269"/>
                    </a:lnTo>
                    <a:lnTo>
                      <a:pt x="14154" y="10922"/>
                    </a:lnTo>
                    <a:lnTo>
                      <a:pt x="13925" y="10592"/>
                    </a:lnTo>
                    <a:lnTo>
                      <a:pt x="13678" y="10296"/>
                    </a:lnTo>
                    <a:lnTo>
                      <a:pt x="13449" y="10001"/>
                    </a:lnTo>
                    <a:lnTo>
                      <a:pt x="13185" y="9706"/>
                    </a:lnTo>
                    <a:lnTo>
                      <a:pt x="12939" y="9428"/>
                    </a:lnTo>
                    <a:lnTo>
                      <a:pt x="12622" y="9133"/>
                    </a:lnTo>
                    <a:lnTo>
                      <a:pt x="12305" y="8821"/>
                    </a:lnTo>
                    <a:lnTo>
                      <a:pt x="11971" y="8560"/>
                    </a:lnTo>
                    <a:lnTo>
                      <a:pt x="11654" y="8282"/>
                    </a:lnTo>
                    <a:lnTo>
                      <a:pt x="11319" y="8022"/>
                    </a:lnTo>
                    <a:lnTo>
                      <a:pt x="10967" y="7779"/>
                    </a:lnTo>
                    <a:lnTo>
                      <a:pt x="10633" y="7553"/>
                    </a:lnTo>
                    <a:lnTo>
                      <a:pt x="10281" y="7327"/>
                    </a:lnTo>
                    <a:lnTo>
                      <a:pt x="9946" y="7136"/>
                    </a:lnTo>
                    <a:lnTo>
                      <a:pt x="9207" y="6754"/>
                    </a:lnTo>
                    <a:lnTo>
                      <a:pt x="8872" y="6598"/>
                    </a:lnTo>
                    <a:lnTo>
                      <a:pt x="8115" y="6268"/>
                    </a:lnTo>
                    <a:lnTo>
                      <a:pt x="7376" y="6008"/>
                    </a:lnTo>
                    <a:lnTo>
                      <a:pt x="5827" y="5522"/>
                    </a:lnTo>
                    <a:lnTo>
                      <a:pt x="5052" y="5331"/>
                    </a:lnTo>
                    <a:lnTo>
                      <a:pt x="4243" y="5140"/>
                    </a:lnTo>
                    <a:lnTo>
                      <a:pt x="3433" y="4983"/>
                    </a:lnTo>
                    <a:lnTo>
                      <a:pt x="2623" y="4844"/>
                    </a:lnTo>
                    <a:lnTo>
                      <a:pt x="968" y="4549"/>
                    </a:lnTo>
                    <a:lnTo>
                      <a:pt x="440" y="4462"/>
                    </a:lnTo>
                    <a:lnTo>
                      <a:pt x="317" y="4410"/>
                    </a:lnTo>
                    <a:lnTo>
                      <a:pt x="282" y="4393"/>
                    </a:lnTo>
                    <a:lnTo>
                      <a:pt x="246" y="4358"/>
                    </a:lnTo>
                    <a:lnTo>
                      <a:pt x="211" y="4306"/>
                    </a:lnTo>
                    <a:lnTo>
                      <a:pt x="194" y="4254"/>
                    </a:lnTo>
                    <a:lnTo>
                      <a:pt x="194" y="4185"/>
                    </a:lnTo>
                    <a:lnTo>
                      <a:pt x="229" y="4011"/>
                    </a:lnTo>
                    <a:lnTo>
                      <a:pt x="158" y="3941"/>
                    </a:lnTo>
                    <a:lnTo>
                      <a:pt x="106" y="3837"/>
                    </a:lnTo>
                    <a:lnTo>
                      <a:pt x="88" y="3733"/>
                    </a:lnTo>
                    <a:lnTo>
                      <a:pt x="70" y="2865"/>
                    </a:lnTo>
                    <a:lnTo>
                      <a:pt x="53" y="2032"/>
                    </a:lnTo>
                    <a:lnTo>
                      <a:pt x="53" y="2014"/>
                    </a:lnTo>
                    <a:lnTo>
                      <a:pt x="18" y="1198"/>
                    </a:lnTo>
                    <a:lnTo>
                      <a:pt x="0" y="347"/>
                    </a:lnTo>
                    <a:lnTo>
                      <a:pt x="0" y="260"/>
                    </a:lnTo>
                    <a:lnTo>
                      <a:pt x="18" y="191"/>
                    </a:lnTo>
                    <a:lnTo>
                      <a:pt x="88" y="87"/>
                    </a:lnTo>
                    <a:lnTo>
                      <a:pt x="141" y="52"/>
                    </a:lnTo>
                    <a:lnTo>
                      <a:pt x="211" y="17"/>
                    </a:lnTo>
                    <a:lnTo>
                      <a:pt x="282" y="0"/>
                    </a:lnTo>
                    <a:lnTo>
                      <a:pt x="422" y="0"/>
                    </a:lnTo>
                    <a:lnTo>
                      <a:pt x="493" y="17"/>
                    </a:lnTo>
                    <a:lnTo>
                      <a:pt x="581" y="35"/>
                    </a:lnTo>
                    <a:lnTo>
                      <a:pt x="634" y="69"/>
                    </a:lnTo>
                    <a:lnTo>
                      <a:pt x="669" y="122"/>
                    </a:lnTo>
                    <a:lnTo>
                      <a:pt x="722" y="122"/>
                    </a:lnTo>
                    <a:lnTo>
                      <a:pt x="1391" y="226"/>
                    </a:lnTo>
                    <a:lnTo>
                      <a:pt x="2042" y="330"/>
                    </a:lnTo>
                    <a:lnTo>
                      <a:pt x="3362" y="469"/>
                    </a:lnTo>
                    <a:lnTo>
                      <a:pt x="4155" y="556"/>
                    </a:lnTo>
                    <a:lnTo>
                      <a:pt x="5739" y="764"/>
                    </a:lnTo>
                    <a:lnTo>
                      <a:pt x="7323" y="1077"/>
                    </a:lnTo>
                    <a:lnTo>
                      <a:pt x="7693" y="1181"/>
                    </a:lnTo>
                    <a:lnTo>
                      <a:pt x="8080" y="1285"/>
                    </a:lnTo>
                    <a:lnTo>
                      <a:pt x="8855" y="1563"/>
                    </a:lnTo>
                    <a:lnTo>
                      <a:pt x="9224" y="1702"/>
                    </a:lnTo>
                    <a:lnTo>
                      <a:pt x="9594" y="1858"/>
                    </a:lnTo>
                    <a:lnTo>
                      <a:pt x="10562" y="2344"/>
                    </a:lnTo>
                    <a:lnTo>
                      <a:pt x="11460" y="2830"/>
                    </a:lnTo>
                    <a:lnTo>
                      <a:pt x="12340" y="3351"/>
                    </a:lnTo>
                    <a:lnTo>
                      <a:pt x="13133" y="3872"/>
                    </a:lnTo>
                    <a:lnTo>
                      <a:pt x="13907" y="4428"/>
                    </a:lnTo>
                    <a:lnTo>
                      <a:pt x="14242" y="4705"/>
                    </a:lnTo>
                    <a:lnTo>
                      <a:pt x="14611" y="4983"/>
                    </a:lnTo>
                    <a:lnTo>
                      <a:pt x="14946" y="5278"/>
                    </a:lnTo>
                    <a:lnTo>
                      <a:pt x="15579" y="5869"/>
                    </a:lnTo>
                    <a:lnTo>
                      <a:pt x="15879" y="6164"/>
                    </a:lnTo>
                    <a:lnTo>
                      <a:pt x="16231" y="6546"/>
                    </a:lnTo>
                    <a:lnTo>
                      <a:pt x="16583" y="6945"/>
                    </a:lnTo>
                    <a:lnTo>
                      <a:pt x="16900" y="7310"/>
                    </a:lnTo>
                    <a:lnTo>
                      <a:pt x="17234" y="7692"/>
                    </a:lnTo>
                    <a:lnTo>
                      <a:pt x="17516" y="8091"/>
                    </a:lnTo>
                    <a:lnTo>
                      <a:pt x="17815" y="8456"/>
                    </a:lnTo>
                    <a:lnTo>
                      <a:pt x="18079" y="8855"/>
                    </a:lnTo>
                    <a:lnTo>
                      <a:pt x="18343" y="9237"/>
                    </a:lnTo>
                    <a:lnTo>
                      <a:pt x="18590" y="9637"/>
                    </a:lnTo>
                    <a:lnTo>
                      <a:pt x="18836" y="10019"/>
                    </a:lnTo>
                    <a:lnTo>
                      <a:pt x="19047" y="10401"/>
                    </a:lnTo>
                    <a:lnTo>
                      <a:pt x="19435" y="11199"/>
                    </a:lnTo>
                    <a:lnTo>
                      <a:pt x="19611" y="11564"/>
                    </a:lnTo>
                    <a:lnTo>
                      <a:pt x="19752" y="11963"/>
                    </a:lnTo>
                    <a:lnTo>
                      <a:pt x="19910" y="12363"/>
                    </a:lnTo>
                    <a:lnTo>
                      <a:pt x="20051" y="12762"/>
                    </a:lnTo>
                    <a:lnTo>
                      <a:pt x="20174" y="13179"/>
                    </a:lnTo>
                    <a:lnTo>
                      <a:pt x="20385" y="14012"/>
                    </a:lnTo>
                    <a:lnTo>
                      <a:pt x="20579" y="14846"/>
                    </a:lnTo>
                    <a:lnTo>
                      <a:pt x="20737" y="15696"/>
                    </a:lnTo>
                    <a:lnTo>
                      <a:pt x="20878" y="16530"/>
                    </a:lnTo>
                    <a:lnTo>
                      <a:pt x="21001" y="17398"/>
                    </a:lnTo>
                    <a:lnTo>
                      <a:pt x="21213" y="19082"/>
                    </a:lnTo>
                    <a:lnTo>
                      <a:pt x="21389" y="20645"/>
                    </a:lnTo>
                    <a:lnTo>
                      <a:pt x="21406" y="20714"/>
                    </a:lnTo>
                    <a:lnTo>
                      <a:pt x="21547" y="20853"/>
                    </a:lnTo>
                    <a:lnTo>
                      <a:pt x="21600" y="20975"/>
                    </a:lnTo>
                    <a:lnTo>
                      <a:pt x="21600" y="21114"/>
                    </a:lnTo>
                    <a:lnTo>
                      <a:pt x="21582" y="21235"/>
                    </a:lnTo>
                    <a:lnTo>
                      <a:pt x="21459" y="21357"/>
                    </a:lnTo>
                    <a:lnTo>
                      <a:pt x="21389" y="21392"/>
                    </a:lnTo>
                    <a:lnTo>
                      <a:pt x="21301" y="21409"/>
                    </a:lnTo>
                    <a:lnTo>
                      <a:pt x="21266" y="21392"/>
                    </a:lnTo>
                    <a:lnTo>
                      <a:pt x="20913" y="21374"/>
                    </a:lnTo>
                    <a:lnTo>
                      <a:pt x="20544" y="21374"/>
                    </a:lnTo>
                    <a:lnTo>
                      <a:pt x="20016" y="21392"/>
                    </a:lnTo>
                    <a:lnTo>
                      <a:pt x="19470" y="21409"/>
                    </a:lnTo>
                    <a:lnTo>
                      <a:pt x="18414" y="21513"/>
                    </a:lnTo>
                    <a:lnTo>
                      <a:pt x="17604" y="21600"/>
                    </a:lnTo>
                    <a:lnTo>
                      <a:pt x="17551" y="21600"/>
                    </a:lnTo>
                    <a:close/>
                    <a:moveTo>
                      <a:pt x="757" y="1129"/>
                    </a:moveTo>
                    <a:lnTo>
                      <a:pt x="792" y="2032"/>
                    </a:lnTo>
                    <a:lnTo>
                      <a:pt x="810" y="2813"/>
                    </a:lnTo>
                    <a:lnTo>
                      <a:pt x="827" y="3612"/>
                    </a:lnTo>
                    <a:lnTo>
                      <a:pt x="827" y="3785"/>
                    </a:lnTo>
                    <a:lnTo>
                      <a:pt x="1162" y="3837"/>
                    </a:lnTo>
                    <a:lnTo>
                      <a:pt x="2922" y="4167"/>
                    </a:lnTo>
                    <a:lnTo>
                      <a:pt x="3785" y="4323"/>
                    </a:lnTo>
                    <a:lnTo>
                      <a:pt x="4665" y="4497"/>
                    </a:lnTo>
                    <a:lnTo>
                      <a:pt x="5528" y="4705"/>
                    </a:lnTo>
                    <a:lnTo>
                      <a:pt x="6373" y="4914"/>
                    </a:lnTo>
                    <a:lnTo>
                      <a:pt x="7235" y="5157"/>
                    </a:lnTo>
                    <a:lnTo>
                      <a:pt x="8045" y="5435"/>
                    </a:lnTo>
                    <a:lnTo>
                      <a:pt x="8872" y="5765"/>
                    </a:lnTo>
                    <a:lnTo>
                      <a:pt x="9260" y="5921"/>
                    </a:lnTo>
                    <a:lnTo>
                      <a:pt x="9647" y="6112"/>
                    </a:lnTo>
                    <a:lnTo>
                      <a:pt x="10052" y="6303"/>
                    </a:lnTo>
                    <a:lnTo>
                      <a:pt x="10791" y="6720"/>
                    </a:lnTo>
                    <a:lnTo>
                      <a:pt x="11161" y="6963"/>
                    </a:lnTo>
                    <a:lnTo>
                      <a:pt x="11513" y="7188"/>
                    </a:lnTo>
                    <a:lnTo>
                      <a:pt x="11883" y="7466"/>
                    </a:lnTo>
                    <a:lnTo>
                      <a:pt x="12235" y="7727"/>
                    </a:lnTo>
                    <a:lnTo>
                      <a:pt x="12552" y="8022"/>
                    </a:lnTo>
                    <a:lnTo>
                      <a:pt x="12886" y="8317"/>
                    </a:lnTo>
                    <a:lnTo>
                      <a:pt x="13203" y="8647"/>
                    </a:lnTo>
                    <a:lnTo>
                      <a:pt x="13520" y="8959"/>
                    </a:lnTo>
                    <a:lnTo>
                      <a:pt x="13837" y="9324"/>
                    </a:lnTo>
                    <a:lnTo>
                      <a:pt x="14312" y="9949"/>
                    </a:lnTo>
                    <a:lnTo>
                      <a:pt x="14770" y="10574"/>
                    </a:lnTo>
                    <a:lnTo>
                      <a:pt x="15175" y="11217"/>
                    </a:lnTo>
                    <a:lnTo>
                      <a:pt x="15562" y="11859"/>
                    </a:lnTo>
                    <a:lnTo>
                      <a:pt x="15879" y="12484"/>
                    </a:lnTo>
                    <a:lnTo>
                      <a:pt x="16160" y="13127"/>
                    </a:lnTo>
                    <a:lnTo>
                      <a:pt x="16389" y="13752"/>
                    </a:lnTo>
                    <a:lnTo>
                      <a:pt x="16600" y="14394"/>
                    </a:lnTo>
                    <a:lnTo>
                      <a:pt x="16706" y="14863"/>
                    </a:lnTo>
                    <a:lnTo>
                      <a:pt x="16794" y="15349"/>
                    </a:lnTo>
                    <a:lnTo>
                      <a:pt x="16865" y="15835"/>
                    </a:lnTo>
                    <a:lnTo>
                      <a:pt x="16917" y="16304"/>
                    </a:lnTo>
                    <a:lnTo>
                      <a:pt x="16970" y="16790"/>
                    </a:lnTo>
                    <a:lnTo>
                      <a:pt x="16988" y="17259"/>
                    </a:lnTo>
                    <a:lnTo>
                      <a:pt x="17041" y="18197"/>
                    </a:lnTo>
                    <a:lnTo>
                      <a:pt x="17093" y="19447"/>
                    </a:lnTo>
                    <a:lnTo>
                      <a:pt x="17164" y="20089"/>
                    </a:lnTo>
                    <a:lnTo>
                      <a:pt x="17234" y="20714"/>
                    </a:lnTo>
                    <a:lnTo>
                      <a:pt x="17269" y="20975"/>
                    </a:lnTo>
                    <a:lnTo>
                      <a:pt x="17516" y="20888"/>
                    </a:lnTo>
                    <a:lnTo>
                      <a:pt x="17639" y="20853"/>
                    </a:lnTo>
                    <a:lnTo>
                      <a:pt x="18449" y="20784"/>
                    </a:lnTo>
                    <a:lnTo>
                      <a:pt x="19435" y="20697"/>
                    </a:lnTo>
                    <a:lnTo>
                      <a:pt x="19928" y="20662"/>
                    </a:lnTo>
                    <a:lnTo>
                      <a:pt x="20403" y="20645"/>
                    </a:lnTo>
                    <a:lnTo>
                      <a:pt x="20667" y="20645"/>
                    </a:lnTo>
                    <a:lnTo>
                      <a:pt x="20632" y="20402"/>
                    </a:lnTo>
                    <a:lnTo>
                      <a:pt x="20456" y="18874"/>
                    </a:lnTo>
                    <a:lnTo>
                      <a:pt x="20262" y="17259"/>
                    </a:lnTo>
                    <a:lnTo>
                      <a:pt x="20174" y="16443"/>
                    </a:lnTo>
                    <a:lnTo>
                      <a:pt x="19892" y="14846"/>
                    </a:lnTo>
                    <a:lnTo>
                      <a:pt x="19681" y="14064"/>
                    </a:lnTo>
                    <a:lnTo>
                      <a:pt x="19470" y="13266"/>
                    </a:lnTo>
                    <a:lnTo>
                      <a:pt x="19311" y="12901"/>
                    </a:lnTo>
                    <a:lnTo>
                      <a:pt x="19171" y="12519"/>
                    </a:lnTo>
                    <a:lnTo>
                      <a:pt x="18977" y="12033"/>
                    </a:lnTo>
                    <a:lnTo>
                      <a:pt x="18748" y="11547"/>
                    </a:lnTo>
                    <a:lnTo>
                      <a:pt x="18519" y="11078"/>
                    </a:lnTo>
                    <a:lnTo>
                      <a:pt x="18290" y="10626"/>
                    </a:lnTo>
                    <a:lnTo>
                      <a:pt x="18026" y="10175"/>
                    </a:lnTo>
                    <a:lnTo>
                      <a:pt x="17780" y="9741"/>
                    </a:lnTo>
                    <a:lnTo>
                      <a:pt x="17481" y="9307"/>
                    </a:lnTo>
                    <a:lnTo>
                      <a:pt x="17217" y="8873"/>
                    </a:lnTo>
                    <a:lnTo>
                      <a:pt x="16900" y="8456"/>
                    </a:lnTo>
                    <a:lnTo>
                      <a:pt x="16600" y="8074"/>
                    </a:lnTo>
                    <a:lnTo>
                      <a:pt x="16266" y="7675"/>
                    </a:lnTo>
                    <a:lnTo>
                      <a:pt x="15932" y="7293"/>
                    </a:lnTo>
                    <a:lnTo>
                      <a:pt x="15597" y="6928"/>
                    </a:lnTo>
                    <a:lnTo>
                      <a:pt x="15245" y="6563"/>
                    </a:lnTo>
                    <a:lnTo>
                      <a:pt x="14875" y="6216"/>
                    </a:lnTo>
                    <a:lnTo>
                      <a:pt x="14523" y="5904"/>
                    </a:lnTo>
                    <a:lnTo>
                      <a:pt x="13837" y="5331"/>
                    </a:lnTo>
                    <a:lnTo>
                      <a:pt x="13080" y="4740"/>
                    </a:lnTo>
                    <a:lnTo>
                      <a:pt x="12657" y="4445"/>
                    </a:lnTo>
                    <a:lnTo>
                      <a:pt x="12252" y="4150"/>
                    </a:lnTo>
                    <a:lnTo>
                      <a:pt x="11812" y="3855"/>
                    </a:lnTo>
                    <a:lnTo>
                      <a:pt x="10897" y="3299"/>
                    </a:lnTo>
                    <a:lnTo>
                      <a:pt x="10404" y="3056"/>
                    </a:lnTo>
                    <a:lnTo>
                      <a:pt x="9946" y="2795"/>
                    </a:lnTo>
                    <a:lnTo>
                      <a:pt x="8925" y="2344"/>
                    </a:lnTo>
                    <a:lnTo>
                      <a:pt x="8415" y="2153"/>
                    </a:lnTo>
                    <a:lnTo>
                      <a:pt x="7904" y="1997"/>
                    </a:lnTo>
                    <a:lnTo>
                      <a:pt x="7376" y="1841"/>
                    </a:lnTo>
                    <a:lnTo>
                      <a:pt x="6320" y="1632"/>
                    </a:lnTo>
                    <a:lnTo>
                      <a:pt x="5264" y="1459"/>
                    </a:lnTo>
                    <a:lnTo>
                      <a:pt x="4225" y="1302"/>
                    </a:lnTo>
                    <a:lnTo>
                      <a:pt x="3186" y="1181"/>
                    </a:lnTo>
                    <a:lnTo>
                      <a:pt x="2095" y="1059"/>
                    </a:lnTo>
                    <a:lnTo>
                      <a:pt x="986" y="920"/>
                    </a:lnTo>
                    <a:lnTo>
                      <a:pt x="739" y="868"/>
                    </a:lnTo>
                    <a:lnTo>
                      <a:pt x="757" y="1129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grpSp>
        <p:nvGrpSpPr>
          <p:cNvPr id="1332" name="chenying0907 5"/>
          <p:cNvGrpSpPr/>
          <p:nvPr/>
        </p:nvGrpSpPr>
        <p:grpSpPr>
          <a:xfrm>
            <a:off x="4465769" y="2212485"/>
            <a:ext cx="1664345" cy="1676838"/>
            <a:chOff x="0" y="0"/>
            <a:chExt cx="1664343" cy="1676837"/>
          </a:xfrm>
        </p:grpSpPr>
        <p:sp>
          <p:nvSpPr>
            <p:cNvPr id="1307" name="椭圆 31"/>
            <p:cNvSpPr/>
            <p:nvPr/>
          </p:nvSpPr>
          <p:spPr>
            <a:xfrm rot="15654318">
              <a:off x="99205" y="112984"/>
              <a:ext cx="1465934" cy="1450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810" extrusionOk="0">
                  <a:moveTo>
                    <a:pt x="4072" y="2066"/>
                  </a:moveTo>
                  <a:cubicBezTo>
                    <a:pt x="6371" y="713"/>
                    <a:pt x="8479" y="-790"/>
                    <a:pt x="13058" y="479"/>
                  </a:cubicBezTo>
                  <a:cubicBezTo>
                    <a:pt x="17636" y="1747"/>
                    <a:pt x="21334" y="6054"/>
                    <a:pt x="20973" y="10736"/>
                  </a:cubicBezTo>
                  <a:cubicBezTo>
                    <a:pt x="20611" y="15418"/>
                    <a:pt x="16300" y="20810"/>
                    <a:pt x="10537" y="20810"/>
                  </a:cubicBezTo>
                  <a:cubicBezTo>
                    <a:pt x="4773" y="20810"/>
                    <a:pt x="468" y="14550"/>
                    <a:pt x="101" y="10736"/>
                  </a:cubicBezTo>
                  <a:cubicBezTo>
                    <a:pt x="-266" y="6922"/>
                    <a:pt x="369" y="6659"/>
                    <a:pt x="1992" y="4278"/>
                  </a:cubicBezTo>
                </a:path>
              </a:pathLst>
            </a:custGeom>
            <a:solidFill>
              <a:srgbClr val="F2F2F2"/>
            </a:solidFill>
            <a:ln w="25400" cap="rnd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2300">
                  <a:solidFill>
                    <a:srgbClr val="605448"/>
                  </a:solidFill>
                </a:defRPr>
              </a:pPr>
              <a:endParaRPr/>
            </a:p>
          </p:txBody>
        </p:sp>
        <p:grpSp>
          <p:nvGrpSpPr>
            <p:cNvPr id="1331" name="chenying0907 279"/>
            <p:cNvGrpSpPr/>
            <p:nvPr/>
          </p:nvGrpSpPr>
          <p:grpSpPr>
            <a:xfrm>
              <a:off x="463027" y="433452"/>
              <a:ext cx="774628" cy="794237"/>
              <a:chOff x="0" y="0"/>
              <a:chExt cx="774626" cy="794236"/>
            </a:xfrm>
          </p:grpSpPr>
          <p:sp>
            <p:nvSpPr>
              <p:cNvPr id="1308" name="chenying0907 905"/>
              <p:cNvSpPr/>
              <p:nvPr/>
            </p:nvSpPr>
            <p:spPr>
              <a:xfrm>
                <a:off x="45773" y="126795"/>
                <a:ext cx="61619" cy="1708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9" y="223"/>
                    </a:moveTo>
                    <a:lnTo>
                      <a:pt x="17691" y="1341"/>
                    </a:lnTo>
                    <a:lnTo>
                      <a:pt x="15840" y="2607"/>
                    </a:lnTo>
                    <a:lnTo>
                      <a:pt x="14400" y="3799"/>
                    </a:lnTo>
                    <a:lnTo>
                      <a:pt x="12960" y="5139"/>
                    </a:lnTo>
                    <a:lnTo>
                      <a:pt x="10286" y="7746"/>
                    </a:lnTo>
                    <a:lnTo>
                      <a:pt x="8023" y="10279"/>
                    </a:lnTo>
                    <a:lnTo>
                      <a:pt x="3086" y="15641"/>
                    </a:lnTo>
                    <a:lnTo>
                      <a:pt x="2057" y="17057"/>
                    </a:lnTo>
                    <a:lnTo>
                      <a:pt x="1029" y="18397"/>
                    </a:lnTo>
                    <a:lnTo>
                      <a:pt x="411" y="19812"/>
                    </a:lnTo>
                    <a:lnTo>
                      <a:pt x="0" y="21228"/>
                    </a:lnTo>
                    <a:lnTo>
                      <a:pt x="206" y="21377"/>
                    </a:lnTo>
                    <a:lnTo>
                      <a:pt x="617" y="21526"/>
                    </a:lnTo>
                    <a:lnTo>
                      <a:pt x="1029" y="21600"/>
                    </a:lnTo>
                    <a:lnTo>
                      <a:pt x="1234" y="21526"/>
                    </a:lnTo>
                    <a:lnTo>
                      <a:pt x="1646" y="21451"/>
                    </a:lnTo>
                    <a:lnTo>
                      <a:pt x="1851" y="21377"/>
                    </a:lnTo>
                    <a:lnTo>
                      <a:pt x="2057" y="21228"/>
                    </a:lnTo>
                    <a:lnTo>
                      <a:pt x="2263" y="19812"/>
                    </a:lnTo>
                    <a:lnTo>
                      <a:pt x="3086" y="18397"/>
                    </a:lnTo>
                    <a:lnTo>
                      <a:pt x="3909" y="17131"/>
                    </a:lnTo>
                    <a:lnTo>
                      <a:pt x="5143" y="15716"/>
                    </a:lnTo>
                    <a:lnTo>
                      <a:pt x="7406" y="13109"/>
                    </a:lnTo>
                    <a:lnTo>
                      <a:pt x="9874" y="10502"/>
                    </a:lnTo>
                    <a:lnTo>
                      <a:pt x="12343" y="7970"/>
                    </a:lnTo>
                    <a:lnTo>
                      <a:pt x="14606" y="5363"/>
                    </a:lnTo>
                    <a:lnTo>
                      <a:pt x="16046" y="4097"/>
                    </a:lnTo>
                    <a:lnTo>
                      <a:pt x="17691" y="2905"/>
                    </a:lnTo>
                    <a:lnTo>
                      <a:pt x="19337" y="1639"/>
                    </a:lnTo>
                    <a:lnTo>
                      <a:pt x="21394" y="596"/>
                    </a:lnTo>
                    <a:lnTo>
                      <a:pt x="21600" y="447"/>
                    </a:lnTo>
                    <a:lnTo>
                      <a:pt x="21394" y="298"/>
                    </a:lnTo>
                    <a:lnTo>
                      <a:pt x="21394" y="223"/>
                    </a:lnTo>
                    <a:lnTo>
                      <a:pt x="20983" y="149"/>
                    </a:lnTo>
                    <a:lnTo>
                      <a:pt x="20366" y="0"/>
                    </a:lnTo>
                    <a:lnTo>
                      <a:pt x="19749" y="22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09" name="chenying0907 906"/>
              <p:cNvSpPr/>
              <p:nvPr/>
            </p:nvSpPr>
            <p:spPr>
              <a:xfrm>
                <a:off x="47534" y="95096"/>
                <a:ext cx="98590" cy="3117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99" y="163"/>
                    </a:moveTo>
                    <a:lnTo>
                      <a:pt x="20169" y="814"/>
                    </a:lnTo>
                    <a:lnTo>
                      <a:pt x="19778" y="1505"/>
                    </a:lnTo>
                    <a:lnTo>
                      <a:pt x="19258" y="2156"/>
                    </a:lnTo>
                    <a:lnTo>
                      <a:pt x="18607" y="2847"/>
                    </a:lnTo>
                    <a:lnTo>
                      <a:pt x="17176" y="4190"/>
                    </a:lnTo>
                    <a:lnTo>
                      <a:pt x="15745" y="5451"/>
                    </a:lnTo>
                    <a:lnTo>
                      <a:pt x="12361" y="8217"/>
                    </a:lnTo>
                    <a:lnTo>
                      <a:pt x="10670" y="9559"/>
                    </a:lnTo>
                    <a:lnTo>
                      <a:pt x="8848" y="10902"/>
                    </a:lnTo>
                    <a:lnTo>
                      <a:pt x="8198" y="11593"/>
                    </a:lnTo>
                    <a:lnTo>
                      <a:pt x="7547" y="12244"/>
                    </a:lnTo>
                    <a:lnTo>
                      <a:pt x="6636" y="13546"/>
                    </a:lnTo>
                    <a:lnTo>
                      <a:pt x="4945" y="16231"/>
                    </a:lnTo>
                    <a:lnTo>
                      <a:pt x="4554" y="16922"/>
                    </a:lnTo>
                    <a:lnTo>
                      <a:pt x="4034" y="17532"/>
                    </a:lnTo>
                    <a:lnTo>
                      <a:pt x="3383" y="18142"/>
                    </a:lnTo>
                    <a:lnTo>
                      <a:pt x="2602" y="18753"/>
                    </a:lnTo>
                    <a:lnTo>
                      <a:pt x="1952" y="19363"/>
                    </a:lnTo>
                    <a:lnTo>
                      <a:pt x="1431" y="20014"/>
                    </a:lnTo>
                    <a:lnTo>
                      <a:pt x="911" y="20624"/>
                    </a:lnTo>
                    <a:lnTo>
                      <a:pt x="260" y="21234"/>
                    </a:lnTo>
                    <a:lnTo>
                      <a:pt x="0" y="21315"/>
                    </a:lnTo>
                    <a:lnTo>
                      <a:pt x="0" y="21397"/>
                    </a:lnTo>
                    <a:lnTo>
                      <a:pt x="130" y="21478"/>
                    </a:lnTo>
                    <a:lnTo>
                      <a:pt x="130" y="21519"/>
                    </a:lnTo>
                    <a:lnTo>
                      <a:pt x="390" y="21600"/>
                    </a:lnTo>
                    <a:lnTo>
                      <a:pt x="911" y="21600"/>
                    </a:lnTo>
                    <a:lnTo>
                      <a:pt x="1171" y="21519"/>
                    </a:lnTo>
                    <a:lnTo>
                      <a:pt x="1692" y="21031"/>
                    </a:lnTo>
                    <a:lnTo>
                      <a:pt x="2342" y="20542"/>
                    </a:lnTo>
                    <a:lnTo>
                      <a:pt x="2602" y="20014"/>
                    </a:lnTo>
                    <a:lnTo>
                      <a:pt x="2993" y="19525"/>
                    </a:lnTo>
                    <a:lnTo>
                      <a:pt x="3773" y="18793"/>
                    </a:lnTo>
                    <a:lnTo>
                      <a:pt x="4554" y="18142"/>
                    </a:lnTo>
                    <a:lnTo>
                      <a:pt x="5335" y="17410"/>
                    </a:lnTo>
                    <a:lnTo>
                      <a:pt x="5986" y="16678"/>
                    </a:lnTo>
                    <a:lnTo>
                      <a:pt x="6896" y="15254"/>
                    </a:lnTo>
                    <a:lnTo>
                      <a:pt x="7677" y="13871"/>
                    </a:lnTo>
                    <a:lnTo>
                      <a:pt x="8718" y="12407"/>
                    </a:lnTo>
                    <a:lnTo>
                      <a:pt x="9239" y="11715"/>
                    </a:lnTo>
                    <a:lnTo>
                      <a:pt x="10019" y="11024"/>
                    </a:lnTo>
                    <a:lnTo>
                      <a:pt x="11841" y="9559"/>
                    </a:lnTo>
                    <a:lnTo>
                      <a:pt x="13663" y="8136"/>
                    </a:lnTo>
                    <a:lnTo>
                      <a:pt x="15614" y="6712"/>
                    </a:lnTo>
                    <a:lnTo>
                      <a:pt x="17176" y="5247"/>
                    </a:lnTo>
                    <a:lnTo>
                      <a:pt x="20039" y="2725"/>
                    </a:lnTo>
                    <a:lnTo>
                      <a:pt x="20559" y="2075"/>
                    </a:lnTo>
                    <a:lnTo>
                      <a:pt x="21080" y="1464"/>
                    </a:lnTo>
                    <a:lnTo>
                      <a:pt x="21600" y="163"/>
                    </a:lnTo>
                    <a:lnTo>
                      <a:pt x="21470" y="81"/>
                    </a:lnTo>
                    <a:lnTo>
                      <a:pt x="21210" y="0"/>
                    </a:lnTo>
                    <a:lnTo>
                      <a:pt x="20819" y="0"/>
                    </a:lnTo>
                    <a:lnTo>
                      <a:pt x="20559" y="41"/>
                    </a:lnTo>
                    <a:lnTo>
                      <a:pt x="20429" y="81"/>
                    </a:lnTo>
                    <a:lnTo>
                      <a:pt x="20299" y="16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0" name="chenying0907 907"/>
              <p:cNvSpPr/>
              <p:nvPr/>
            </p:nvSpPr>
            <p:spPr>
              <a:xfrm>
                <a:off x="61618" y="278246"/>
                <a:ext cx="65141" cy="1866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618" y="273"/>
                    </a:moveTo>
                    <a:lnTo>
                      <a:pt x="19420" y="954"/>
                    </a:lnTo>
                    <a:lnTo>
                      <a:pt x="19222" y="1567"/>
                    </a:lnTo>
                    <a:lnTo>
                      <a:pt x="18231" y="2930"/>
                    </a:lnTo>
                    <a:lnTo>
                      <a:pt x="15655" y="5519"/>
                    </a:lnTo>
                    <a:lnTo>
                      <a:pt x="14466" y="7018"/>
                    </a:lnTo>
                    <a:lnTo>
                      <a:pt x="13475" y="8517"/>
                    </a:lnTo>
                    <a:lnTo>
                      <a:pt x="11295" y="11515"/>
                    </a:lnTo>
                    <a:lnTo>
                      <a:pt x="10106" y="12810"/>
                    </a:lnTo>
                    <a:lnTo>
                      <a:pt x="8521" y="13968"/>
                    </a:lnTo>
                    <a:lnTo>
                      <a:pt x="6936" y="15195"/>
                    </a:lnTo>
                    <a:lnTo>
                      <a:pt x="5152" y="16285"/>
                    </a:lnTo>
                    <a:lnTo>
                      <a:pt x="3369" y="17512"/>
                    </a:lnTo>
                    <a:lnTo>
                      <a:pt x="1982" y="18670"/>
                    </a:lnTo>
                    <a:lnTo>
                      <a:pt x="793" y="19965"/>
                    </a:lnTo>
                    <a:lnTo>
                      <a:pt x="198" y="20578"/>
                    </a:lnTo>
                    <a:lnTo>
                      <a:pt x="0" y="21327"/>
                    </a:lnTo>
                    <a:lnTo>
                      <a:pt x="0" y="21396"/>
                    </a:lnTo>
                    <a:lnTo>
                      <a:pt x="198" y="21532"/>
                    </a:lnTo>
                    <a:lnTo>
                      <a:pt x="396" y="21600"/>
                    </a:lnTo>
                    <a:lnTo>
                      <a:pt x="793" y="21600"/>
                    </a:lnTo>
                    <a:lnTo>
                      <a:pt x="1387" y="21532"/>
                    </a:lnTo>
                    <a:lnTo>
                      <a:pt x="1783" y="21396"/>
                    </a:lnTo>
                    <a:lnTo>
                      <a:pt x="1783" y="21327"/>
                    </a:lnTo>
                    <a:lnTo>
                      <a:pt x="2180" y="20578"/>
                    </a:lnTo>
                    <a:lnTo>
                      <a:pt x="2576" y="19897"/>
                    </a:lnTo>
                    <a:lnTo>
                      <a:pt x="3765" y="18602"/>
                    </a:lnTo>
                    <a:lnTo>
                      <a:pt x="5549" y="17375"/>
                    </a:lnTo>
                    <a:lnTo>
                      <a:pt x="7134" y="16149"/>
                    </a:lnTo>
                    <a:lnTo>
                      <a:pt x="8917" y="14991"/>
                    </a:lnTo>
                    <a:lnTo>
                      <a:pt x="10701" y="13696"/>
                    </a:lnTo>
                    <a:lnTo>
                      <a:pt x="12286" y="12401"/>
                    </a:lnTo>
                    <a:lnTo>
                      <a:pt x="13475" y="11175"/>
                    </a:lnTo>
                    <a:lnTo>
                      <a:pt x="15655" y="8109"/>
                    </a:lnTo>
                    <a:lnTo>
                      <a:pt x="18033" y="5179"/>
                    </a:lnTo>
                    <a:lnTo>
                      <a:pt x="20213" y="2726"/>
                    </a:lnTo>
                    <a:lnTo>
                      <a:pt x="21006" y="1499"/>
                    </a:lnTo>
                    <a:lnTo>
                      <a:pt x="21600" y="273"/>
                    </a:lnTo>
                    <a:lnTo>
                      <a:pt x="21402" y="136"/>
                    </a:lnTo>
                    <a:lnTo>
                      <a:pt x="21006" y="0"/>
                    </a:lnTo>
                    <a:lnTo>
                      <a:pt x="20609" y="0"/>
                    </a:lnTo>
                    <a:lnTo>
                      <a:pt x="20015" y="68"/>
                    </a:lnTo>
                    <a:lnTo>
                      <a:pt x="19817" y="136"/>
                    </a:lnTo>
                    <a:lnTo>
                      <a:pt x="19618" y="27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1" name="chenying0907 908"/>
              <p:cNvSpPr/>
              <p:nvPr/>
            </p:nvSpPr>
            <p:spPr>
              <a:xfrm>
                <a:off x="91546" y="302901"/>
                <a:ext cx="65141" cy="1884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029" y="67"/>
                    </a:moveTo>
                    <a:lnTo>
                      <a:pt x="19047" y="470"/>
                    </a:lnTo>
                    <a:lnTo>
                      <a:pt x="18262" y="872"/>
                    </a:lnTo>
                    <a:lnTo>
                      <a:pt x="17084" y="1744"/>
                    </a:lnTo>
                    <a:lnTo>
                      <a:pt x="16102" y="2616"/>
                    </a:lnTo>
                    <a:lnTo>
                      <a:pt x="15513" y="3622"/>
                    </a:lnTo>
                    <a:lnTo>
                      <a:pt x="14138" y="5165"/>
                    </a:lnTo>
                    <a:lnTo>
                      <a:pt x="12764" y="6775"/>
                    </a:lnTo>
                    <a:lnTo>
                      <a:pt x="10015" y="9928"/>
                    </a:lnTo>
                    <a:lnTo>
                      <a:pt x="8640" y="11270"/>
                    </a:lnTo>
                    <a:lnTo>
                      <a:pt x="7265" y="12745"/>
                    </a:lnTo>
                    <a:lnTo>
                      <a:pt x="3927" y="15496"/>
                    </a:lnTo>
                    <a:lnTo>
                      <a:pt x="2553" y="16904"/>
                    </a:lnTo>
                    <a:lnTo>
                      <a:pt x="1375" y="18380"/>
                    </a:lnTo>
                    <a:lnTo>
                      <a:pt x="393" y="19789"/>
                    </a:lnTo>
                    <a:lnTo>
                      <a:pt x="196" y="20594"/>
                    </a:lnTo>
                    <a:lnTo>
                      <a:pt x="0" y="21265"/>
                    </a:lnTo>
                    <a:lnTo>
                      <a:pt x="393" y="21533"/>
                    </a:lnTo>
                    <a:lnTo>
                      <a:pt x="589" y="21600"/>
                    </a:lnTo>
                    <a:lnTo>
                      <a:pt x="1571" y="21600"/>
                    </a:lnTo>
                    <a:lnTo>
                      <a:pt x="1767" y="21533"/>
                    </a:lnTo>
                    <a:lnTo>
                      <a:pt x="2160" y="21265"/>
                    </a:lnTo>
                    <a:lnTo>
                      <a:pt x="2160" y="20594"/>
                    </a:lnTo>
                    <a:lnTo>
                      <a:pt x="2356" y="19856"/>
                    </a:lnTo>
                    <a:lnTo>
                      <a:pt x="3142" y="18514"/>
                    </a:lnTo>
                    <a:lnTo>
                      <a:pt x="4320" y="17173"/>
                    </a:lnTo>
                    <a:lnTo>
                      <a:pt x="5695" y="15898"/>
                    </a:lnTo>
                    <a:lnTo>
                      <a:pt x="8640" y="13282"/>
                    </a:lnTo>
                    <a:lnTo>
                      <a:pt x="10015" y="12007"/>
                    </a:lnTo>
                    <a:lnTo>
                      <a:pt x="11193" y="10666"/>
                    </a:lnTo>
                    <a:lnTo>
                      <a:pt x="13745" y="8050"/>
                    </a:lnTo>
                    <a:lnTo>
                      <a:pt x="15905" y="5434"/>
                    </a:lnTo>
                    <a:lnTo>
                      <a:pt x="16887" y="4159"/>
                    </a:lnTo>
                    <a:lnTo>
                      <a:pt x="17869" y="2817"/>
                    </a:lnTo>
                    <a:lnTo>
                      <a:pt x="18458" y="2214"/>
                    </a:lnTo>
                    <a:lnTo>
                      <a:pt x="19047" y="1677"/>
                    </a:lnTo>
                    <a:lnTo>
                      <a:pt x="20225" y="1073"/>
                    </a:lnTo>
                    <a:lnTo>
                      <a:pt x="21404" y="537"/>
                    </a:lnTo>
                    <a:lnTo>
                      <a:pt x="21600" y="402"/>
                    </a:lnTo>
                    <a:lnTo>
                      <a:pt x="21600" y="268"/>
                    </a:lnTo>
                    <a:lnTo>
                      <a:pt x="21404" y="201"/>
                    </a:lnTo>
                    <a:lnTo>
                      <a:pt x="21207" y="67"/>
                    </a:lnTo>
                    <a:lnTo>
                      <a:pt x="21011" y="0"/>
                    </a:lnTo>
                    <a:lnTo>
                      <a:pt x="20422" y="0"/>
                    </a:lnTo>
                    <a:lnTo>
                      <a:pt x="20029" y="6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2" name="chenying0907 909"/>
              <p:cNvSpPr/>
              <p:nvPr/>
            </p:nvSpPr>
            <p:spPr>
              <a:xfrm>
                <a:off x="133798" y="306423"/>
                <a:ext cx="45775" cy="2025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042" y="250"/>
                    </a:moveTo>
                    <a:lnTo>
                      <a:pt x="18474" y="1748"/>
                    </a:lnTo>
                    <a:lnTo>
                      <a:pt x="17621" y="3246"/>
                    </a:lnTo>
                    <a:lnTo>
                      <a:pt x="16484" y="4745"/>
                    </a:lnTo>
                    <a:lnTo>
                      <a:pt x="15063" y="6180"/>
                    </a:lnTo>
                    <a:lnTo>
                      <a:pt x="12221" y="9177"/>
                    </a:lnTo>
                    <a:lnTo>
                      <a:pt x="11084" y="10675"/>
                    </a:lnTo>
                    <a:lnTo>
                      <a:pt x="9947" y="12049"/>
                    </a:lnTo>
                    <a:lnTo>
                      <a:pt x="9379" y="12798"/>
                    </a:lnTo>
                    <a:lnTo>
                      <a:pt x="8526" y="13422"/>
                    </a:lnTo>
                    <a:lnTo>
                      <a:pt x="6253" y="14733"/>
                    </a:lnTo>
                    <a:lnTo>
                      <a:pt x="4263" y="15919"/>
                    </a:lnTo>
                    <a:lnTo>
                      <a:pt x="3411" y="16668"/>
                    </a:lnTo>
                    <a:lnTo>
                      <a:pt x="2842" y="17292"/>
                    </a:lnTo>
                    <a:lnTo>
                      <a:pt x="1989" y="18354"/>
                    </a:lnTo>
                    <a:lnTo>
                      <a:pt x="1421" y="19353"/>
                    </a:lnTo>
                    <a:lnTo>
                      <a:pt x="1421" y="20788"/>
                    </a:lnTo>
                    <a:lnTo>
                      <a:pt x="853" y="21038"/>
                    </a:lnTo>
                    <a:lnTo>
                      <a:pt x="284" y="21101"/>
                    </a:lnTo>
                    <a:lnTo>
                      <a:pt x="0" y="21225"/>
                    </a:lnTo>
                    <a:lnTo>
                      <a:pt x="284" y="21350"/>
                    </a:lnTo>
                    <a:lnTo>
                      <a:pt x="284" y="21413"/>
                    </a:lnTo>
                    <a:lnTo>
                      <a:pt x="568" y="21538"/>
                    </a:lnTo>
                    <a:lnTo>
                      <a:pt x="1137" y="21538"/>
                    </a:lnTo>
                    <a:lnTo>
                      <a:pt x="1421" y="21600"/>
                    </a:lnTo>
                    <a:lnTo>
                      <a:pt x="1989" y="21538"/>
                    </a:lnTo>
                    <a:lnTo>
                      <a:pt x="2842" y="21350"/>
                    </a:lnTo>
                    <a:lnTo>
                      <a:pt x="3411" y="21163"/>
                    </a:lnTo>
                    <a:lnTo>
                      <a:pt x="3979" y="20539"/>
                    </a:lnTo>
                    <a:lnTo>
                      <a:pt x="3979" y="19353"/>
                    </a:lnTo>
                    <a:lnTo>
                      <a:pt x="4263" y="18603"/>
                    </a:lnTo>
                    <a:lnTo>
                      <a:pt x="4832" y="17792"/>
                    </a:lnTo>
                    <a:lnTo>
                      <a:pt x="5400" y="17043"/>
                    </a:lnTo>
                    <a:lnTo>
                      <a:pt x="6537" y="16231"/>
                    </a:lnTo>
                    <a:lnTo>
                      <a:pt x="9095" y="14733"/>
                    </a:lnTo>
                    <a:lnTo>
                      <a:pt x="11368" y="13297"/>
                    </a:lnTo>
                    <a:lnTo>
                      <a:pt x="12505" y="12548"/>
                    </a:lnTo>
                    <a:lnTo>
                      <a:pt x="13074" y="11736"/>
                    </a:lnTo>
                    <a:lnTo>
                      <a:pt x="13358" y="10987"/>
                    </a:lnTo>
                    <a:lnTo>
                      <a:pt x="13926" y="10176"/>
                    </a:lnTo>
                    <a:lnTo>
                      <a:pt x="17905" y="6680"/>
                    </a:lnTo>
                    <a:lnTo>
                      <a:pt x="18474" y="5806"/>
                    </a:lnTo>
                    <a:lnTo>
                      <a:pt x="18758" y="4932"/>
                    </a:lnTo>
                    <a:lnTo>
                      <a:pt x="19895" y="3246"/>
                    </a:lnTo>
                    <a:lnTo>
                      <a:pt x="20747" y="1748"/>
                    </a:lnTo>
                    <a:lnTo>
                      <a:pt x="21316" y="1061"/>
                    </a:lnTo>
                    <a:lnTo>
                      <a:pt x="21600" y="250"/>
                    </a:lnTo>
                    <a:lnTo>
                      <a:pt x="21316" y="125"/>
                    </a:lnTo>
                    <a:lnTo>
                      <a:pt x="20747" y="0"/>
                    </a:lnTo>
                    <a:lnTo>
                      <a:pt x="19895" y="0"/>
                    </a:lnTo>
                    <a:lnTo>
                      <a:pt x="19326" y="62"/>
                    </a:lnTo>
                    <a:lnTo>
                      <a:pt x="19042" y="125"/>
                    </a:lnTo>
                    <a:lnTo>
                      <a:pt x="19042" y="25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3" name="chenying0907 910"/>
              <p:cNvSpPr/>
              <p:nvPr/>
            </p:nvSpPr>
            <p:spPr>
              <a:xfrm>
                <a:off x="170770" y="269440"/>
                <a:ext cx="52816" cy="2800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181"/>
                    </a:moveTo>
                    <a:lnTo>
                      <a:pt x="18720" y="904"/>
                    </a:lnTo>
                    <a:lnTo>
                      <a:pt x="18240" y="1536"/>
                    </a:lnTo>
                    <a:lnTo>
                      <a:pt x="16560" y="2847"/>
                    </a:lnTo>
                    <a:lnTo>
                      <a:pt x="12960" y="5468"/>
                    </a:lnTo>
                    <a:lnTo>
                      <a:pt x="9600" y="8134"/>
                    </a:lnTo>
                    <a:lnTo>
                      <a:pt x="6240" y="10755"/>
                    </a:lnTo>
                    <a:lnTo>
                      <a:pt x="5520" y="11433"/>
                    </a:lnTo>
                    <a:lnTo>
                      <a:pt x="5040" y="12156"/>
                    </a:lnTo>
                    <a:lnTo>
                      <a:pt x="4560" y="13602"/>
                    </a:lnTo>
                    <a:lnTo>
                      <a:pt x="3840" y="15003"/>
                    </a:lnTo>
                    <a:lnTo>
                      <a:pt x="3600" y="15680"/>
                    </a:lnTo>
                    <a:lnTo>
                      <a:pt x="2880" y="16403"/>
                    </a:lnTo>
                    <a:lnTo>
                      <a:pt x="960" y="18934"/>
                    </a:lnTo>
                    <a:lnTo>
                      <a:pt x="480" y="20154"/>
                    </a:lnTo>
                    <a:lnTo>
                      <a:pt x="0" y="21419"/>
                    </a:lnTo>
                    <a:lnTo>
                      <a:pt x="0" y="21510"/>
                    </a:lnTo>
                    <a:lnTo>
                      <a:pt x="240" y="21555"/>
                    </a:lnTo>
                    <a:lnTo>
                      <a:pt x="720" y="21600"/>
                    </a:lnTo>
                    <a:lnTo>
                      <a:pt x="1440" y="21600"/>
                    </a:lnTo>
                    <a:lnTo>
                      <a:pt x="1920" y="21555"/>
                    </a:lnTo>
                    <a:lnTo>
                      <a:pt x="2160" y="21510"/>
                    </a:lnTo>
                    <a:lnTo>
                      <a:pt x="2160" y="21419"/>
                    </a:lnTo>
                    <a:lnTo>
                      <a:pt x="2640" y="20064"/>
                    </a:lnTo>
                    <a:lnTo>
                      <a:pt x="3360" y="18753"/>
                    </a:lnTo>
                    <a:lnTo>
                      <a:pt x="4320" y="17397"/>
                    </a:lnTo>
                    <a:lnTo>
                      <a:pt x="5520" y="16132"/>
                    </a:lnTo>
                    <a:lnTo>
                      <a:pt x="6000" y="15409"/>
                    </a:lnTo>
                    <a:lnTo>
                      <a:pt x="6720" y="14731"/>
                    </a:lnTo>
                    <a:lnTo>
                      <a:pt x="7200" y="13331"/>
                    </a:lnTo>
                    <a:lnTo>
                      <a:pt x="7920" y="11885"/>
                    </a:lnTo>
                    <a:lnTo>
                      <a:pt x="8400" y="11162"/>
                    </a:lnTo>
                    <a:lnTo>
                      <a:pt x="9120" y="10484"/>
                    </a:lnTo>
                    <a:lnTo>
                      <a:pt x="12240" y="7863"/>
                    </a:lnTo>
                    <a:lnTo>
                      <a:pt x="15840" y="5242"/>
                    </a:lnTo>
                    <a:lnTo>
                      <a:pt x="18960" y="2756"/>
                    </a:lnTo>
                    <a:lnTo>
                      <a:pt x="20400" y="1446"/>
                    </a:lnTo>
                    <a:lnTo>
                      <a:pt x="21600" y="181"/>
                    </a:lnTo>
                    <a:lnTo>
                      <a:pt x="21600" y="136"/>
                    </a:lnTo>
                    <a:lnTo>
                      <a:pt x="20880" y="0"/>
                    </a:lnTo>
                    <a:lnTo>
                      <a:pt x="20400" y="0"/>
                    </a:lnTo>
                    <a:lnTo>
                      <a:pt x="19680" y="45"/>
                    </a:lnTo>
                    <a:lnTo>
                      <a:pt x="19440" y="136"/>
                    </a:lnTo>
                    <a:lnTo>
                      <a:pt x="19200" y="18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4" name="chenying0907 911"/>
              <p:cNvSpPr/>
              <p:nvPr/>
            </p:nvSpPr>
            <p:spPr>
              <a:xfrm>
                <a:off x="193656" y="96857"/>
                <a:ext cx="116195" cy="505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125"/>
                    </a:moveTo>
                    <a:lnTo>
                      <a:pt x="20618" y="226"/>
                    </a:lnTo>
                    <a:lnTo>
                      <a:pt x="20400" y="301"/>
                    </a:lnTo>
                    <a:lnTo>
                      <a:pt x="20291" y="376"/>
                    </a:lnTo>
                    <a:lnTo>
                      <a:pt x="20182" y="476"/>
                    </a:lnTo>
                    <a:lnTo>
                      <a:pt x="19964" y="852"/>
                    </a:lnTo>
                    <a:lnTo>
                      <a:pt x="19745" y="1178"/>
                    </a:lnTo>
                    <a:lnTo>
                      <a:pt x="19418" y="1829"/>
                    </a:lnTo>
                    <a:lnTo>
                      <a:pt x="18873" y="2456"/>
                    </a:lnTo>
                    <a:lnTo>
                      <a:pt x="18218" y="3182"/>
                    </a:lnTo>
                    <a:lnTo>
                      <a:pt x="17455" y="3859"/>
                    </a:lnTo>
                    <a:lnTo>
                      <a:pt x="16582" y="4561"/>
                    </a:lnTo>
                    <a:lnTo>
                      <a:pt x="15491" y="5212"/>
                    </a:lnTo>
                    <a:lnTo>
                      <a:pt x="11782" y="7693"/>
                    </a:lnTo>
                    <a:lnTo>
                      <a:pt x="11345" y="8044"/>
                    </a:lnTo>
                    <a:lnTo>
                      <a:pt x="11018" y="8369"/>
                    </a:lnTo>
                    <a:lnTo>
                      <a:pt x="10473" y="9096"/>
                    </a:lnTo>
                    <a:lnTo>
                      <a:pt x="9600" y="10524"/>
                    </a:lnTo>
                    <a:lnTo>
                      <a:pt x="8945" y="11226"/>
                    </a:lnTo>
                    <a:lnTo>
                      <a:pt x="8400" y="11928"/>
                    </a:lnTo>
                    <a:lnTo>
                      <a:pt x="7200" y="13356"/>
                    </a:lnTo>
                    <a:lnTo>
                      <a:pt x="5891" y="14759"/>
                    </a:lnTo>
                    <a:lnTo>
                      <a:pt x="4473" y="16137"/>
                    </a:lnTo>
                    <a:lnTo>
                      <a:pt x="3273" y="17490"/>
                    </a:lnTo>
                    <a:lnTo>
                      <a:pt x="1964" y="18819"/>
                    </a:lnTo>
                    <a:lnTo>
                      <a:pt x="764" y="20147"/>
                    </a:lnTo>
                    <a:lnTo>
                      <a:pt x="327" y="20823"/>
                    </a:lnTo>
                    <a:lnTo>
                      <a:pt x="0" y="21500"/>
                    </a:lnTo>
                    <a:lnTo>
                      <a:pt x="0" y="21550"/>
                    </a:lnTo>
                    <a:lnTo>
                      <a:pt x="218" y="21600"/>
                    </a:lnTo>
                    <a:lnTo>
                      <a:pt x="436" y="21600"/>
                    </a:lnTo>
                    <a:lnTo>
                      <a:pt x="764" y="21575"/>
                    </a:lnTo>
                    <a:lnTo>
                      <a:pt x="873" y="21550"/>
                    </a:lnTo>
                    <a:lnTo>
                      <a:pt x="982" y="21500"/>
                    </a:lnTo>
                    <a:lnTo>
                      <a:pt x="1309" y="20798"/>
                    </a:lnTo>
                    <a:lnTo>
                      <a:pt x="1855" y="20122"/>
                    </a:lnTo>
                    <a:lnTo>
                      <a:pt x="3164" y="18743"/>
                    </a:lnTo>
                    <a:lnTo>
                      <a:pt x="4364" y="17365"/>
                    </a:lnTo>
                    <a:lnTo>
                      <a:pt x="5782" y="15987"/>
                    </a:lnTo>
                    <a:lnTo>
                      <a:pt x="6982" y="14534"/>
                    </a:lnTo>
                    <a:lnTo>
                      <a:pt x="8400" y="13080"/>
                    </a:lnTo>
                    <a:lnTo>
                      <a:pt x="10364" y="10900"/>
                    </a:lnTo>
                    <a:lnTo>
                      <a:pt x="10800" y="10148"/>
                    </a:lnTo>
                    <a:lnTo>
                      <a:pt x="11673" y="8845"/>
                    </a:lnTo>
                    <a:lnTo>
                      <a:pt x="12327" y="8169"/>
                    </a:lnTo>
                    <a:lnTo>
                      <a:pt x="13200" y="7542"/>
                    </a:lnTo>
                    <a:lnTo>
                      <a:pt x="17236" y="4886"/>
                    </a:lnTo>
                    <a:lnTo>
                      <a:pt x="18109" y="4185"/>
                    </a:lnTo>
                    <a:lnTo>
                      <a:pt x="18982" y="3508"/>
                    </a:lnTo>
                    <a:lnTo>
                      <a:pt x="19745" y="2806"/>
                    </a:lnTo>
                    <a:lnTo>
                      <a:pt x="20291" y="2080"/>
                    </a:lnTo>
                    <a:lnTo>
                      <a:pt x="20618" y="1503"/>
                    </a:lnTo>
                    <a:lnTo>
                      <a:pt x="20727" y="1178"/>
                    </a:lnTo>
                    <a:lnTo>
                      <a:pt x="20945" y="902"/>
                    </a:lnTo>
                    <a:lnTo>
                      <a:pt x="21600" y="301"/>
                    </a:lnTo>
                    <a:lnTo>
                      <a:pt x="21600" y="75"/>
                    </a:lnTo>
                    <a:lnTo>
                      <a:pt x="21382" y="25"/>
                    </a:lnTo>
                    <a:lnTo>
                      <a:pt x="21164" y="0"/>
                    </a:lnTo>
                    <a:lnTo>
                      <a:pt x="20945" y="25"/>
                    </a:lnTo>
                    <a:lnTo>
                      <a:pt x="20727" y="75"/>
                    </a:lnTo>
                    <a:lnTo>
                      <a:pt x="20618" y="12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5" name="chenying0907 912"/>
              <p:cNvSpPr/>
              <p:nvPr/>
            </p:nvSpPr>
            <p:spPr>
              <a:xfrm>
                <a:off x="234148" y="107423"/>
                <a:ext cx="109153" cy="5019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32" y="126"/>
                    </a:moveTo>
                    <a:lnTo>
                      <a:pt x="20432" y="430"/>
                    </a:lnTo>
                    <a:lnTo>
                      <a:pt x="20316" y="733"/>
                    </a:lnTo>
                    <a:lnTo>
                      <a:pt x="19849" y="1315"/>
                    </a:lnTo>
                    <a:lnTo>
                      <a:pt x="18564" y="2529"/>
                    </a:lnTo>
                    <a:lnTo>
                      <a:pt x="17514" y="3870"/>
                    </a:lnTo>
                    <a:lnTo>
                      <a:pt x="16463" y="5236"/>
                    </a:lnTo>
                    <a:lnTo>
                      <a:pt x="15178" y="6601"/>
                    </a:lnTo>
                    <a:lnTo>
                      <a:pt x="14128" y="7967"/>
                    </a:lnTo>
                    <a:lnTo>
                      <a:pt x="12143" y="10775"/>
                    </a:lnTo>
                    <a:lnTo>
                      <a:pt x="11792" y="11053"/>
                    </a:lnTo>
                    <a:lnTo>
                      <a:pt x="11559" y="11356"/>
                    </a:lnTo>
                    <a:lnTo>
                      <a:pt x="11209" y="11660"/>
                    </a:lnTo>
                    <a:lnTo>
                      <a:pt x="10858" y="11938"/>
                    </a:lnTo>
                    <a:lnTo>
                      <a:pt x="10625" y="12343"/>
                    </a:lnTo>
                    <a:lnTo>
                      <a:pt x="10275" y="12697"/>
                    </a:lnTo>
                    <a:lnTo>
                      <a:pt x="9457" y="13430"/>
                    </a:lnTo>
                    <a:lnTo>
                      <a:pt x="5955" y="16289"/>
                    </a:lnTo>
                    <a:lnTo>
                      <a:pt x="5137" y="16997"/>
                    </a:lnTo>
                    <a:lnTo>
                      <a:pt x="4086" y="17680"/>
                    </a:lnTo>
                    <a:lnTo>
                      <a:pt x="2218" y="19045"/>
                    </a:lnTo>
                    <a:lnTo>
                      <a:pt x="1518" y="19728"/>
                    </a:lnTo>
                    <a:lnTo>
                      <a:pt x="817" y="20386"/>
                    </a:lnTo>
                    <a:lnTo>
                      <a:pt x="234" y="20942"/>
                    </a:lnTo>
                    <a:lnTo>
                      <a:pt x="0" y="21195"/>
                    </a:lnTo>
                    <a:lnTo>
                      <a:pt x="0" y="21524"/>
                    </a:lnTo>
                    <a:lnTo>
                      <a:pt x="117" y="21575"/>
                    </a:lnTo>
                    <a:lnTo>
                      <a:pt x="234" y="21575"/>
                    </a:lnTo>
                    <a:lnTo>
                      <a:pt x="467" y="21600"/>
                    </a:lnTo>
                    <a:lnTo>
                      <a:pt x="701" y="21575"/>
                    </a:lnTo>
                    <a:lnTo>
                      <a:pt x="817" y="21575"/>
                    </a:lnTo>
                    <a:lnTo>
                      <a:pt x="934" y="21524"/>
                    </a:lnTo>
                    <a:lnTo>
                      <a:pt x="1051" y="21448"/>
                    </a:lnTo>
                    <a:lnTo>
                      <a:pt x="1168" y="21170"/>
                    </a:lnTo>
                    <a:lnTo>
                      <a:pt x="1518" y="20867"/>
                    </a:lnTo>
                    <a:lnTo>
                      <a:pt x="2102" y="20234"/>
                    </a:lnTo>
                    <a:lnTo>
                      <a:pt x="2685" y="19577"/>
                    </a:lnTo>
                    <a:lnTo>
                      <a:pt x="3503" y="18894"/>
                    </a:lnTo>
                    <a:lnTo>
                      <a:pt x="5488" y="17528"/>
                    </a:lnTo>
                    <a:lnTo>
                      <a:pt x="7356" y="16137"/>
                    </a:lnTo>
                    <a:lnTo>
                      <a:pt x="10742" y="13279"/>
                    </a:lnTo>
                    <a:lnTo>
                      <a:pt x="11442" y="12646"/>
                    </a:lnTo>
                    <a:lnTo>
                      <a:pt x="11909" y="12039"/>
                    </a:lnTo>
                    <a:lnTo>
                      <a:pt x="12259" y="11660"/>
                    </a:lnTo>
                    <a:lnTo>
                      <a:pt x="12726" y="11306"/>
                    </a:lnTo>
                    <a:lnTo>
                      <a:pt x="13427" y="10598"/>
                    </a:lnTo>
                    <a:lnTo>
                      <a:pt x="15295" y="7815"/>
                    </a:lnTo>
                    <a:lnTo>
                      <a:pt x="17630" y="5084"/>
                    </a:lnTo>
                    <a:lnTo>
                      <a:pt x="18681" y="3718"/>
                    </a:lnTo>
                    <a:lnTo>
                      <a:pt x="19849" y="2352"/>
                    </a:lnTo>
                    <a:lnTo>
                      <a:pt x="21016" y="1265"/>
                    </a:lnTo>
                    <a:lnTo>
                      <a:pt x="21366" y="683"/>
                    </a:lnTo>
                    <a:lnTo>
                      <a:pt x="21600" y="126"/>
                    </a:lnTo>
                    <a:lnTo>
                      <a:pt x="21366" y="25"/>
                    </a:lnTo>
                    <a:lnTo>
                      <a:pt x="21250" y="0"/>
                    </a:lnTo>
                    <a:lnTo>
                      <a:pt x="20783" y="0"/>
                    </a:lnTo>
                    <a:lnTo>
                      <a:pt x="20666" y="25"/>
                    </a:lnTo>
                    <a:lnTo>
                      <a:pt x="20432" y="12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6" name="chenying0907 913"/>
              <p:cNvSpPr/>
              <p:nvPr/>
            </p:nvSpPr>
            <p:spPr>
              <a:xfrm>
                <a:off x="276401" y="125034"/>
                <a:ext cx="114434" cy="560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88" y="113"/>
                    </a:moveTo>
                    <a:lnTo>
                      <a:pt x="20278" y="815"/>
                    </a:lnTo>
                    <a:lnTo>
                      <a:pt x="19947" y="1517"/>
                    </a:lnTo>
                    <a:lnTo>
                      <a:pt x="19396" y="2196"/>
                    </a:lnTo>
                    <a:lnTo>
                      <a:pt x="17853" y="3555"/>
                    </a:lnTo>
                    <a:lnTo>
                      <a:pt x="16861" y="4234"/>
                    </a:lnTo>
                    <a:lnTo>
                      <a:pt x="14988" y="5570"/>
                    </a:lnTo>
                    <a:lnTo>
                      <a:pt x="14657" y="5909"/>
                    </a:lnTo>
                    <a:lnTo>
                      <a:pt x="14216" y="6181"/>
                    </a:lnTo>
                    <a:lnTo>
                      <a:pt x="13886" y="6792"/>
                    </a:lnTo>
                    <a:lnTo>
                      <a:pt x="13665" y="7404"/>
                    </a:lnTo>
                    <a:lnTo>
                      <a:pt x="13555" y="8038"/>
                    </a:lnTo>
                    <a:lnTo>
                      <a:pt x="13335" y="8740"/>
                    </a:lnTo>
                    <a:lnTo>
                      <a:pt x="13004" y="9464"/>
                    </a:lnTo>
                    <a:lnTo>
                      <a:pt x="12453" y="10166"/>
                    </a:lnTo>
                    <a:lnTo>
                      <a:pt x="11902" y="10891"/>
                    </a:lnTo>
                    <a:lnTo>
                      <a:pt x="11131" y="11570"/>
                    </a:lnTo>
                    <a:lnTo>
                      <a:pt x="10139" y="12181"/>
                    </a:lnTo>
                    <a:lnTo>
                      <a:pt x="8155" y="13494"/>
                    </a:lnTo>
                    <a:lnTo>
                      <a:pt x="7163" y="14196"/>
                    </a:lnTo>
                    <a:lnTo>
                      <a:pt x="6392" y="14921"/>
                    </a:lnTo>
                    <a:lnTo>
                      <a:pt x="5841" y="15645"/>
                    </a:lnTo>
                    <a:lnTo>
                      <a:pt x="5180" y="16370"/>
                    </a:lnTo>
                    <a:lnTo>
                      <a:pt x="3747" y="17751"/>
                    </a:lnTo>
                    <a:lnTo>
                      <a:pt x="2535" y="19155"/>
                    </a:lnTo>
                    <a:lnTo>
                      <a:pt x="2204" y="19540"/>
                    </a:lnTo>
                    <a:lnTo>
                      <a:pt x="1984" y="19925"/>
                    </a:lnTo>
                    <a:lnTo>
                      <a:pt x="1543" y="20309"/>
                    </a:lnTo>
                    <a:lnTo>
                      <a:pt x="1322" y="20491"/>
                    </a:lnTo>
                    <a:lnTo>
                      <a:pt x="992" y="20672"/>
                    </a:lnTo>
                    <a:lnTo>
                      <a:pt x="331" y="21079"/>
                    </a:lnTo>
                    <a:lnTo>
                      <a:pt x="110" y="21260"/>
                    </a:lnTo>
                    <a:lnTo>
                      <a:pt x="0" y="21487"/>
                    </a:lnTo>
                    <a:lnTo>
                      <a:pt x="110" y="21532"/>
                    </a:lnTo>
                    <a:lnTo>
                      <a:pt x="331" y="21577"/>
                    </a:lnTo>
                    <a:lnTo>
                      <a:pt x="661" y="21600"/>
                    </a:lnTo>
                    <a:lnTo>
                      <a:pt x="771" y="21577"/>
                    </a:lnTo>
                    <a:lnTo>
                      <a:pt x="992" y="21555"/>
                    </a:lnTo>
                    <a:lnTo>
                      <a:pt x="1102" y="21532"/>
                    </a:lnTo>
                    <a:lnTo>
                      <a:pt x="1212" y="21487"/>
                    </a:lnTo>
                    <a:lnTo>
                      <a:pt x="1322" y="21215"/>
                    </a:lnTo>
                    <a:lnTo>
                      <a:pt x="1653" y="20966"/>
                    </a:lnTo>
                    <a:lnTo>
                      <a:pt x="1984" y="20694"/>
                    </a:lnTo>
                    <a:lnTo>
                      <a:pt x="2314" y="20445"/>
                    </a:lnTo>
                    <a:lnTo>
                      <a:pt x="2976" y="19721"/>
                    </a:lnTo>
                    <a:lnTo>
                      <a:pt x="3637" y="19019"/>
                    </a:lnTo>
                    <a:lnTo>
                      <a:pt x="5180" y="17525"/>
                    </a:lnTo>
                    <a:lnTo>
                      <a:pt x="5841" y="16777"/>
                    </a:lnTo>
                    <a:lnTo>
                      <a:pt x="6502" y="16053"/>
                    </a:lnTo>
                    <a:lnTo>
                      <a:pt x="7824" y="14717"/>
                    </a:lnTo>
                    <a:lnTo>
                      <a:pt x="8486" y="14038"/>
                    </a:lnTo>
                    <a:lnTo>
                      <a:pt x="9367" y="13381"/>
                    </a:lnTo>
                    <a:lnTo>
                      <a:pt x="10359" y="12747"/>
                    </a:lnTo>
                    <a:lnTo>
                      <a:pt x="11571" y="12091"/>
                    </a:lnTo>
                    <a:lnTo>
                      <a:pt x="12122" y="11728"/>
                    </a:lnTo>
                    <a:lnTo>
                      <a:pt x="12563" y="11321"/>
                    </a:lnTo>
                    <a:lnTo>
                      <a:pt x="13224" y="10528"/>
                    </a:lnTo>
                    <a:lnTo>
                      <a:pt x="13776" y="9872"/>
                    </a:lnTo>
                    <a:lnTo>
                      <a:pt x="14106" y="9215"/>
                    </a:lnTo>
                    <a:lnTo>
                      <a:pt x="14657" y="7879"/>
                    </a:lnTo>
                    <a:lnTo>
                      <a:pt x="14878" y="7245"/>
                    </a:lnTo>
                    <a:lnTo>
                      <a:pt x="15208" y="6589"/>
                    </a:lnTo>
                    <a:lnTo>
                      <a:pt x="15759" y="5932"/>
                    </a:lnTo>
                    <a:lnTo>
                      <a:pt x="16090" y="5592"/>
                    </a:lnTo>
                    <a:lnTo>
                      <a:pt x="16531" y="5275"/>
                    </a:lnTo>
                    <a:lnTo>
                      <a:pt x="18404" y="4008"/>
                    </a:lnTo>
                    <a:lnTo>
                      <a:pt x="19176" y="3374"/>
                    </a:lnTo>
                    <a:lnTo>
                      <a:pt x="19947" y="2717"/>
                    </a:lnTo>
                    <a:lnTo>
                      <a:pt x="20498" y="2083"/>
                    </a:lnTo>
                    <a:lnTo>
                      <a:pt x="21049" y="1426"/>
                    </a:lnTo>
                    <a:lnTo>
                      <a:pt x="21490" y="770"/>
                    </a:lnTo>
                    <a:lnTo>
                      <a:pt x="21600" y="113"/>
                    </a:lnTo>
                    <a:lnTo>
                      <a:pt x="21380" y="23"/>
                    </a:lnTo>
                    <a:lnTo>
                      <a:pt x="21159" y="23"/>
                    </a:lnTo>
                    <a:lnTo>
                      <a:pt x="20939" y="0"/>
                    </a:lnTo>
                    <a:lnTo>
                      <a:pt x="20718" y="23"/>
                    </a:lnTo>
                    <a:lnTo>
                      <a:pt x="20608" y="23"/>
                    </a:lnTo>
                    <a:lnTo>
                      <a:pt x="20388" y="11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7" name="chenying0907 914"/>
              <p:cNvSpPr/>
              <p:nvPr/>
            </p:nvSpPr>
            <p:spPr>
              <a:xfrm>
                <a:off x="318653" y="163777"/>
                <a:ext cx="107393" cy="54240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32" y="117"/>
                    </a:moveTo>
                    <a:lnTo>
                      <a:pt x="20316" y="210"/>
                    </a:lnTo>
                    <a:lnTo>
                      <a:pt x="20082" y="304"/>
                    </a:lnTo>
                    <a:lnTo>
                      <a:pt x="19615" y="514"/>
                    </a:lnTo>
                    <a:lnTo>
                      <a:pt x="19031" y="701"/>
                    </a:lnTo>
                    <a:lnTo>
                      <a:pt x="18915" y="817"/>
                    </a:lnTo>
                    <a:lnTo>
                      <a:pt x="18798" y="911"/>
                    </a:lnTo>
                    <a:lnTo>
                      <a:pt x="18798" y="1448"/>
                    </a:lnTo>
                    <a:lnTo>
                      <a:pt x="18564" y="2032"/>
                    </a:lnTo>
                    <a:lnTo>
                      <a:pt x="18097" y="2755"/>
                    </a:lnTo>
                    <a:lnTo>
                      <a:pt x="17397" y="3456"/>
                    </a:lnTo>
                    <a:lnTo>
                      <a:pt x="17046" y="3830"/>
                    </a:lnTo>
                    <a:lnTo>
                      <a:pt x="16579" y="4157"/>
                    </a:lnTo>
                    <a:lnTo>
                      <a:pt x="16112" y="4507"/>
                    </a:lnTo>
                    <a:lnTo>
                      <a:pt x="15762" y="4834"/>
                    </a:lnTo>
                    <a:lnTo>
                      <a:pt x="15295" y="5558"/>
                    </a:lnTo>
                    <a:lnTo>
                      <a:pt x="14945" y="6258"/>
                    </a:lnTo>
                    <a:lnTo>
                      <a:pt x="14244" y="7706"/>
                    </a:lnTo>
                    <a:lnTo>
                      <a:pt x="13077" y="9154"/>
                    </a:lnTo>
                    <a:lnTo>
                      <a:pt x="12376" y="9854"/>
                    </a:lnTo>
                    <a:lnTo>
                      <a:pt x="11559" y="10555"/>
                    </a:lnTo>
                    <a:lnTo>
                      <a:pt x="9341" y="11909"/>
                    </a:lnTo>
                    <a:lnTo>
                      <a:pt x="8406" y="12563"/>
                    </a:lnTo>
                    <a:lnTo>
                      <a:pt x="7472" y="13264"/>
                    </a:lnTo>
                    <a:lnTo>
                      <a:pt x="6538" y="13987"/>
                    </a:lnTo>
                    <a:lnTo>
                      <a:pt x="5838" y="14711"/>
                    </a:lnTo>
                    <a:lnTo>
                      <a:pt x="4437" y="16136"/>
                    </a:lnTo>
                    <a:lnTo>
                      <a:pt x="2919" y="17514"/>
                    </a:lnTo>
                    <a:lnTo>
                      <a:pt x="1751" y="18891"/>
                    </a:lnTo>
                    <a:lnTo>
                      <a:pt x="701" y="20199"/>
                    </a:lnTo>
                    <a:lnTo>
                      <a:pt x="234" y="20853"/>
                    </a:lnTo>
                    <a:lnTo>
                      <a:pt x="117" y="21156"/>
                    </a:lnTo>
                    <a:lnTo>
                      <a:pt x="0" y="21507"/>
                    </a:lnTo>
                    <a:lnTo>
                      <a:pt x="117" y="21553"/>
                    </a:lnTo>
                    <a:lnTo>
                      <a:pt x="350" y="21600"/>
                    </a:lnTo>
                    <a:lnTo>
                      <a:pt x="817" y="21600"/>
                    </a:lnTo>
                    <a:lnTo>
                      <a:pt x="1051" y="21553"/>
                    </a:lnTo>
                    <a:lnTo>
                      <a:pt x="1051" y="21507"/>
                    </a:lnTo>
                    <a:lnTo>
                      <a:pt x="1284" y="20806"/>
                    </a:lnTo>
                    <a:lnTo>
                      <a:pt x="1518" y="20432"/>
                    </a:lnTo>
                    <a:lnTo>
                      <a:pt x="1868" y="20129"/>
                    </a:lnTo>
                    <a:lnTo>
                      <a:pt x="2452" y="19452"/>
                    </a:lnTo>
                    <a:lnTo>
                      <a:pt x="2919" y="18751"/>
                    </a:lnTo>
                    <a:lnTo>
                      <a:pt x="3619" y="18074"/>
                    </a:lnTo>
                    <a:lnTo>
                      <a:pt x="4320" y="17373"/>
                    </a:lnTo>
                    <a:lnTo>
                      <a:pt x="5604" y="15996"/>
                    </a:lnTo>
                    <a:lnTo>
                      <a:pt x="7239" y="14548"/>
                    </a:lnTo>
                    <a:lnTo>
                      <a:pt x="7939" y="13824"/>
                    </a:lnTo>
                    <a:lnTo>
                      <a:pt x="8757" y="13077"/>
                    </a:lnTo>
                    <a:lnTo>
                      <a:pt x="9691" y="12400"/>
                    </a:lnTo>
                    <a:lnTo>
                      <a:pt x="10858" y="11746"/>
                    </a:lnTo>
                    <a:lnTo>
                      <a:pt x="12843" y="10415"/>
                    </a:lnTo>
                    <a:lnTo>
                      <a:pt x="13661" y="9738"/>
                    </a:lnTo>
                    <a:lnTo>
                      <a:pt x="14478" y="9014"/>
                    </a:lnTo>
                    <a:lnTo>
                      <a:pt x="15062" y="8290"/>
                    </a:lnTo>
                    <a:lnTo>
                      <a:pt x="16463" y="5394"/>
                    </a:lnTo>
                    <a:lnTo>
                      <a:pt x="16930" y="4694"/>
                    </a:lnTo>
                    <a:lnTo>
                      <a:pt x="17280" y="4343"/>
                    </a:lnTo>
                    <a:lnTo>
                      <a:pt x="17864" y="4016"/>
                    </a:lnTo>
                    <a:lnTo>
                      <a:pt x="18331" y="3666"/>
                    </a:lnTo>
                    <a:lnTo>
                      <a:pt x="18798" y="3339"/>
                    </a:lnTo>
                    <a:lnTo>
                      <a:pt x="19148" y="2779"/>
                    </a:lnTo>
                    <a:lnTo>
                      <a:pt x="19498" y="2195"/>
                    </a:lnTo>
                    <a:lnTo>
                      <a:pt x="19732" y="1635"/>
                    </a:lnTo>
                    <a:lnTo>
                      <a:pt x="19965" y="1051"/>
                    </a:lnTo>
                    <a:lnTo>
                      <a:pt x="19965" y="934"/>
                    </a:lnTo>
                    <a:lnTo>
                      <a:pt x="20082" y="841"/>
                    </a:lnTo>
                    <a:lnTo>
                      <a:pt x="20666" y="607"/>
                    </a:lnTo>
                    <a:lnTo>
                      <a:pt x="21133" y="397"/>
                    </a:lnTo>
                    <a:lnTo>
                      <a:pt x="21600" y="163"/>
                    </a:lnTo>
                    <a:lnTo>
                      <a:pt x="21600" y="117"/>
                    </a:lnTo>
                    <a:lnTo>
                      <a:pt x="21366" y="93"/>
                    </a:lnTo>
                    <a:lnTo>
                      <a:pt x="20899" y="0"/>
                    </a:lnTo>
                    <a:lnTo>
                      <a:pt x="20666" y="23"/>
                    </a:lnTo>
                    <a:lnTo>
                      <a:pt x="20432" y="11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8" name="chenying0907 915"/>
              <p:cNvSpPr/>
              <p:nvPr/>
            </p:nvSpPr>
            <p:spPr>
              <a:xfrm>
                <a:off x="357384" y="202520"/>
                <a:ext cx="109153" cy="554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16" y="92"/>
                    </a:moveTo>
                    <a:lnTo>
                      <a:pt x="20316" y="756"/>
                    </a:lnTo>
                    <a:lnTo>
                      <a:pt x="20199" y="1420"/>
                    </a:lnTo>
                    <a:lnTo>
                      <a:pt x="19965" y="2062"/>
                    </a:lnTo>
                    <a:lnTo>
                      <a:pt x="19498" y="2726"/>
                    </a:lnTo>
                    <a:lnTo>
                      <a:pt x="17163" y="5474"/>
                    </a:lnTo>
                    <a:lnTo>
                      <a:pt x="16579" y="6207"/>
                    </a:lnTo>
                    <a:lnTo>
                      <a:pt x="15879" y="6917"/>
                    </a:lnTo>
                    <a:lnTo>
                      <a:pt x="15295" y="7650"/>
                    </a:lnTo>
                    <a:lnTo>
                      <a:pt x="14711" y="8361"/>
                    </a:lnTo>
                    <a:lnTo>
                      <a:pt x="13777" y="9804"/>
                    </a:lnTo>
                    <a:lnTo>
                      <a:pt x="13077" y="10514"/>
                    </a:lnTo>
                    <a:lnTo>
                      <a:pt x="12493" y="11224"/>
                    </a:lnTo>
                    <a:lnTo>
                      <a:pt x="11792" y="11888"/>
                    </a:lnTo>
                    <a:lnTo>
                      <a:pt x="10975" y="12529"/>
                    </a:lnTo>
                    <a:lnTo>
                      <a:pt x="9107" y="13858"/>
                    </a:lnTo>
                    <a:lnTo>
                      <a:pt x="7239" y="15164"/>
                    </a:lnTo>
                    <a:lnTo>
                      <a:pt x="5488" y="16469"/>
                    </a:lnTo>
                    <a:lnTo>
                      <a:pt x="4787" y="17110"/>
                    </a:lnTo>
                    <a:lnTo>
                      <a:pt x="4203" y="17775"/>
                    </a:lnTo>
                    <a:lnTo>
                      <a:pt x="3736" y="18462"/>
                    </a:lnTo>
                    <a:lnTo>
                      <a:pt x="3152" y="19126"/>
                    </a:lnTo>
                    <a:lnTo>
                      <a:pt x="2802" y="19424"/>
                    </a:lnTo>
                    <a:lnTo>
                      <a:pt x="2335" y="19676"/>
                    </a:lnTo>
                    <a:lnTo>
                      <a:pt x="1401" y="20226"/>
                    </a:lnTo>
                    <a:lnTo>
                      <a:pt x="584" y="20775"/>
                    </a:lnTo>
                    <a:lnTo>
                      <a:pt x="234" y="21050"/>
                    </a:lnTo>
                    <a:lnTo>
                      <a:pt x="0" y="21325"/>
                    </a:lnTo>
                    <a:lnTo>
                      <a:pt x="0" y="21531"/>
                    </a:lnTo>
                    <a:lnTo>
                      <a:pt x="117" y="21577"/>
                    </a:lnTo>
                    <a:lnTo>
                      <a:pt x="234" y="21600"/>
                    </a:lnTo>
                    <a:lnTo>
                      <a:pt x="701" y="21600"/>
                    </a:lnTo>
                    <a:lnTo>
                      <a:pt x="817" y="21577"/>
                    </a:lnTo>
                    <a:lnTo>
                      <a:pt x="934" y="21531"/>
                    </a:lnTo>
                    <a:lnTo>
                      <a:pt x="1051" y="21508"/>
                    </a:lnTo>
                    <a:lnTo>
                      <a:pt x="1168" y="21165"/>
                    </a:lnTo>
                    <a:lnTo>
                      <a:pt x="1518" y="20867"/>
                    </a:lnTo>
                    <a:lnTo>
                      <a:pt x="1868" y="20546"/>
                    </a:lnTo>
                    <a:lnTo>
                      <a:pt x="2452" y="20249"/>
                    </a:lnTo>
                    <a:lnTo>
                      <a:pt x="3503" y="19630"/>
                    </a:lnTo>
                    <a:lnTo>
                      <a:pt x="3970" y="19309"/>
                    </a:lnTo>
                    <a:lnTo>
                      <a:pt x="4320" y="18989"/>
                    </a:lnTo>
                    <a:lnTo>
                      <a:pt x="5488" y="17660"/>
                    </a:lnTo>
                    <a:lnTo>
                      <a:pt x="6071" y="16973"/>
                    </a:lnTo>
                    <a:lnTo>
                      <a:pt x="6772" y="16309"/>
                    </a:lnTo>
                    <a:lnTo>
                      <a:pt x="8523" y="14957"/>
                    </a:lnTo>
                    <a:lnTo>
                      <a:pt x="10508" y="13629"/>
                    </a:lnTo>
                    <a:lnTo>
                      <a:pt x="12376" y="12255"/>
                    </a:lnTo>
                    <a:lnTo>
                      <a:pt x="13194" y="11590"/>
                    </a:lnTo>
                    <a:lnTo>
                      <a:pt x="14011" y="10903"/>
                    </a:lnTo>
                    <a:lnTo>
                      <a:pt x="14595" y="10239"/>
                    </a:lnTo>
                    <a:lnTo>
                      <a:pt x="15062" y="9552"/>
                    </a:lnTo>
                    <a:lnTo>
                      <a:pt x="15879" y="8223"/>
                    </a:lnTo>
                    <a:lnTo>
                      <a:pt x="16463" y="7490"/>
                    </a:lnTo>
                    <a:lnTo>
                      <a:pt x="17046" y="6780"/>
                    </a:lnTo>
                    <a:lnTo>
                      <a:pt x="17864" y="6047"/>
                    </a:lnTo>
                    <a:lnTo>
                      <a:pt x="18448" y="5337"/>
                    </a:lnTo>
                    <a:lnTo>
                      <a:pt x="20783" y="2588"/>
                    </a:lnTo>
                    <a:lnTo>
                      <a:pt x="21250" y="1970"/>
                    </a:lnTo>
                    <a:lnTo>
                      <a:pt x="21483" y="1329"/>
                    </a:lnTo>
                    <a:lnTo>
                      <a:pt x="21483" y="733"/>
                    </a:lnTo>
                    <a:lnTo>
                      <a:pt x="21600" y="92"/>
                    </a:lnTo>
                    <a:lnTo>
                      <a:pt x="21483" y="46"/>
                    </a:lnTo>
                    <a:lnTo>
                      <a:pt x="21250" y="0"/>
                    </a:lnTo>
                    <a:lnTo>
                      <a:pt x="20666" y="0"/>
                    </a:lnTo>
                    <a:lnTo>
                      <a:pt x="20432" y="46"/>
                    </a:lnTo>
                    <a:lnTo>
                      <a:pt x="20316" y="9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19" name="chenying0907 916"/>
              <p:cNvSpPr/>
              <p:nvPr/>
            </p:nvSpPr>
            <p:spPr>
              <a:xfrm>
                <a:off x="406679" y="235981"/>
                <a:ext cx="100350" cy="5459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63" y="116"/>
                    </a:moveTo>
                    <a:lnTo>
                      <a:pt x="20463" y="837"/>
                    </a:lnTo>
                    <a:lnTo>
                      <a:pt x="20337" y="1558"/>
                    </a:lnTo>
                    <a:lnTo>
                      <a:pt x="20211" y="2255"/>
                    </a:lnTo>
                    <a:lnTo>
                      <a:pt x="19579" y="2976"/>
                    </a:lnTo>
                    <a:lnTo>
                      <a:pt x="19074" y="3627"/>
                    </a:lnTo>
                    <a:lnTo>
                      <a:pt x="17811" y="4976"/>
                    </a:lnTo>
                    <a:lnTo>
                      <a:pt x="17305" y="5650"/>
                    </a:lnTo>
                    <a:lnTo>
                      <a:pt x="16295" y="7091"/>
                    </a:lnTo>
                    <a:lnTo>
                      <a:pt x="15537" y="7789"/>
                    </a:lnTo>
                    <a:lnTo>
                      <a:pt x="14021" y="9231"/>
                    </a:lnTo>
                    <a:lnTo>
                      <a:pt x="12253" y="10626"/>
                    </a:lnTo>
                    <a:lnTo>
                      <a:pt x="10989" y="11323"/>
                    </a:lnTo>
                    <a:lnTo>
                      <a:pt x="8716" y="12625"/>
                    </a:lnTo>
                    <a:lnTo>
                      <a:pt x="7453" y="13299"/>
                    </a:lnTo>
                    <a:lnTo>
                      <a:pt x="6442" y="13927"/>
                    </a:lnTo>
                    <a:lnTo>
                      <a:pt x="6063" y="14276"/>
                    </a:lnTo>
                    <a:lnTo>
                      <a:pt x="5811" y="14602"/>
                    </a:lnTo>
                    <a:lnTo>
                      <a:pt x="5558" y="15299"/>
                    </a:lnTo>
                    <a:lnTo>
                      <a:pt x="5305" y="15973"/>
                    </a:lnTo>
                    <a:lnTo>
                      <a:pt x="4800" y="16671"/>
                    </a:lnTo>
                    <a:lnTo>
                      <a:pt x="3537" y="17880"/>
                    </a:lnTo>
                    <a:lnTo>
                      <a:pt x="2905" y="18508"/>
                    </a:lnTo>
                    <a:lnTo>
                      <a:pt x="2147" y="19112"/>
                    </a:lnTo>
                    <a:lnTo>
                      <a:pt x="1895" y="19391"/>
                    </a:lnTo>
                    <a:lnTo>
                      <a:pt x="1516" y="19670"/>
                    </a:lnTo>
                    <a:lnTo>
                      <a:pt x="758" y="20879"/>
                    </a:lnTo>
                    <a:lnTo>
                      <a:pt x="505" y="21158"/>
                    </a:lnTo>
                    <a:lnTo>
                      <a:pt x="0" y="21484"/>
                    </a:lnTo>
                    <a:lnTo>
                      <a:pt x="0" y="21530"/>
                    </a:lnTo>
                    <a:lnTo>
                      <a:pt x="253" y="21553"/>
                    </a:lnTo>
                    <a:lnTo>
                      <a:pt x="379" y="21577"/>
                    </a:lnTo>
                    <a:lnTo>
                      <a:pt x="632" y="21600"/>
                    </a:lnTo>
                    <a:lnTo>
                      <a:pt x="1011" y="21600"/>
                    </a:lnTo>
                    <a:lnTo>
                      <a:pt x="1137" y="21577"/>
                    </a:lnTo>
                    <a:lnTo>
                      <a:pt x="1263" y="21530"/>
                    </a:lnTo>
                    <a:lnTo>
                      <a:pt x="1642" y="21274"/>
                    </a:lnTo>
                    <a:lnTo>
                      <a:pt x="1768" y="20972"/>
                    </a:lnTo>
                    <a:lnTo>
                      <a:pt x="2147" y="20414"/>
                    </a:lnTo>
                    <a:lnTo>
                      <a:pt x="2526" y="19879"/>
                    </a:lnTo>
                    <a:lnTo>
                      <a:pt x="2779" y="19577"/>
                    </a:lnTo>
                    <a:lnTo>
                      <a:pt x="3158" y="19321"/>
                    </a:lnTo>
                    <a:lnTo>
                      <a:pt x="3789" y="18717"/>
                    </a:lnTo>
                    <a:lnTo>
                      <a:pt x="4547" y="18089"/>
                    </a:lnTo>
                    <a:lnTo>
                      <a:pt x="5684" y="16903"/>
                    </a:lnTo>
                    <a:lnTo>
                      <a:pt x="6189" y="16229"/>
                    </a:lnTo>
                    <a:lnTo>
                      <a:pt x="6568" y="15555"/>
                    </a:lnTo>
                    <a:lnTo>
                      <a:pt x="6821" y="14881"/>
                    </a:lnTo>
                    <a:lnTo>
                      <a:pt x="7326" y="14183"/>
                    </a:lnTo>
                    <a:lnTo>
                      <a:pt x="7705" y="13834"/>
                    </a:lnTo>
                    <a:lnTo>
                      <a:pt x="9600" y="12788"/>
                    </a:lnTo>
                    <a:lnTo>
                      <a:pt x="10863" y="12067"/>
                    </a:lnTo>
                    <a:lnTo>
                      <a:pt x="12253" y="11393"/>
                    </a:lnTo>
                    <a:lnTo>
                      <a:pt x="13389" y="10719"/>
                    </a:lnTo>
                    <a:lnTo>
                      <a:pt x="14274" y="10021"/>
                    </a:lnTo>
                    <a:lnTo>
                      <a:pt x="15158" y="9347"/>
                    </a:lnTo>
                    <a:lnTo>
                      <a:pt x="16674" y="7952"/>
                    </a:lnTo>
                    <a:lnTo>
                      <a:pt x="17305" y="7254"/>
                    </a:lnTo>
                    <a:lnTo>
                      <a:pt x="18316" y="5859"/>
                    </a:lnTo>
                    <a:lnTo>
                      <a:pt x="18821" y="5092"/>
                    </a:lnTo>
                    <a:lnTo>
                      <a:pt x="19579" y="4325"/>
                    </a:lnTo>
                    <a:lnTo>
                      <a:pt x="20337" y="3581"/>
                    </a:lnTo>
                    <a:lnTo>
                      <a:pt x="20968" y="2813"/>
                    </a:lnTo>
                    <a:lnTo>
                      <a:pt x="21347" y="2139"/>
                    </a:lnTo>
                    <a:lnTo>
                      <a:pt x="21600" y="1465"/>
                    </a:lnTo>
                    <a:lnTo>
                      <a:pt x="21600" y="47"/>
                    </a:lnTo>
                    <a:lnTo>
                      <a:pt x="21474" y="23"/>
                    </a:lnTo>
                    <a:lnTo>
                      <a:pt x="21221" y="0"/>
                    </a:lnTo>
                    <a:lnTo>
                      <a:pt x="20842" y="0"/>
                    </a:lnTo>
                    <a:lnTo>
                      <a:pt x="20589" y="47"/>
                    </a:lnTo>
                    <a:lnTo>
                      <a:pt x="20463" y="116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0" name="chenying0907 917"/>
              <p:cNvSpPr/>
              <p:nvPr/>
            </p:nvSpPr>
            <p:spPr>
              <a:xfrm>
                <a:off x="454212" y="274724"/>
                <a:ext cx="100351" cy="4842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456" y="131"/>
                    </a:moveTo>
                    <a:lnTo>
                      <a:pt x="20329" y="890"/>
                    </a:lnTo>
                    <a:lnTo>
                      <a:pt x="19948" y="1597"/>
                    </a:lnTo>
                    <a:lnTo>
                      <a:pt x="19440" y="2356"/>
                    </a:lnTo>
                    <a:lnTo>
                      <a:pt x="18805" y="3089"/>
                    </a:lnTo>
                    <a:lnTo>
                      <a:pt x="18169" y="3744"/>
                    </a:lnTo>
                    <a:lnTo>
                      <a:pt x="17280" y="4399"/>
                    </a:lnTo>
                    <a:lnTo>
                      <a:pt x="16518" y="5027"/>
                    </a:lnTo>
                    <a:lnTo>
                      <a:pt x="16009" y="5655"/>
                    </a:lnTo>
                    <a:lnTo>
                      <a:pt x="15755" y="5943"/>
                    </a:lnTo>
                    <a:lnTo>
                      <a:pt x="15755" y="6729"/>
                    </a:lnTo>
                    <a:lnTo>
                      <a:pt x="15628" y="7095"/>
                    </a:lnTo>
                    <a:lnTo>
                      <a:pt x="15247" y="7462"/>
                    </a:lnTo>
                    <a:lnTo>
                      <a:pt x="14612" y="8221"/>
                    </a:lnTo>
                    <a:lnTo>
                      <a:pt x="12960" y="9609"/>
                    </a:lnTo>
                    <a:lnTo>
                      <a:pt x="12325" y="10342"/>
                    </a:lnTo>
                    <a:lnTo>
                      <a:pt x="11816" y="11049"/>
                    </a:lnTo>
                    <a:lnTo>
                      <a:pt x="11562" y="11703"/>
                    </a:lnTo>
                    <a:lnTo>
                      <a:pt x="11181" y="12358"/>
                    </a:lnTo>
                    <a:lnTo>
                      <a:pt x="10927" y="12960"/>
                    </a:lnTo>
                    <a:lnTo>
                      <a:pt x="10419" y="13615"/>
                    </a:lnTo>
                    <a:lnTo>
                      <a:pt x="9402" y="14321"/>
                    </a:lnTo>
                    <a:lnTo>
                      <a:pt x="7115" y="15683"/>
                    </a:lnTo>
                    <a:lnTo>
                      <a:pt x="5972" y="16337"/>
                    </a:lnTo>
                    <a:lnTo>
                      <a:pt x="3939" y="17594"/>
                    </a:lnTo>
                    <a:lnTo>
                      <a:pt x="2160" y="18851"/>
                    </a:lnTo>
                    <a:lnTo>
                      <a:pt x="1271" y="19505"/>
                    </a:lnTo>
                    <a:lnTo>
                      <a:pt x="635" y="20160"/>
                    </a:lnTo>
                    <a:lnTo>
                      <a:pt x="254" y="20815"/>
                    </a:lnTo>
                    <a:lnTo>
                      <a:pt x="0" y="21469"/>
                    </a:lnTo>
                    <a:lnTo>
                      <a:pt x="127" y="21521"/>
                    </a:lnTo>
                    <a:lnTo>
                      <a:pt x="381" y="21574"/>
                    </a:lnTo>
                    <a:lnTo>
                      <a:pt x="635" y="21600"/>
                    </a:lnTo>
                    <a:lnTo>
                      <a:pt x="762" y="21574"/>
                    </a:lnTo>
                    <a:lnTo>
                      <a:pt x="1016" y="21548"/>
                    </a:lnTo>
                    <a:lnTo>
                      <a:pt x="1144" y="21521"/>
                    </a:lnTo>
                    <a:lnTo>
                      <a:pt x="1144" y="21469"/>
                    </a:lnTo>
                    <a:lnTo>
                      <a:pt x="1398" y="20788"/>
                    </a:lnTo>
                    <a:lnTo>
                      <a:pt x="1906" y="20134"/>
                    </a:lnTo>
                    <a:lnTo>
                      <a:pt x="3431" y="18772"/>
                    </a:lnTo>
                    <a:lnTo>
                      <a:pt x="4320" y="18144"/>
                    </a:lnTo>
                    <a:lnTo>
                      <a:pt x="7369" y="16180"/>
                    </a:lnTo>
                    <a:lnTo>
                      <a:pt x="8386" y="15552"/>
                    </a:lnTo>
                    <a:lnTo>
                      <a:pt x="9529" y="14950"/>
                    </a:lnTo>
                    <a:lnTo>
                      <a:pt x="10673" y="14321"/>
                    </a:lnTo>
                    <a:lnTo>
                      <a:pt x="11435" y="13667"/>
                    </a:lnTo>
                    <a:lnTo>
                      <a:pt x="11816" y="13353"/>
                    </a:lnTo>
                    <a:lnTo>
                      <a:pt x="12071" y="12986"/>
                    </a:lnTo>
                    <a:lnTo>
                      <a:pt x="12452" y="12279"/>
                    </a:lnTo>
                    <a:lnTo>
                      <a:pt x="12706" y="11599"/>
                    </a:lnTo>
                    <a:lnTo>
                      <a:pt x="13087" y="10892"/>
                    </a:lnTo>
                    <a:lnTo>
                      <a:pt x="13595" y="10237"/>
                    </a:lnTo>
                    <a:lnTo>
                      <a:pt x="14358" y="9583"/>
                    </a:lnTo>
                    <a:lnTo>
                      <a:pt x="16899" y="6964"/>
                    </a:lnTo>
                    <a:lnTo>
                      <a:pt x="17026" y="6624"/>
                    </a:lnTo>
                    <a:lnTo>
                      <a:pt x="17026" y="5917"/>
                    </a:lnTo>
                    <a:lnTo>
                      <a:pt x="17280" y="5551"/>
                    </a:lnTo>
                    <a:lnTo>
                      <a:pt x="17915" y="4870"/>
                    </a:lnTo>
                    <a:lnTo>
                      <a:pt x="18678" y="4241"/>
                    </a:lnTo>
                    <a:lnTo>
                      <a:pt x="20202" y="2932"/>
                    </a:lnTo>
                    <a:lnTo>
                      <a:pt x="21219" y="1519"/>
                    </a:lnTo>
                    <a:lnTo>
                      <a:pt x="21473" y="838"/>
                    </a:lnTo>
                    <a:lnTo>
                      <a:pt x="21600" y="131"/>
                    </a:lnTo>
                    <a:lnTo>
                      <a:pt x="21600" y="79"/>
                    </a:lnTo>
                    <a:lnTo>
                      <a:pt x="21473" y="26"/>
                    </a:lnTo>
                    <a:lnTo>
                      <a:pt x="21346" y="0"/>
                    </a:lnTo>
                    <a:lnTo>
                      <a:pt x="20838" y="0"/>
                    </a:lnTo>
                    <a:lnTo>
                      <a:pt x="20711" y="26"/>
                    </a:lnTo>
                    <a:lnTo>
                      <a:pt x="20456" y="13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1" name="chenying0907 918"/>
              <p:cNvSpPr/>
              <p:nvPr/>
            </p:nvSpPr>
            <p:spPr>
              <a:xfrm>
                <a:off x="519351" y="320511"/>
                <a:ext cx="73943" cy="3997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44" y="127"/>
                    </a:moveTo>
                    <a:lnTo>
                      <a:pt x="19744" y="855"/>
                    </a:lnTo>
                    <a:lnTo>
                      <a:pt x="19575" y="1584"/>
                    </a:lnTo>
                    <a:lnTo>
                      <a:pt x="19069" y="3009"/>
                    </a:lnTo>
                    <a:lnTo>
                      <a:pt x="18225" y="4402"/>
                    </a:lnTo>
                    <a:lnTo>
                      <a:pt x="17044" y="5828"/>
                    </a:lnTo>
                    <a:lnTo>
                      <a:pt x="15862" y="7221"/>
                    </a:lnTo>
                    <a:lnTo>
                      <a:pt x="14175" y="8646"/>
                    </a:lnTo>
                    <a:lnTo>
                      <a:pt x="11475" y="11433"/>
                    </a:lnTo>
                    <a:lnTo>
                      <a:pt x="10631" y="12130"/>
                    </a:lnTo>
                    <a:lnTo>
                      <a:pt x="9619" y="12795"/>
                    </a:lnTo>
                    <a:lnTo>
                      <a:pt x="8606" y="13365"/>
                    </a:lnTo>
                    <a:lnTo>
                      <a:pt x="8100" y="13682"/>
                    </a:lnTo>
                    <a:lnTo>
                      <a:pt x="7931" y="13935"/>
                    </a:lnTo>
                    <a:lnTo>
                      <a:pt x="7763" y="14601"/>
                    </a:lnTo>
                    <a:lnTo>
                      <a:pt x="7425" y="15266"/>
                    </a:lnTo>
                    <a:lnTo>
                      <a:pt x="6919" y="15931"/>
                    </a:lnTo>
                    <a:lnTo>
                      <a:pt x="6413" y="16564"/>
                    </a:lnTo>
                    <a:lnTo>
                      <a:pt x="5400" y="17166"/>
                    </a:lnTo>
                    <a:lnTo>
                      <a:pt x="4050" y="17768"/>
                    </a:lnTo>
                    <a:lnTo>
                      <a:pt x="1687" y="18940"/>
                    </a:lnTo>
                    <a:lnTo>
                      <a:pt x="1181" y="19256"/>
                    </a:lnTo>
                    <a:lnTo>
                      <a:pt x="844" y="19573"/>
                    </a:lnTo>
                    <a:lnTo>
                      <a:pt x="337" y="20175"/>
                    </a:lnTo>
                    <a:lnTo>
                      <a:pt x="0" y="20808"/>
                    </a:lnTo>
                    <a:lnTo>
                      <a:pt x="0" y="21537"/>
                    </a:lnTo>
                    <a:lnTo>
                      <a:pt x="169" y="21568"/>
                    </a:lnTo>
                    <a:lnTo>
                      <a:pt x="506" y="21600"/>
                    </a:lnTo>
                    <a:lnTo>
                      <a:pt x="1012" y="21600"/>
                    </a:lnTo>
                    <a:lnTo>
                      <a:pt x="1181" y="21568"/>
                    </a:lnTo>
                    <a:lnTo>
                      <a:pt x="1519" y="21537"/>
                    </a:lnTo>
                    <a:lnTo>
                      <a:pt x="1519" y="21473"/>
                    </a:lnTo>
                    <a:lnTo>
                      <a:pt x="1687" y="20777"/>
                    </a:lnTo>
                    <a:lnTo>
                      <a:pt x="2025" y="20111"/>
                    </a:lnTo>
                    <a:lnTo>
                      <a:pt x="2700" y="19478"/>
                    </a:lnTo>
                    <a:lnTo>
                      <a:pt x="3713" y="18813"/>
                    </a:lnTo>
                    <a:lnTo>
                      <a:pt x="7256" y="17008"/>
                    </a:lnTo>
                    <a:lnTo>
                      <a:pt x="8100" y="16374"/>
                    </a:lnTo>
                    <a:lnTo>
                      <a:pt x="8606" y="15867"/>
                    </a:lnTo>
                    <a:lnTo>
                      <a:pt x="8944" y="15297"/>
                    </a:lnTo>
                    <a:lnTo>
                      <a:pt x="9450" y="14189"/>
                    </a:lnTo>
                    <a:lnTo>
                      <a:pt x="9619" y="13809"/>
                    </a:lnTo>
                    <a:lnTo>
                      <a:pt x="10125" y="13365"/>
                    </a:lnTo>
                    <a:lnTo>
                      <a:pt x="11306" y="12605"/>
                    </a:lnTo>
                    <a:lnTo>
                      <a:pt x="12488" y="11782"/>
                    </a:lnTo>
                    <a:lnTo>
                      <a:pt x="12994" y="11370"/>
                    </a:lnTo>
                    <a:lnTo>
                      <a:pt x="13500" y="10990"/>
                    </a:lnTo>
                    <a:lnTo>
                      <a:pt x="14681" y="9660"/>
                    </a:lnTo>
                    <a:lnTo>
                      <a:pt x="16200" y="8298"/>
                    </a:lnTo>
                    <a:lnTo>
                      <a:pt x="18900" y="5638"/>
                    </a:lnTo>
                    <a:lnTo>
                      <a:pt x="20081" y="4244"/>
                    </a:lnTo>
                    <a:lnTo>
                      <a:pt x="20756" y="2914"/>
                    </a:lnTo>
                    <a:lnTo>
                      <a:pt x="21431" y="1520"/>
                    </a:lnTo>
                    <a:lnTo>
                      <a:pt x="21600" y="127"/>
                    </a:lnTo>
                    <a:lnTo>
                      <a:pt x="21431" y="63"/>
                    </a:lnTo>
                    <a:lnTo>
                      <a:pt x="21094" y="0"/>
                    </a:lnTo>
                    <a:lnTo>
                      <a:pt x="20250" y="0"/>
                    </a:lnTo>
                    <a:lnTo>
                      <a:pt x="19913" y="63"/>
                    </a:lnTo>
                    <a:lnTo>
                      <a:pt x="19744" y="127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2" name="chenying0907 919"/>
              <p:cNvSpPr/>
              <p:nvPr/>
            </p:nvSpPr>
            <p:spPr>
              <a:xfrm>
                <a:off x="570406" y="359255"/>
                <a:ext cx="66900" cy="29761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70"/>
                    </a:moveTo>
                    <a:lnTo>
                      <a:pt x="21600" y="85"/>
                    </a:lnTo>
                    <a:lnTo>
                      <a:pt x="21411" y="43"/>
                    </a:lnTo>
                    <a:lnTo>
                      <a:pt x="21032" y="0"/>
                    </a:lnTo>
                    <a:lnTo>
                      <a:pt x="20463" y="0"/>
                    </a:lnTo>
                    <a:lnTo>
                      <a:pt x="20084" y="43"/>
                    </a:lnTo>
                    <a:lnTo>
                      <a:pt x="19895" y="85"/>
                    </a:lnTo>
                    <a:lnTo>
                      <a:pt x="19895" y="170"/>
                    </a:lnTo>
                    <a:lnTo>
                      <a:pt x="19705" y="1619"/>
                    </a:lnTo>
                    <a:lnTo>
                      <a:pt x="18947" y="3025"/>
                    </a:lnTo>
                    <a:lnTo>
                      <a:pt x="16674" y="5837"/>
                    </a:lnTo>
                    <a:lnTo>
                      <a:pt x="14021" y="8649"/>
                    </a:lnTo>
                    <a:lnTo>
                      <a:pt x="10989" y="11418"/>
                    </a:lnTo>
                    <a:lnTo>
                      <a:pt x="8905" y="13804"/>
                    </a:lnTo>
                    <a:lnTo>
                      <a:pt x="7579" y="14996"/>
                    </a:lnTo>
                    <a:lnTo>
                      <a:pt x="7011" y="15593"/>
                    </a:lnTo>
                    <a:lnTo>
                      <a:pt x="5874" y="16147"/>
                    </a:lnTo>
                    <a:lnTo>
                      <a:pt x="5495" y="16402"/>
                    </a:lnTo>
                    <a:lnTo>
                      <a:pt x="5305" y="16743"/>
                    </a:lnTo>
                    <a:lnTo>
                      <a:pt x="4926" y="17297"/>
                    </a:lnTo>
                    <a:lnTo>
                      <a:pt x="4737" y="17851"/>
                    </a:lnTo>
                    <a:lnTo>
                      <a:pt x="4168" y="18447"/>
                    </a:lnTo>
                    <a:lnTo>
                      <a:pt x="2463" y="19896"/>
                    </a:lnTo>
                    <a:lnTo>
                      <a:pt x="1516" y="20578"/>
                    </a:lnTo>
                    <a:lnTo>
                      <a:pt x="189" y="21302"/>
                    </a:lnTo>
                    <a:lnTo>
                      <a:pt x="0" y="21387"/>
                    </a:lnTo>
                    <a:lnTo>
                      <a:pt x="0" y="21472"/>
                    </a:lnTo>
                    <a:lnTo>
                      <a:pt x="568" y="21557"/>
                    </a:lnTo>
                    <a:lnTo>
                      <a:pt x="947" y="21600"/>
                    </a:lnTo>
                    <a:lnTo>
                      <a:pt x="1326" y="21600"/>
                    </a:lnTo>
                    <a:lnTo>
                      <a:pt x="1516" y="21557"/>
                    </a:lnTo>
                    <a:lnTo>
                      <a:pt x="1895" y="21515"/>
                    </a:lnTo>
                    <a:lnTo>
                      <a:pt x="3789" y="20407"/>
                    </a:lnTo>
                    <a:lnTo>
                      <a:pt x="4737" y="19811"/>
                    </a:lnTo>
                    <a:lnTo>
                      <a:pt x="5495" y="19214"/>
                    </a:lnTo>
                    <a:lnTo>
                      <a:pt x="6063" y="18618"/>
                    </a:lnTo>
                    <a:lnTo>
                      <a:pt x="6821" y="18064"/>
                    </a:lnTo>
                    <a:lnTo>
                      <a:pt x="7200" y="17425"/>
                    </a:lnTo>
                    <a:lnTo>
                      <a:pt x="7389" y="16871"/>
                    </a:lnTo>
                    <a:lnTo>
                      <a:pt x="7579" y="16488"/>
                    </a:lnTo>
                    <a:lnTo>
                      <a:pt x="7768" y="16189"/>
                    </a:lnTo>
                    <a:lnTo>
                      <a:pt x="8526" y="15550"/>
                    </a:lnTo>
                    <a:lnTo>
                      <a:pt x="10421" y="14272"/>
                    </a:lnTo>
                    <a:lnTo>
                      <a:pt x="11179" y="13591"/>
                    </a:lnTo>
                    <a:lnTo>
                      <a:pt x="11747" y="12909"/>
                    </a:lnTo>
                    <a:lnTo>
                      <a:pt x="12126" y="12185"/>
                    </a:lnTo>
                    <a:lnTo>
                      <a:pt x="12884" y="11546"/>
                    </a:lnTo>
                    <a:lnTo>
                      <a:pt x="15537" y="8776"/>
                    </a:lnTo>
                    <a:lnTo>
                      <a:pt x="18189" y="6050"/>
                    </a:lnTo>
                    <a:lnTo>
                      <a:pt x="19516" y="4644"/>
                    </a:lnTo>
                    <a:lnTo>
                      <a:pt x="20653" y="3238"/>
                    </a:lnTo>
                    <a:lnTo>
                      <a:pt x="21221" y="1832"/>
                    </a:lnTo>
                    <a:lnTo>
                      <a:pt x="21600" y="426"/>
                    </a:lnTo>
                    <a:lnTo>
                      <a:pt x="21600" y="1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3" name="chenying0907 920"/>
              <p:cNvSpPr/>
              <p:nvPr/>
            </p:nvSpPr>
            <p:spPr>
              <a:xfrm>
                <a:off x="637305" y="389192"/>
                <a:ext cx="36972" cy="2113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13" y="120"/>
                    </a:moveTo>
                    <a:lnTo>
                      <a:pt x="17419" y="360"/>
                    </a:lnTo>
                    <a:lnTo>
                      <a:pt x="16723" y="660"/>
                    </a:lnTo>
                    <a:lnTo>
                      <a:pt x="16026" y="1020"/>
                    </a:lnTo>
                    <a:lnTo>
                      <a:pt x="15677" y="1440"/>
                    </a:lnTo>
                    <a:lnTo>
                      <a:pt x="16026" y="2280"/>
                    </a:lnTo>
                    <a:lnTo>
                      <a:pt x="16026" y="3000"/>
                    </a:lnTo>
                    <a:lnTo>
                      <a:pt x="14632" y="4440"/>
                    </a:lnTo>
                    <a:lnTo>
                      <a:pt x="12542" y="5940"/>
                    </a:lnTo>
                    <a:lnTo>
                      <a:pt x="10800" y="7380"/>
                    </a:lnTo>
                    <a:lnTo>
                      <a:pt x="10103" y="8100"/>
                    </a:lnTo>
                    <a:lnTo>
                      <a:pt x="10103" y="8820"/>
                    </a:lnTo>
                    <a:lnTo>
                      <a:pt x="9406" y="10620"/>
                    </a:lnTo>
                    <a:lnTo>
                      <a:pt x="8361" y="12360"/>
                    </a:lnTo>
                    <a:lnTo>
                      <a:pt x="6619" y="14160"/>
                    </a:lnTo>
                    <a:lnTo>
                      <a:pt x="4529" y="15900"/>
                    </a:lnTo>
                    <a:lnTo>
                      <a:pt x="3832" y="16500"/>
                    </a:lnTo>
                    <a:lnTo>
                      <a:pt x="3484" y="17160"/>
                    </a:lnTo>
                    <a:lnTo>
                      <a:pt x="3135" y="18360"/>
                    </a:lnTo>
                    <a:lnTo>
                      <a:pt x="2787" y="19140"/>
                    </a:lnTo>
                    <a:lnTo>
                      <a:pt x="1742" y="19860"/>
                    </a:lnTo>
                    <a:lnTo>
                      <a:pt x="0" y="21240"/>
                    </a:lnTo>
                    <a:lnTo>
                      <a:pt x="0" y="21360"/>
                    </a:lnTo>
                    <a:lnTo>
                      <a:pt x="348" y="21480"/>
                    </a:lnTo>
                    <a:lnTo>
                      <a:pt x="1394" y="21600"/>
                    </a:lnTo>
                    <a:lnTo>
                      <a:pt x="2439" y="21600"/>
                    </a:lnTo>
                    <a:lnTo>
                      <a:pt x="2787" y="21540"/>
                    </a:lnTo>
                    <a:lnTo>
                      <a:pt x="3135" y="21420"/>
                    </a:lnTo>
                    <a:lnTo>
                      <a:pt x="5574" y="19500"/>
                    </a:lnTo>
                    <a:lnTo>
                      <a:pt x="6271" y="18540"/>
                    </a:lnTo>
                    <a:lnTo>
                      <a:pt x="6619" y="17520"/>
                    </a:lnTo>
                    <a:lnTo>
                      <a:pt x="6968" y="16800"/>
                    </a:lnTo>
                    <a:lnTo>
                      <a:pt x="7665" y="15960"/>
                    </a:lnTo>
                    <a:lnTo>
                      <a:pt x="9406" y="14400"/>
                    </a:lnTo>
                    <a:lnTo>
                      <a:pt x="11497" y="12900"/>
                    </a:lnTo>
                    <a:lnTo>
                      <a:pt x="12194" y="12060"/>
                    </a:lnTo>
                    <a:lnTo>
                      <a:pt x="12890" y="11280"/>
                    </a:lnTo>
                    <a:lnTo>
                      <a:pt x="13239" y="10440"/>
                    </a:lnTo>
                    <a:lnTo>
                      <a:pt x="13239" y="9660"/>
                    </a:lnTo>
                    <a:lnTo>
                      <a:pt x="13587" y="8760"/>
                    </a:lnTo>
                    <a:lnTo>
                      <a:pt x="13935" y="7980"/>
                    </a:lnTo>
                    <a:lnTo>
                      <a:pt x="15329" y="6540"/>
                    </a:lnTo>
                    <a:lnTo>
                      <a:pt x="19161" y="3900"/>
                    </a:lnTo>
                    <a:lnTo>
                      <a:pt x="19858" y="3180"/>
                    </a:lnTo>
                    <a:lnTo>
                      <a:pt x="19858" y="2580"/>
                    </a:lnTo>
                    <a:lnTo>
                      <a:pt x="19510" y="2040"/>
                    </a:lnTo>
                    <a:lnTo>
                      <a:pt x="19510" y="900"/>
                    </a:lnTo>
                    <a:lnTo>
                      <a:pt x="20206" y="660"/>
                    </a:lnTo>
                    <a:lnTo>
                      <a:pt x="20903" y="480"/>
                    </a:lnTo>
                    <a:lnTo>
                      <a:pt x="21600" y="420"/>
                    </a:lnTo>
                    <a:lnTo>
                      <a:pt x="21600" y="180"/>
                    </a:lnTo>
                    <a:lnTo>
                      <a:pt x="21252" y="120"/>
                    </a:lnTo>
                    <a:lnTo>
                      <a:pt x="20206" y="0"/>
                    </a:lnTo>
                    <a:lnTo>
                      <a:pt x="18813" y="12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4" name="chenying0907 921"/>
              <p:cNvSpPr/>
              <p:nvPr/>
            </p:nvSpPr>
            <p:spPr>
              <a:xfrm>
                <a:off x="665473" y="433219"/>
                <a:ext cx="24649" cy="14440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971" y="351"/>
                    </a:moveTo>
                    <a:lnTo>
                      <a:pt x="16971" y="3249"/>
                    </a:lnTo>
                    <a:lnTo>
                      <a:pt x="11829" y="10273"/>
                    </a:lnTo>
                    <a:lnTo>
                      <a:pt x="9771" y="11678"/>
                    </a:lnTo>
                    <a:lnTo>
                      <a:pt x="6686" y="13698"/>
                    </a:lnTo>
                    <a:lnTo>
                      <a:pt x="5657" y="14663"/>
                    </a:lnTo>
                    <a:lnTo>
                      <a:pt x="5143" y="15717"/>
                    </a:lnTo>
                    <a:lnTo>
                      <a:pt x="4114" y="17034"/>
                    </a:lnTo>
                    <a:lnTo>
                      <a:pt x="2571" y="18439"/>
                    </a:lnTo>
                    <a:lnTo>
                      <a:pt x="1029" y="19756"/>
                    </a:lnTo>
                    <a:lnTo>
                      <a:pt x="0" y="21249"/>
                    </a:lnTo>
                    <a:lnTo>
                      <a:pt x="0" y="21424"/>
                    </a:lnTo>
                    <a:lnTo>
                      <a:pt x="514" y="21512"/>
                    </a:lnTo>
                    <a:lnTo>
                      <a:pt x="1543" y="21600"/>
                    </a:lnTo>
                    <a:lnTo>
                      <a:pt x="3086" y="21600"/>
                    </a:lnTo>
                    <a:lnTo>
                      <a:pt x="4114" y="21512"/>
                    </a:lnTo>
                    <a:lnTo>
                      <a:pt x="4629" y="21424"/>
                    </a:lnTo>
                    <a:lnTo>
                      <a:pt x="4629" y="21249"/>
                    </a:lnTo>
                    <a:lnTo>
                      <a:pt x="5657" y="19932"/>
                    </a:lnTo>
                    <a:lnTo>
                      <a:pt x="7200" y="18790"/>
                    </a:lnTo>
                    <a:lnTo>
                      <a:pt x="8743" y="17473"/>
                    </a:lnTo>
                    <a:lnTo>
                      <a:pt x="9257" y="16946"/>
                    </a:lnTo>
                    <a:lnTo>
                      <a:pt x="9257" y="16332"/>
                    </a:lnTo>
                    <a:lnTo>
                      <a:pt x="9771" y="15541"/>
                    </a:lnTo>
                    <a:lnTo>
                      <a:pt x="10286" y="14839"/>
                    </a:lnTo>
                    <a:lnTo>
                      <a:pt x="14400" y="11854"/>
                    </a:lnTo>
                    <a:lnTo>
                      <a:pt x="16457" y="10449"/>
                    </a:lnTo>
                    <a:lnTo>
                      <a:pt x="19029" y="7902"/>
                    </a:lnTo>
                    <a:lnTo>
                      <a:pt x="20571" y="5444"/>
                    </a:lnTo>
                    <a:lnTo>
                      <a:pt x="21600" y="2898"/>
                    </a:lnTo>
                    <a:lnTo>
                      <a:pt x="21600" y="176"/>
                    </a:lnTo>
                    <a:lnTo>
                      <a:pt x="21086" y="88"/>
                    </a:lnTo>
                    <a:lnTo>
                      <a:pt x="20057" y="0"/>
                    </a:lnTo>
                    <a:lnTo>
                      <a:pt x="18514" y="0"/>
                    </a:lnTo>
                    <a:lnTo>
                      <a:pt x="17486" y="176"/>
                    </a:lnTo>
                    <a:lnTo>
                      <a:pt x="16971" y="351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5" name="chenying0907 922"/>
              <p:cNvSpPr/>
              <p:nvPr/>
            </p:nvSpPr>
            <p:spPr>
              <a:xfrm>
                <a:off x="190135" y="95096"/>
                <a:ext cx="28169" cy="7220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464" y="702"/>
                    </a:moveTo>
                    <a:lnTo>
                      <a:pt x="17004" y="2107"/>
                    </a:lnTo>
                    <a:lnTo>
                      <a:pt x="16545" y="3337"/>
                    </a:lnTo>
                    <a:lnTo>
                      <a:pt x="14247" y="5971"/>
                    </a:lnTo>
                    <a:lnTo>
                      <a:pt x="11949" y="8254"/>
                    </a:lnTo>
                    <a:lnTo>
                      <a:pt x="8272" y="10888"/>
                    </a:lnTo>
                    <a:lnTo>
                      <a:pt x="5515" y="13171"/>
                    </a:lnTo>
                    <a:lnTo>
                      <a:pt x="2757" y="15629"/>
                    </a:lnTo>
                    <a:lnTo>
                      <a:pt x="919" y="18088"/>
                    </a:lnTo>
                    <a:lnTo>
                      <a:pt x="0" y="20546"/>
                    </a:lnTo>
                    <a:lnTo>
                      <a:pt x="0" y="21073"/>
                    </a:lnTo>
                    <a:lnTo>
                      <a:pt x="460" y="21424"/>
                    </a:lnTo>
                    <a:lnTo>
                      <a:pt x="1379" y="21600"/>
                    </a:lnTo>
                    <a:lnTo>
                      <a:pt x="2757" y="21600"/>
                    </a:lnTo>
                    <a:lnTo>
                      <a:pt x="3677" y="21424"/>
                    </a:lnTo>
                    <a:lnTo>
                      <a:pt x="4136" y="21073"/>
                    </a:lnTo>
                    <a:lnTo>
                      <a:pt x="4136" y="20546"/>
                    </a:lnTo>
                    <a:lnTo>
                      <a:pt x="4596" y="19141"/>
                    </a:lnTo>
                    <a:lnTo>
                      <a:pt x="5515" y="17737"/>
                    </a:lnTo>
                    <a:lnTo>
                      <a:pt x="6894" y="16507"/>
                    </a:lnTo>
                    <a:lnTo>
                      <a:pt x="8732" y="15102"/>
                    </a:lnTo>
                    <a:lnTo>
                      <a:pt x="12409" y="12820"/>
                    </a:lnTo>
                    <a:lnTo>
                      <a:pt x="13787" y="11415"/>
                    </a:lnTo>
                    <a:lnTo>
                      <a:pt x="15166" y="10185"/>
                    </a:lnTo>
                    <a:lnTo>
                      <a:pt x="19302" y="5620"/>
                    </a:lnTo>
                    <a:lnTo>
                      <a:pt x="20681" y="3161"/>
                    </a:lnTo>
                    <a:lnTo>
                      <a:pt x="21600" y="702"/>
                    </a:lnTo>
                    <a:lnTo>
                      <a:pt x="21600" y="351"/>
                    </a:lnTo>
                    <a:lnTo>
                      <a:pt x="21140" y="176"/>
                    </a:lnTo>
                    <a:lnTo>
                      <a:pt x="20221" y="0"/>
                    </a:lnTo>
                    <a:lnTo>
                      <a:pt x="18843" y="0"/>
                    </a:lnTo>
                    <a:lnTo>
                      <a:pt x="17923" y="176"/>
                    </a:lnTo>
                    <a:lnTo>
                      <a:pt x="17464" y="351"/>
                    </a:lnTo>
                    <a:lnTo>
                      <a:pt x="17464" y="702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6" name="chenying0907 923"/>
              <p:cNvSpPr/>
              <p:nvPr/>
            </p:nvSpPr>
            <p:spPr>
              <a:xfrm>
                <a:off x="209501" y="96857"/>
                <a:ext cx="29930" cy="8629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862" y="740"/>
                    </a:moveTo>
                    <a:lnTo>
                      <a:pt x="17446" y="1923"/>
                    </a:lnTo>
                    <a:lnTo>
                      <a:pt x="16615" y="3403"/>
                    </a:lnTo>
                    <a:lnTo>
                      <a:pt x="14538" y="5918"/>
                    </a:lnTo>
                    <a:lnTo>
                      <a:pt x="12046" y="8433"/>
                    </a:lnTo>
                    <a:lnTo>
                      <a:pt x="8723" y="10800"/>
                    </a:lnTo>
                    <a:lnTo>
                      <a:pt x="5815" y="13463"/>
                    </a:lnTo>
                    <a:lnTo>
                      <a:pt x="2908" y="15830"/>
                    </a:lnTo>
                    <a:lnTo>
                      <a:pt x="1246" y="18493"/>
                    </a:lnTo>
                    <a:lnTo>
                      <a:pt x="415" y="19677"/>
                    </a:lnTo>
                    <a:lnTo>
                      <a:pt x="0" y="21008"/>
                    </a:lnTo>
                    <a:lnTo>
                      <a:pt x="415" y="21304"/>
                    </a:lnTo>
                    <a:lnTo>
                      <a:pt x="415" y="21452"/>
                    </a:lnTo>
                    <a:lnTo>
                      <a:pt x="1246" y="21600"/>
                    </a:lnTo>
                    <a:lnTo>
                      <a:pt x="2492" y="21600"/>
                    </a:lnTo>
                    <a:lnTo>
                      <a:pt x="3323" y="21452"/>
                    </a:lnTo>
                    <a:lnTo>
                      <a:pt x="3738" y="21304"/>
                    </a:lnTo>
                    <a:lnTo>
                      <a:pt x="3738" y="21008"/>
                    </a:lnTo>
                    <a:lnTo>
                      <a:pt x="4154" y="19677"/>
                    </a:lnTo>
                    <a:lnTo>
                      <a:pt x="4985" y="18493"/>
                    </a:lnTo>
                    <a:lnTo>
                      <a:pt x="7062" y="15830"/>
                    </a:lnTo>
                    <a:lnTo>
                      <a:pt x="9969" y="13463"/>
                    </a:lnTo>
                    <a:lnTo>
                      <a:pt x="12877" y="10800"/>
                    </a:lnTo>
                    <a:lnTo>
                      <a:pt x="15785" y="8433"/>
                    </a:lnTo>
                    <a:lnTo>
                      <a:pt x="18277" y="5918"/>
                    </a:lnTo>
                    <a:lnTo>
                      <a:pt x="20354" y="3403"/>
                    </a:lnTo>
                    <a:lnTo>
                      <a:pt x="21185" y="1923"/>
                    </a:lnTo>
                    <a:lnTo>
                      <a:pt x="21600" y="740"/>
                    </a:lnTo>
                    <a:lnTo>
                      <a:pt x="21185" y="444"/>
                    </a:lnTo>
                    <a:lnTo>
                      <a:pt x="21185" y="296"/>
                    </a:lnTo>
                    <a:lnTo>
                      <a:pt x="19523" y="0"/>
                    </a:lnTo>
                    <a:lnTo>
                      <a:pt x="18277" y="296"/>
                    </a:lnTo>
                    <a:lnTo>
                      <a:pt x="17862" y="444"/>
                    </a:lnTo>
                    <a:lnTo>
                      <a:pt x="17862" y="74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7" name="chenying0907 924"/>
              <p:cNvSpPr/>
              <p:nvPr/>
            </p:nvSpPr>
            <p:spPr>
              <a:xfrm>
                <a:off x="237669" y="96857"/>
                <a:ext cx="38733" cy="1109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655" y="455"/>
                    </a:moveTo>
                    <a:lnTo>
                      <a:pt x="18327" y="909"/>
                    </a:lnTo>
                    <a:lnTo>
                      <a:pt x="16364" y="2274"/>
                    </a:lnTo>
                    <a:lnTo>
                      <a:pt x="15709" y="2956"/>
                    </a:lnTo>
                    <a:lnTo>
                      <a:pt x="15382" y="3524"/>
                    </a:lnTo>
                    <a:lnTo>
                      <a:pt x="14727" y="4775"/>
                    </a:lnTo>
                    <a:lnTo>
                      <a:pt x="11455" y="8072"/>
                    </a:lnTo>
                    <a:lnTo>
                      <a:pt x="9818" y="9777"/>
                    </a:lnTo>
                    <a:lnTo>
                      <a:pt x="7855" y="11255"/>
                    </a:lnTo>
                    <a:lnTo>
                      <a:pt x="4909" y="13415"/>
                    </a:lnTo>
                    <a:lnTo>
                      <a:pt x="2945" y="15688"/>
                    </a:lnTo>
                    <a:lnTo>
                      <a:pt x="2291" y="16143"/>
                    </a:lnTo>
                    <a:lnTo>
                      <a:pt x="2291" y="16939"/>
                    </a:lnTo>
                    <a:lnTo>
                      <a:pt x="1964" y="18303"/>
                    </a:lnTo>
                    <a:lnTo>
                      <a:pt x="1964" y="18985"/>
                    </a:lnTo>
                    <a:lnTo>
                      <a:pt x="1309" y="20349"/>
                    </a:lnTo>
                    <a:lnTo>
                      <a:pt x="327" y="20691"/>
                    </a:lnTo>
                    <a:lnTo>
                      <a:pt x="0" y="20918"/>
                    </a:lnTo>
                    <a:lnTo>
                      <a:pt x="0" y="21259"/>
                    </a:lnTo>
                    <a:lnTo>
                      <a:pt x="327" y="21373"/>
                    </a:lnTo>
                    <a:lnTo>
                      <a:pt x="1309" y="21600"/>
                    </a:lnTo>
                    <a:lnTo>
                      <a:pt x="1964" y="21486"/>
                    </a:lnTo>
                    <a:lnTo>
                      <a:pt x="2945" y="21486"/>
                    </a:lnTo>
                    <a:lnTo>
                      <a:pt x="4255" y="20918"/>
                    </a:lnTo>
                    <a:lnTo>
                      <a:pt x="4909" y="20349"/>
                    </a:lnTo>
                    <a:lnTo>
                      <a:pt x="5236" y="19667"/>
                    </a:lnTo>
                    <a:lnTo>
                      <a:pt x="5236" y="18985"/>
                    </a:lnTo>
                    <a:lnTo>
                      <a:pt x="4909" y="18076"/>
                    </a:lnTo>
                    <a:lnTo>
                      <a:pt x="5236" y="17166"/>
                    </a:lnTo>
                    <a:lnTo>
                      <a:pt x="5564" y="16143"/>
                    </a:lnTo>
                    <a:lnTo>
                      <a:pt x="6218" y="15234"/>
                    </a:lnTo>
                    <a:lnTo>
                      <a:pt x="8182" y="13528"/>
                    </a:lnTo>
                    <a:lnTo>
                      <a:pt x="10473" y="11709"/>
                    </a:lnTo>
                    <a:lnTo>
                      <a:pt x="12109" y="10459"/>
                    </a:lnTo>
                    <a:lnTo>
                      <a:pt x="13745" y="9095"/>
                    </a:lnTo>
                    <a:lnTo>
                      <a:pt x="16036" y="6594"/>
                    </a:lnTo>
                    <a:lnTo>
                      <a:pt x="18655" y="3411"/>
                    </a:lnTo>
                    <a:lnTo>
                      <a:pt x="19309" y="2728"/>
                    </a:lnTo>
                    <a:lnTo>
                      <a:pt x="20291" y="2046"/>
                    </a:lnTo>
                    <a:lnTo>
                      <a:pt x="21600" y="682"/>
                    </a:lnTo>
                    <a:lnTo>
                      <a:pt x="21600" y="455"/>
                    </a:lnTo>
                    <a:lnTo>
                      <a:pt x="21273" y="227"/>
                    </a:lnTo>
                    <a:lnTo>
                      <a:pt x="19964" y="0"/>
                    </a:lnTo>
                    <a:lnTo>
                      <a:pt x="19309" y="114"/>
                    </a:lnTo>
                    <a:lnTo>
                      <a:pt x="18982" y="227"/>
                    </a:lnTo>
                    <a:lnTo>
                      <a:pt x="18655" y="455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8" name="chenying0907 925"/>
              <p:cNvSpPr/>
              <p:nvPr/>
            </p:nvSpPr>
            <p:spPr>
              <a:xfrm>
                <a:off x="88025" y="160255"/>
                <a:ext cx="158447" cy="1620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77" y="21600"/>
                    </a:moveTo>
                    <a:lnTo>
                      <a:pt x="10441" y="21600"/>
                    </a:lnTo>
                    <a:lnTo>
                      <a:pt x="9565" y="21522"/>
                    </a:lnTo>
                    <a:lnTo>
                      <a:pt x="8608" y="21366"/>
                    </a:lnTo>
                    <a:lnTo>
                      <a:pt x="7652" y="21132"/>
                    </a:lnTo>
                    <a:lnTo>
                      <a:pt x="6775" y="20820"/>
                    </a:lnTo>
                    <a:lnTo>
                      <a:pt x="5818" y="20508"/>
                    </a:lnTo>
                    <a:lnTo>
                      <a:pt x="4942" y="20040"/>
                    </a:lnTo>
                    <a:lnTo>
                      <a:pt x="4224" y="19573"/>
                    </a:lnTo>
                    <a:lnTo>
                      <a:pt x="3348" y="19027"/>
                    </a:lnTo>
                    <a:lnTo>
                      <a:pt x="2710" y="18403"/>
                    </a:lnTo>
                    <a:lnTo>
                      <a:pt x="2072" y="17623"/>
                    </a:lnTo>
                    <a:lnTo>
                      <a:pt x="1514" y="16921"/>
                    </a:lnTo>
                    <a:lnTo>
                      <a:pt x="1036" y="16064"/>
                    </a:lnTo>
                    <a:lnTo>
                      <a:pt x="558" y="15128"/>
                    </a:lnTo>
                    <a:lnTo>
                      <a:pt x="239" y="14114"/>
                    </a:lnTo>
                    <a:lnTo>
                      <a:pt x="80" y="13100"/>
                    </a:lnTo>
                    <a:lnTo>
                      <a:pt x="0" y="11931"/>
                    </a:lnTo>
                    <a:lnTo>
                      <a:pt x="0" y="10839"/>
                    </a:lnTo>
                    <a:lnTo>
                      <a:pt x="80" y="9747"/>
                    </a:lnTo>
                    <a:lnTo>
                      <a:pt x="319" y="8734"/>
                    </a:lnTo>
                    <a:lnTo>
                      <a:pt x="638" y="7642"/>
                    </a:lnTo>
                    <a:lnTo>
                      <a:pt x="1594" y="5770"/>
                    </a:lnTo>
                    <a:lnTo>
                      <a:pt x="2152" y="4757"/>
                    </a:lnTo>
                    <a:lnTo>
                      <a:pt x="2790" y="3977"/>
                    </a:lnTo>
                    <a:lnTo>
                      <a:pt x="4384" y="2417"/>
                    </a:lnTo>
                    <a:lnTo>
                      <a:pt x="5261" y="1794"/>
                    </a:lnTo>
                    <a:lnTo>
                      <a:pt x="6217" y="1248"/>
                    </a:lnTo>
                    <a:lnTo>
                      <a:pt x="7253" y="780"/>
                    </a:lnTo>
                    <a:lnTo>
                      <a:pt x="8210" y="312"/>
                    </a:lnTo>
                    <a:lnTo>
                      <a:pt x="9405" y="0"/>
                    </a:lnTo>
                    <a:lnTo>
                      <a:pt x="9724" y="0"/>
                    </a:lnTo>
                    <a:lnTo>
                      <a:pt x="10202" y="78"/>
                    </a:lnTo>
                    <a:lnTo>
                      <a:pt x="10521" y="156"/>
                    </a:lnTo>
                    <a:lnTo>
                      <a:pt x="10760" y="390"/>
                    </a:lnTo>
                    <a:lnTo>
                      <a:pt x="11238" y="1014"/>
                    </a:lnTo>
                    <a:lnTo>
                      <a:pt x="11637" y="1092"/>
                    </a:lnTo>
                    <a:lnTo>
                      <a:pt x="12593" y="1326"/>
                    </a:lnTo>
                    <a:lnTo>
                      <a:pt x="13630" y="1560"/>
                    </a:lnTo>
                    <a:lnTo>
                      <a:pt x="14586" y="1871"/>
                    </a:lnTo>
                    <a:lnTo>
                      <a:pt x="15383" y="2261"/>
                    </a:lnTo>
                    <a:lnTo>
                      <a:pt x="16260" y="2651"/>
                    </a:lnTo>
                    <a:lnTo>
                      <a:pt x="17057" y="3197"/>
                    </a:lnTo>
                    <a:lnTo>
                      <a:pt x="18492" y="4289"/>
                    </a:lnTo>
                    <a:lnTo>
                      <a:pt x="19049" y="4913"/>
                    </a:lnTo>
                    <a:lnTo>
                      <a:pt x="19607" y="5614"/>
                    </a:lnTo>
                    <a:lnTo>
                      <a:pt x="20086" y="6316"/>
                    </a:lnTo>
                    <a:lnTo>
                      <a:pt x="20484" y="7018"/>
                    </a:lnTo>
                    <a:lnTo>
                      <a:pt x="20803" y="7798"/>
                    </a:lnTo>
                    <a:lnTo>
                      <a:pt x="21201" y="8656"/>
                    </a:lnTo>
                    <a:lnTo>
                      <a:pt x="21361" y="9513"/>
                    </a:lnTo>
                    <a:lnTo>
                      <a:pt x="21520" y="10449"/>
                    </a:lnTo>
                    <a:lnTo>
                      <a:pt x="21600" y="11307"/>
                    </a:lnTo>
                    <a:lnTo>
                      <a:pt x="21600" y="12165"/>
                    </a:lnTo>
                    <a:lnTo>
                      <a:pt x="21520" y="13100"/>
                    </a:lnTo>
                    <a:lnTo>
                      <a:pt x="21361" y="13958"/>
                    </a:lnTo>
                    <a:lnTo>
                      <a:pt x="21122" y="14816"/>
                    </a:lnTo>
                    <a:lnTo>
                      <a:pt x="20723" y="15752"/>
                    </a:lnTo>
                    <a:lnTo>
                      <a:pt x="19926" y="17311"/>
                    </a:lnTo>
                    <a:lnTo>
                      <a:pt x="19368" y="18091"/>
                    </a:lnTo>
                    <a:lnTo>
                      <a:pt x="18810" y="18793"/>
                    </a:lnTo>
                    <a:lnTo>
                      <a:pt x="18093" y="19417"/>
                    </a:lnTo>
                    <a:lnTo>
                      <a:pt x="16658" y="20508"/>
                    </a:lnTo>
                    <a:lnTo>
                      <a:pt x="15702" y="20898"/>
                    </a:lnTo>
                    <a:lnTo>
                      <a:pt x="14825" y="21210"/>
                    </a:lnTo>
                    <a:lnTo>
                      <a:pt x="13869" y="21444"/>
                    </a:lnTo>
                    <a:lnTo>
                      <a:pt x="12673" y="21600"/>
                    </a:lnTo>
                    <a:lnTo>
                      <a:pt x="11477" y="21600"/>
                    </a:lnTo>
                    <a:close/>
                    <a:moveTo>
                      <a:pt x="8050" y="3743"/>
                    </a:moveTo>
                    <a:lnTo>
                      <a:pt x="6934" y="4367"/>
                    </a:lnTo>
                    <a:lnTo>
                      <a:pt x="5818" y="5147"/>
                    </a:lnTo>
                    <a:lnTo>
                      <a:pt x="4942" y="6160"/>
                    </a:lnTo>
                    <a:lnTo>
                      <a:pt x="4145" y="7252"/>
                    </a:lnTo>
                    <a:lnTo>
                      <a:pt x="3826" y="7798"/>
                    </a:lnTo>
                    <a:lnTo>
                      <a:pt x="3507" y="8500"/>
                    </a:lnTo>
                    <a:lnTo>
                      <a:pt x="3188" y="9123"/>
                    </a:lnTo>
                    <a:lnTo>
                      <a:pt x="3029" y="9825"/>
                    </a:lnTo>
                    <a:lnTo>
                      <a:pt x="2869" y="11229"/>
                    </a:lnTo>
                    <a:lnTo>
                      <a:pt x="2949" y="11931"/>
                    </a:lnTo>
                    <a:lnTo>
                      <a:pt x="3029" y="12710"/>
                    </a:lnTo>
                    <a:lnTo>
                      <a:pt x="3268" y="13412"/>
                    </a:lnTo>
                    <a:lnTo>
                      <a:pt x="3507" y="14036"/>
                    </a:lnTo>
                    <a:lnTo>
                      <a:pt x="4145" y="15128"/>
                    </a:lnTo>
                    <a:lnTo>
                      <a:pt x="4463" y="15752"/>
                    </a:lnTo>
                    <a:lnTo>
                      <a:pt x="4942" y="16219"/>
                    </a:lnTo>
                    <a:lnTo>
                      <a:pt x="5340" y="16687"/>
                    </a:lnTo>
                    <a:lnTo>
                      <a:pt x="5818" y="17077"/>
                    </a:lnTo>
                    <a:lnTo>
                      <a:pt x="6456" y="17467"/>
                    </a:lnTo>
                    <a:lnTo>
                      <a:pt x="7014" y="17857"/>
                    </a:lnTo>
                    <a:lnTo>
                      <a:pt x="7572" y="18091"/>
                    </a:lnTo>
                    <a:lnTo>
                      <a:pt x="8210" y="18325"/>
                    </a:lnTo>
                    <a:lnTo>
                      <a:pt x="8927" y="18559"/>
                    </a:lnTo>
                    <a:lnTo>
                      <a:pt x="9644" y="18637"/>
                    </a:lnTo>
                    <a:lnTo>
                      <a:pt x="10282" y="18793"/>
                    </a:lnTo>
                    <a:lnTo>
                      <a:pt x="11717" y="18793"/>
                    </a:lnTo>
                    <a:lnTo>
                      <a:pt x="12354" y="18715"/>
                    </a:lnTo>
                    <a:lnTo>
                      <a:pt x="13630" y="18403"/>
                    </a:lnTo>
                    <a:lnTo>
                      <a:pt x="14267" y="18169"/>
                    </a:lnTo>
                    <a:lnTo>
                      <a:pt x="14905" y="17857"/>
                    </a:lnTo>
                    <a:lnTo>
                      <a:pt x="16021" y="17077"/>
                    </a:lnTo>
                    <a:lnTo>
                      <a:pt x="16499" y="16687"/>
                    </a:lnTo>
                    <a:lnTo>
                      <a:pt x="16977" y="16219"/>
                    </a:lnTo>
                    <a:lnTo>
                      <a:pt x="17296" y="15752"/>
                    </a:lnTo>
                    <a:lnTo>
                      <a:pt x="17694" y="15128"/>
                    </a:lnTo>
                    <a:lnTo>
                      <a:pt x="18173" y="14036"/>
                    </a:lnTo>
                    <a:lnTo>
                      <a:pt x="18332" y="13412"/>
                    </a:lnTo>
                    <a:lnTo>
                      <a:pt x="18571" y="12710"/>
                    </a:lnTo>
                    <a:lnTo>
                      <a:pt x="18651" y="12087"/>
                    </a:lnTo>
                    <a:lnTo>
                      <a:pt x="18651" y="11463"/>
                    </a:lnTo>
                    <a:lnTo>
                      <a:pt x="18571" y="10839"/>
                    </a:lnTo>
                    <a:lnTo>
                      <a:pt x="18332" y="10137"/>
                    </a:lnTo>
                    <a:lnTo>
                      <a:pt x="18173" y="9435"/>
                    </a:lnTo>
                    <a:lnTo>
                      <a:pt x="17934" y="8812"/>
                    </a:lnTo>
                    <a:lnTo>
                      <a:pt x="17615" y="8188"/>
                    </a:lnTo>
                    <a:lnTo>
                      <a:pt x="17216" y="7564"/>
                    </a:lnTo>
                    <a:lnTo>
                      <a:pt x="16897" y="7018"/>
                    </a:lnTo>
                    <a:lnTo>
                      <a:pt x="16419" y="6550"/>
                    </a:lnTo>
                    <a:lnTo>
                      <a:pt x="15861" y="6082"/>
                    </a:lnTo>
                    <a:lnTo>
                      <a:pt x="15303" y="5692"/>
                    </a:lnTo>
                    <a:lnTo>
                      <a:pt x="14745" y="5225"/>
                    </a:lnTo>
                    <a:lnTo>
                      <a:pt x="14108" y="4913"/>
                    </a:lnTo>
                    <a:lnTo>
                      <a:pt x="13390" y="4601"/>
                    </a:lnTo>
                    <a:lnTo>
                      <a:pt x="12753" y="4367"/>
                    </a:lnTo>
                    <a:lnTo>
                      <a:pt x="11956" y="4133"/>
                    </a:lnTo>
                    <a:lnTo>
                      <a:pt x="11238" y="3977"/>
                    </a:lnTo>
                    <a:lnTo>
                      <a:pt x="10282" y="3899"/>
                    </a:lnTo>
                    <a:lnTo>
                      <a:pt x="9485" y="3821"/>
                    </a:lnTo>
                    <a:lnTo>
                      <a:pt x="9166" y="3821"/>
                    </a:lnTo>
                    <a:lnTo>
                      <a:pt x="8927" y="3665"/>
                    </a:lnTo>
                    <a:lnTo>
                      <a:pt x="8528" y="3509"/>
                    </a:lnTo>
                    <a:lnTo>
                      <a:pt x="8050" y="3743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29" name="chenying0907 926"/>
              <p:cNvSpPr/>
              <p:nvPr/>
            </p:nvSpPr>
            <p:spPr>
              <a:xfrm>
                <a:off x="0" y="81008"/>
                <a:ext cx="714769" cy="7132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500" y="21600"/>
                    </a:moveTo>
                    <a:lnTo>
                      <a:pt x="12181" y="21582"/>
                    </a:lnTo>
                    <a:lnTo>
                      <a:pt x="11880" y="21529"/>
                    </a:lnTo>
                    <a:lnTo>
                      <a:pt x="11561" y="21440"/>
                    </a:lnTo>
                    <a:lnTo>
                      <a:pt x="11260" y="21333"/>
                    </a:lnTo>
                    <a:lnTo>
                      <a:pt x="10924" y="21209"/>
                    </a:lnTo>
                    <a:lnTo>
                      <a:pt x="10605" y="21049"/>
                    </a:lnTo>
                    <a:lnTo>
                      <a:pt x="9968" y="20622"/>
                    </a:lnTo>
                    <a:lnTo>
                      <a:pt x="9932" y="20587"/>
                    </a:lnTo>
                    <a:lnTo>
                      <a:pt x="9879" y="20587"/>
                    </a:lnTo>
                    <a:lnTo>
                      <a:pt x="9809" y="20551"/>
                    </a:lnTo>
                    <a:lnTo>
                      <a:pt x="9738" y="20498"/>
                    </a:lnTo>
                    <a:lnTo>
                      <a:pt x="5435" y="16178"/>
                    </a:lnTo>
                    <a:lnTo>
                      <a:pt x="5134" y="15840"/>
                    </a:lnTo>
                    <a:lnTo>
                      <a:pt x="4798" y="15502"/>
                    </a:lnTo>
                    <a:lnTo>
                      <a:pt x="4178" y="14791"/>
                    </a:lnTo>
                    <a:lnTo>
                      <a:pt x="3541" y="14044"/>
                    </a:lnTo>
                    <a:lnTo>
                      <a:pt x="3205" y="13707"/>
                    </a:lnTo>
                    <a:lnTo>
                      <a:pt x="2886" y="13351"/>
                    </a:lnTo>
                    <a:lnTo>
                      <a:pt x="2532" y="12996"/>
                    </a:lnTo>
                    <a:lnTo>
                      <a:pt x="2178" y="12693"/>
                    </a:lnTo>
                    <a:lnTo>
                      <a:pt x="1806" y="12391"/>
                    </a:lnTo>
                    <a:lnTo>
                      <a:pt x="1416" y="12124"/>
                    </a:lnTo>
                    <a:lnTo>
                      <a:pt x="1363" y="12071"/>
                    </a:lnTo>
                    <a:lnTo>
                      <a:pt x="1310" y="12036"/>
                    </a:lnTo>
                    <a:lnTo>
                      <a:pt x="1275" y="11911"/>
                    </a:lnTo>
                    <a:lnTo>
                      <a:pt x="1257" y="11822"/>
                    </a:lnTo>
                    <a:lnTo>
                      <a:pt x="1257" y="11751"/>
                    </a:lnTo>
                    <a:lnTo>
                      <a:pt x="1275" y="11680"/>
                    </a:lnTo>
                    <a:lnTo>
                      <a:pt x="1257" y="11627"/>
                    </a:lnTo>
                    <a:lnTo>
                      <a:pt x="1045" y="11129"/>
                    </a:lnTo>
                    <a:lnTo>
                      <a:pt x="868" y="10631"/>
                    </a:lnTo>
                    <a:lnTo>
                      <a:pt x="708" y="10133"/>
                    </a:lnTo>
                    <a:lnTo>
                      <a:pt x="567" y="9618"/>
                    </a:lnTo>
                    <a:lnTo>
                      <a:pt x="443" y="9102"/>
                    </a:lnTo>
                    <a:lnTo>
                      <a:pt x="336" y="8587"/>
                    </a:lnTo>
                    <a:lnTo>
                      <a:pt x="266" y="8053"/>
                    </a:lnTo>
                    <a:lnTo>
                      <a:pt x="195" y="7556"/>
                    </a:lnTo>
                    <a:lnTo>
                      <a:pt x="124" y="7040"/>
                    </a:lnTo>
                    <a:lnTo>
                      <a:pt x="71" y="6542"/>
                    </a:lnTo>
                    <a:lnTo>
                      <a:pt x="18" y="5547"/>
                    </a:lnTo>
                    <a:lnTo>
                      <a:pt x="0" y="4604"/>
                    </a:lnTo>
                    <a:lnTo>
                      <a:pt x="18" y="3769"/>
                    </a:lnTo>
                    <a:lnTo>
                      <a:pt x="18" y="3680"/>
                    </a:lnTo>
                    <a:lnTo>
                      <a:pt x="53" y="3591"/>
                    </a:lnTo>
                    <a:lnTo>
                      <a:pt x="106" y="3520"/>
                    </a:lnTo>
                    <a:lnTo>
                      <a:pt x="177" y="3484"/>
                    </a:lnTo>
                    <a:lnTo>
                      <a:pt x="248" y="3431"/>
                    </a:lnTo>
                    <a:lnTo>
                      <a:pt x="283" y="3342"/>
                    </a:lnTo>
                    <a:lnTo>
                      <a:pt x="301" y="3289"/>
                    </a:lnTo>
                    <a:lnTo>
                      <a:pt x="336" y="3236"/>
                    </a:lnTo>
                    <a:lnTo>
                      <a:pt x="726" y="2738"/>
                    </a:lnTo>
                    <a:lnTo>
                      <a:pt x="1115" y="2258"/>
                    </a:lnTo>
                    <a:lnTo>
                      <a:pt x="1523" y="1831"/>
                    </a:lnTo>
                    <a:lnTo>
                      <a:pt x="1948" y="1440"/>
                    </a:lnTo>
                    <a:lnTo>
                      <a:pt x="2390" y="1067"/>
                    </a:lnTo>
                    <a:lnTo>
                      <a:pt x="2815" y="729"/>
                    </a:lnTo>
                    <a:lnTo>
                      <a:pt x="3275" y="444"/>
                    </a:lnTo>
                    <a:lnTo>
                      <a:pt x="3718" y="178"/>
                    </a:lnTo>
                    <a:lnTo>
                      <a:pt x="3807" y="142"/>
                    </a:lnTo>
                    <a:lnTo>
                      <a:pt x="3877" y="124"/>
                    </a:lnTo>
                    <a:lnTo>
                      <a:pt x="3930" y="142"/>
                    </a:lnTo>
                    <a:lnTo>
                      <a:pt x="4037" y="142"/>
                    </a:lnTo>
                    <a:lnTo>
                      <a:pt x="4108" y="89"/>
                    </a:lnTo>
                    <a:lnTo>
                      <a:pt x="4178" y="53"/>
                    </a:lnTo>
                    <a:lnTo>
                      <a:pt x="4285" y="36"/>
                    </a:lnTo>
                    <a:lnTo>
                      <a:pt x="5152" y="0"/>
                    </a:lnTo>
                    <a:lnTo>
                      <a:pt x="6675" y="0"/>
                    </a:lnTo>
                    <a:lnTo>
                      <a:pt x="7418" y="36"/>
                    </a:lnTo>
                    <a:lnTo>
                      <a:pt x="8109" y="89"/>
                    </a:lnTo>
                    <a:lnTo>
                      <a:pt x="8764" y="142"/>
                    </a:lnTo>
                    <a:lnTo>
                      <a:pt x="9401" y="231"/>
                    </a:lnTo>
                    <a:lnTo>
                      <a:pt x="10021" y="356"/>
                    </a:lnTo>
                    <a:lnTo>
                      <a:pt x="10605" y="462"/>
                    </a:lnTo>
                    <a:lnTo>
                      <a:pt x="11172" y="604"/>
                    </a:lnTo>
                    <a:lnTo>
                      <a:pt x="11225" y="622"/>
                    </a:lnTo>
                    <a:lnTo>
                      <a:pt x="11260" y="640"/>
                    </a:lnTo>
                    <a:lnTo>
                      <a:pt x="11367" y="640"/>
                    </a:lnTo>
                    <a:lnTo>
                      <a:pt x="11437" y="676"/>
                    </a:lnTo>
                    <a:lnTo>
                      <a:pt x="11614" y="818"/>
                    </a:lnTo>
                    <a:lnTo>
                      <a:pt x="12340" y="1422"/>
                    </a:lnTo>
                    <a:lnTo>
                      <a:pt x="13031" y="2027"/>
                    </a:lnTo>
                    <a:lnTo>
                      <a:pt x="13721" y="2649"/>
                    </a:lnTo>
                    <a:lnTo>
                      <a:pt x="14376" y="3271"/>
                    </a:lnTo>
                    <a:lnTo>
                      <a:pt x="15704" y="4551"/>
                    </a:lnTo>
                    <a:lnTo>
                      <a:pt x="16961" y="5831"/>
                    </a:lnTo>
                    <a:lnTo>
                      <a:pt x="17847" y="6738"/>
                    </a:lnTo>
                    <a:lnTo>
                      <a:pt x="18714" y="7609"/>
                    </a:lnTo>
                    <a:lnTo>
                      <a:pt x="19599" y="8444"/>
                    </a:lnTo>
                    <a:lnTo>
                      <a:pt x="20467" y="9262"/>
                    </a:lnTo>
                    <a:lnTo>
                      <a:pt x="20520" y="9316"/>
                    </a:lnTo>
                    <a:lnTo>
                      <a:pt x="20591" y="9316"/>
                    </a:lnTo>
                    <a:lnTo>
                      <a:pt x="20662" y="9333"/>
                    </a:lnTo>
                    <a:lnTo>
                      <a:pt x="20732" y="9369"/>
                    </a:lnTo>
                    <a:lnTo>
                      <a:pt x="20768" y="9404"/>
                    </a:lnTo>
                    <a:lnTo>
                      <a:pt x="20980" y="9831"/>
                    </a:lnTo>
                    <a:lnTo>
                      <a:pt x="21122" y="10151"/>
                    </a:lnTo>
                    <a:lnTo>
                      <a:pt x="21264" y="10489"/>
                    </a:lnTo>
                    <a:lnTo>
                      <a:pt x="21370" y="10791"/>
                    </a:lnTo>
                    <a:lnTo>
                      <a:pt x="21441" y="11129"/>
                    </a:lnTo>
                    <a:lnTo>
                      <a:pt x="21511" y="11449"/>
                    </a:lnTo>
                    <a:lnTo>
                      <a:pt x="21565" y="11733"/>
                    </a:lnTo>
                    <a:lnTo>
                      <a:pt x="21600" y="12036"/>
                    </a:lnTo>
                    <a:lnTo>
                      <a:pt x="21600" y="12622"/>
                    </a:lnTo>
                    <a:lnTo>
                      <a:pt x="21565" y="12889"/>
                    </a:lnTo>
                    <a:lnTo>
                      <a:pt x="21529" y="13173"/>
                    </a:lnTo>
                    <a:lnTo>
                      <a:pt x="21458" y="13422"/>
                    </a:lnTo>
                    <a:lnTo>
                      <a:pt x="21388" y="13707"/>
                    </a:lnTo>
                    <a:lnTo>
                      <a:pt x="21281" y="13956"/>
                    </a:lnTo>
                    <a:lnTo>
                      <a:pt x="21140" y="14187"/>
                    </a:lnTo>
                    <a:lnTo>
                      <a:pt x="21104" y="14293"/>
                    </a:lnTo>
                    <a:lnTo>
                      <a:pt x="21122" y="14382"/>
                    </a:lnTo>
                    <a:lnTo>
                      <a:pt x="21140" y="14453"/>
                    </a:lnTo>
                    <a:lnTo>
                      <a:pt x="21122" y="14524"/>
                    </a:lnTo>
                    <a:lnTo>
                      <a:pt x="21087" y="14596"/>
                    </a:lnTo>
                    <a:lnTo>
                      <a:pt x="21033" y="14684"/>
                    </a:lnTo>
                    <a:lnTo>
                      <a:pt x="20308" y="15449"/>
                    </a:lnTo>
                    <a:lnTo>
                      <a:pt x="19635" y="16160"/>
                    </a:lnTo>
                    <a:lnTo>
                      <a:pt x="18944" y="16853"/>
                    </a:lnTo>
                    <a:lnTo>
                      <a:pt x="18254" y="17511"/>
                    </a:lnTo>
                    <a:lnTo>
                      <a:pt x="16855" y="18880"/>
                    </a:lnTo>
                    <a:lnTo>
                      <a:pt x="15262" y="20373"/>
                    </a:lnTo>
                    <a:lnTo>
                      <a:pt x="15191" y="20462"/>
                    </a:lnTo>
                    <a:lnTo>
                      <a:pt x="15173" y="20480"/>
                    </a:lnTo>
                    <a:lnTo>
                      <a:pt x="15102" y="20569"/>
                    </a:lnTo>
                    <a:lnTo>
                      <a:pt x="14766" y="20800"/>
                    </a:lnTo>
                    <a:lnTo>
                      <a:pt x="14430" y="21013"/>
                    </a:lnTo>
                    <a:lnTo>
                      <a:pt x="14129" y="21191"/>
                    </a:lnTo>
                    <a:lnTo>
                      <a:pt x="13792" y="21333"/>
                    </a:lnTo>
                    <a:lnTo>
                      <a:pt x="13473" y="21440"/>
                    </a:lnTo>
                    <a:lnTo>
                      <a:pt x="13155" y="21529"/>
                    </a:lnTo>
                    <a:lnTo>
                      <a:pt x="12818" y="21582"/>
                    </a:lnTo>
                    <a:lnTo>
                      <a:pt x="12500" y="21600"/>
                    </a:lnTo>
                    <a:close/>
                    <a:moveTo>
                      <a:pt x="4090" y="764"/>
                    </a:moveTo>
                    <a:lnTo>
                      <a:pt x="3647" y="1013"/>
                    </a:lnTo>
                    <a:lnTo>
                      <a:pt x="3222" y="1280"/>
                    </a:lnTo>
                    <a:lnTo>
                      <a:pt x="2815" y="1600"/>
                    </a:lnTo>
                    <a:lnTo>
                      <a:pt x="2426" y="1920"/>
                    </a:lnTo>
                    <a:lnTo>
                      <a:pt x="2018" y="2293"/>
                    </a:lnTo>
                    <a:lnTo>
                      <a:pt x="1647" y="2684"/>
                    </a:lnTo>
                    <a:lnTo>
                      <a:pt x="1292" y="3111"/>
                    </a:lnTo>
                    <a:lnTo>
                      <a:pt x="956" y="3520"/>
                    </a:lnTo>
                    <a:lnTo>
                      <a:pt x="885" y="3591"/>
                    </a:lnTo>
                    <a:lnTo>
                      <a:pt x="814" y="3644"/>
                    </a:lnTo>
                    <a:lnTo>
                      <a:pt x="708" y="3698"/>
                    </a:lnTo>
                    <a:lnTo>
                      <a:pt x="708" y="3840"/>
                    </a:lnTo>
                    <a:lnTo>
                      <a:pt x="690" y="4978"/>
                    </a:lnTo>
                    <a:lnTo>
                      <a:pt x="726" y="6080"/>
                    </a:lnTo>
                    <a:lnTo>
                      <a:pt x="797" y="7111"/>
                    </a:lnTo>
                    <a:lnTo>
                      <a:pt x="868" y="7591"/>
                    </a:lnTo>
                    <a:lnTo>
                      <a:pt x="921" y="8053"/>
                    </a:lnTo>
                    <a:lnTo>
                      <a:pt x="991" y="8516"/>
                    </a:lnTo>
                    <a:lnTo>
                      <a:pt x="1080" y="8960"/>
                    </a:lnTo>
                    <a:lnTo>
                      <a:pt x="1204" y="9404"/>
                    </a:lnTo>
                    <a:lnTo>
                      <a:pt x="1310" y="9813"/>
                    </a:lnTo>
                    <a:lnTo>
                      <a:pt x="1416" y="10204"/>
                    </a:lnTo>
                    <a:lnTo>
                      <a:pt x="1700" y="10987"/>
                    </a:lnTo>
                    <a:lnTo>
                      <a:pt x="1859" y="11324"/>
                    </a:lnTo>
                    <a:lnTo>
                      <a:pt x="1894" y="11413"/>
                    </a:lnTo>
                    <a:lnTo>
                      <a:pt x="1894" y="11627"/>
                    </a:lnTo>
                    <a:lnTo>
                      <a:pt x="1983" y="11698"/>
                    </a:lnTo>
                    <a:lnTo>
                      <a:pt x="2319" y="11929"/>
                    </a:lnTo>
                    <a:lnTo>
                      <a:pt x="2921" y="12462"/>
                    </a:lnTo>
                    <a:lnTo>
                      <a:pt x="3205" y="12764"/>
                    </a:lnTo>
                    <a:lnTo>
                      <a:pt x="3771" y="13351"/>
                    </a:lnTo>
                    <a:lnTo>
                      <a:pt x="4302" y="13956"/>
                    </a:lnTo>
                    <a:lnTo>
                      <a:pt x="4887" y="14613"/>
                    </a:lnTo>
                    <a:lnTo>
                      <a:pt x="5205" y="14951"/>
                    </a:lnTo>
                    <a:lnTo>
                      <a:pt x="5506" y="15271"/>
                    </a:lnTo>
                    <a:lnTo>
                      <a:pt x="10251" y="20036"/>
                    </a:lnTo>
                    <a:lnTo>
                      <a:pt x="10357" y="20071"/>
                    </a:lnTo>
                    <a:lnTo>
                      <a:pt x="10410" y="20107"/>
                    </a:lnTo>
                    <a:lnTo>
                      <a:pt x="10694" y="20302"/>
                    </a:lnTo>
                    <a:lnTo>
                      <a:pt x="10942" y="20480"/>
                    </a:lnTo>
                    <a:lnTo>
                      <a:pt x="11207" y="20604"/>
                    </a:lnTo>
                    <a:lnTo>
                      <a:pt x="11455" y="20711"/>
                    </a:lnTo>
                    <a:lnTo>
                      <a:pt x="11721" y="20800"/>
                    </a:lnTo>
                    <a:lnTo>
                      <a:pt x="11986" y="20871"/>
                    </a:lnTo>
                    <a:lnTo>
                      <a:pt x="12234" y="20924"/>
                    </a:lnTo>
                    <a:lnTo>
                      <a:pt x="12748" y="20924"/>
                    </a:lnTo>
                    <a:lnTo>
                      <a:pt x="13013" y="20871"/>
                    </a:lnTo>
                    <a:lnTo>
                      <a:pt x="13279" y="20800"/>
                    </a:lnTo>
                    <a:lnTo>
                      <a:pt x="13544" y="20711"/>
                    </a:lnTo>
                    <a:lnTo>
                      <a:pt x="13792" y="20604"/>
                    </a:lnTo>
                    <a:lnTo>
                      <a:pt x="14058" y="20480"/>
                    </a:lnTo>
                    <a:lnTo>
                      <a:pt x="14306" y="20302"/>
                    </a:lnTo>
                    <a:lnTo>
                      <a:pt x="14571" y="20107"/>
                    </a:lnTo>
                    <a:lnTo>
                      <a:pt x="14589" y="20089"/>
                    </a:lnTo>
                    <a:lnTo>
                      <a:pt x="14607" y="20089"/>
                    </a:lnTo>
                    <a:lnTo>
                      <a:pt x="15315" y="19378"/>
                    </a:lnTo>
                    <a:lnTo>
                      <a:pt x="16536" y="18080"/>
                    </a:lnTo>
                    <a:lnTo>
                      <a:pt x="17740" y="16871"/>
                    </a:lnTo>
                    <a:lnTo>
                      <a:pt x="18927" y="15698"/>
                    </a:lnTo>
                    <a:lnTo>
                      <a:pt x="19564" y="15111"/>
                    </a:lnTo>
                    <a:lnTo>
                      <a:pt x="20184" y="14524"/>
                    </a:lnTo>
                    <a:lnTo>
                      <a:pt x="20237" y="14489"/>
                    </a:lnTo>
                    <a:lnTo>
                      <a:pt x="20272" y="14347"/>
                    </a:lnTo>
                    <a:lnTo>
                      <a:pt x="20308" y="14276"/>
                    </a:lnTo>
                    <a:lnTo>
                      <a:pt x="20485" y="13973"/>
                    </a:lnTo>
                    <a:lnTo>
                      <a:pt x="20626" y="13689"/>
                    </a:lnTo>
                    <a:lnTo>
                      <a:pt x="20768" y="13387"/>
                    </a:lnTo>
                    <a:lnTo>
                      <a:pt x="20839" y="13084"/>
                    </a:lnTo>
                    <a:lnTo>
                      <a:pt x="20892" y="12800"/>
                    </a:lnTo>
                    <a:lnTo>
                      <a:pt x="20927" y="12498"/>
                    </a:lnTo>
                    <a:lnTo>
                      <a:pt x="20927" y="12231"/>
                    </a:lnTo>
                    <a:lnTo>
                      <a:pt x="20910" y="11947"/>
                    </a:lnTo>
                    <a:lnTo>
                      <a:pt x="20874" y="11680"/>
                    </a:lnTo>
                    <a:lnTo>
                      <a:pt x="20821" y="11413"/>
                    </a:lnTo>
                    <a:lnTo>
                      <a:pt x="20768" y="11164"/>
                    </a:lnTo>
                    <a:lnTo>
                      <a:pt x="20697" y="10916"/>
                    </a:lnTo>
                    <a:lnTo>
                      <a:pt x="20502" y="10453"/>
                    </a:lnTo>
                    <a:lnTo>
                      <a:pt x="20325" y="10027"/>
                    </a:lnTo>
                    <a:lnTo>
                      <a:pt x="20290" y="9956"/>
                    </a:lnTo>
                    <a:lnTo>
                      <a:pt x="20184" y="9884"/>
                    </a:lnTo>
                    <a:lnTo>
                      <a:pt x="19281" y="9138"/>
                    </a:lnTo>
                    <a:lnTo>
                      <a:pt x="18395" y="8373"/>
                    </a:lnTo>
                    <a:lnTo>
                      <a:pt x="17546" y="7591"/>
                    </a:lnTo>
                    <a:lnTo>
                      <a:pt x="16678" y="6773"/>
                    </a:lnTo>
                    <a:lnTo>
                      <a:pt x="14978" y="5138"/>
                    </a:lnTo>
                    <a:lnTo>
                      <a:pt x="13314" y="3484"/>
                    </a:lnTo>
                    <a:lnTo>
                      <a:pt x="11136" y="1333"/>
                    </a:lnTo>
                    <a:lnTo>
                      <a:pt x="11101" y="1280"/>
                    </a:lnTo>
                    <a:lnTo>
                      <a:pt x="11030" y="1280"/>
                    </a:lnTo>
                    <a:lnTo>
                      <a:pt x="11012" y="1262"/>
                    </a:lnTo>
                    <a:lnTo>
                      <a:pt x="9879" y="1013"/>
                    </a:lnTo>
                    <a:lnTo>
                      <a:pt x="9295" y="924"/>
                    </a:lnTo>
                    <a:lnTo>
                      <a:pt x="8693" y="818"/>
                    </a:lnTo>
                    <a:lnTo>
                      <a:pt x="8056" y="764"/>
                    </a:lnTo>
                    <a:lnTo>
                      <a:pt x="7383" y="711"/>
                    </a:lnTo>
                    <a:lnTo>
                      <a:pt x="6675" y="693"/>
                    </a:lnTo>
                    <a:lnTo>
                      <a:pt x="5949" y="676"/>
                    </a:lnTo>
                    <a:lnTo>
                      <a:pt x="5152" y="693"/>
                    </a:lnTo>
                    <a:lnTo>
                      <a:pt x="4267" y="711"/>
                    </a:lnTo>
                    <a:lnTo>
                      <a:pt x="4178" y="711"/>
                    </a:lnTo>
                    <a:lnTo>
                      <a:pt x="4108" y="747"/>
                    </a:lnTo>
                    <a:lnTo>
                      <a:pt x="4090" y="764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  <p:sp>
            <p:nvSpPr>
              <p:cNvPr id="1330" name="chenying0907 927"/>
              <p:cNvSpPr/>
              <p:nvPr/>
            </p:nvSpPr>
            <p:spPr>
              <a:xfrm>
                <a:off x="156686" y="-1"/>
                <a:ext cx="617941" cy="2500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71" y="21600"/>
                    </a:moveTo>
                    <a:lnTo>
                      <a:pt x="1848" y="21549"/>
                    </a:lnTo>
                    <a:lnTo>
                      <a:pt x="1745" y="21549"/>
                    </a:lnTo>
                    <a:lnTo>
                      <a:pt x="1643" y="21448"/>
                    </a:lnTo>
                    <a:lnTo>
                      <a:pt x="1581" y="21346"/>
                    </a:lnTo>
                    <a:lnTo>
                      <a:pt x="1519" y="21194"/>
                    </a:lnTo>
                    <a:lnTo>
                      <a:pt x="1396" y="21448"/>
                    </a:lnTo>
                    <a:lnTo>
                      <a:pt x="1396" y="21346"/>
                    </a:lnTo>
                    <a:lnTo>
                      <a:pt x="1335" y="21296"/>
                    </a:lnTo>
                    <a:lnTo>
                      <a:pt x="1211" y="21144"/>
                    </a:lnTo>
                    <a:lnTo>
                      <a:pt x="1088" y="20941"/>
                    </a:lnTo>
                    <a:lnTo>
                      <a:pt x="903" y="20535"/>
                    </a:lnTo>
                    <a:lnTo>
                      <a:pt x="739" y="20079"/>
                    </a:lnTo>
                    <a:lnTo>
                      <a:pt x="575" y="19521"/>
                    </a:lnTo>
                    <a:lnTo>
                      <a:pt x="287" y="18304"/>
                    </a:lnTo>
                    <a:lnTo>
                      <a:pt x="185" y="17696"/>
                    </a:lnTo>
                    <a:lnTo>
                      <a:pt x="103" y="17037"/>
                    </a:lnTo>
                    <a:lnTo>
                      <a:pt x="41" y="16428"/>
                    </a:lnTo>
                    <a:lnTo>
                      <a:pt x="0" y="15870"/>
                    </a:lnTo>
                    <a:lnTo>
                      <a:pt x="0" y="13944"/>
                    </a:lnTo>
                    <a:lnTo>
                      <a:pt x="21" y="12828"/>
                    </a:lnTo>
                    <a:lnTo>
                      <a:pt x="21" y="11865"/>
                    </a:lnTo>
                    <a:lnTo>
                      <a:pt x="0" y="10648"/>
                    </a:lnTo>
                    <a:lnTo>
                      <a:pt x="21" y="10039"/>
                    </a:lnTo>
                    <a:lnTo>
                      <a:pt x="62" y="9532"/>
                    </a:lnTo>
                    <a:lnTo>
                      <a:pt x="164" y="8417"/>
                    </a:lnTo>
                    <a:lnTo>
                      <a:pt x="267" y="7758"/>
                    </a:lnTo>
                    <a:lnTo>
                      <a:pt x="370" y="7048"/>
                    </a:lnTo>
                    <a:lnTo>
                      <a:pt x="513" y="6389"/>
                    </a:lnTo>
                    <a:lnTo>
                      <a:pt x="657" y="5679"/>
                    </a:lnTo>
                    <a:lnTo>
                      <a:pt x="821" y="5070"/>
                    </a:lnTo>
                    <a:lnTo>
                      <a:pt x="903" y="4817"/>
                    </a:lnTo>
                    <a:lnTo>
                      <a:pt x="1006" y="4513"/>
                    </a:lnTo>
                    <a:lnTo>
                      <a:pt x="1273" y="4056"/>
                    </a:lnTo>
                    <a:lnTo>
                      <a:pt x="1499" y="3651"/>
                    </a:lnTo>
                    <a:lnTo>
                      <a:pt x="1786" y="3296"/>
                    </a:lnTo>
                    <a:lnTo>
                      <a:pt x="2053" y="2941"/>
                    </a:lnTo>
                    <a:lnTo>
                      <a:pt x="2341" y="2687"/>
                    </a:lnTo>
                    <a:lnTo>
                      <a:pt x="2608" y="2383"/>
                    </a:lnTo>
                    <a:lnTo>
                      <a:pt x="3203" y="1927"/>
                    </a:lnTo>
                    <a:lnTo>
                      <a:pt x="3285" y="1876"/>
                    </a:lnTo>
                    <a:lnTo>
                      <a:pt x="3696" y="1572"/>
                    </a:lnTo>
                    <a:lnTo>
                      <a:pt x="4065" y="1369"/>
                    </a:lnTo>
                    <a:lnTo>
                      <a:pt x="4476" y="1217"/>
                    </a:lnTo>
                    <a:lnTo>
                      <a:pt x="5133" y="1217"/>
                    </a:lnTo>
                    <a:lnTo>
                      <a:pt x="5379" y="1268"/>
                    </a:lnTo>
                    <a:lnTo>
                      <a:pt x="5646" y="1369"/>
                    </a:lnTo>
                    <a:lnTo>
                      <a:pt x="5893" y="1572"/>
                    </a:lnTo>
                    <a:lnTo>
                      <a:pt x="6344" y="1825"/>
                    </a:lnTo>
                    <a:lnTo>
                      <a:pt x="6386" y="1876"/>
                    </a:lnTo>
                    <a:lnTo>
                      <a:pt x="6940" y="2231"/>
                    </a:lnTo>
                    <a:lnTo>
                      <a:pt x="7433" y="2586"/>
                    </a:lnTo>
                    <a:lnTo>
                      <a:pt x="7946" y="3042"/>
                    </a:lnTo>
                    <a:lnTo>
                      <a:pt x="8213" y="3346"/>
                    </a:lnTo>
                    <a:lnTo>
                      <a:pt x="8993" y="4310"/>
                    </a:lnTo>
                    <a:lnTo>
                      <a:pt x="9527" y="5070"/>
                    </a:lnTo>
                    <a:lnTo>
                      <a:pt x="10533" y="6592"/>
                    </a:lnTo>
                    <a:lnTo>
                      <a:pt x="10738" y="6896"/>
                    </a:lnTo>
                    <a:lnTo>
                      <a:pt x="10862" y="6439"/>
                    </a:lnTo>
                    <a:lnTo>
                      <a:pt x="11087" y="5730"/>
                    </a:lnTo>
                    <a:lnTo>
                      <a:pt x="11313" y="5121"/>
                    </a:lnTo>
                    <a:lnTo>
                      <a:pt x="11560" y="4513"/>
                    </a:lnTo>
                    <a:lnTo>
                      <a:pt x="11786" y="4006"/>
                    </a:lnTo>
                    <a:lnTo>
                      <a:pt x="12052" y="3549"/>
                    </a:lnTo>
                    <a:lnTo>
                      <a:pt x="12299" y="3042"/>
                    </a:lnTo>
                    <a:lnTo>
                      <a:pt x="12545" y="2637"/>
                    </a:lnTo>
                    <a:lnTo>
                      <a:pt x="12833" y="2282"/>
                    </a:lnTo>
                    <a:lnTo>
                      <a:pt x="13182" y="1876"/>
                    </a:lnTo>
                    <a:lnTo>
                      <a:pt x="13572" y="1470"/>
                    </a:lnTo>
                    <a:lnTo>
                      <a:pt x="13962" y="1166"/>
                    </a:lnTo>
                    <a:lnTo>
                      <a:pt x="14332" y="913"/>
                    </a:lnTo>
                    <a:lnTo>
                      <a:pt x="15071" y="507"/>
                    </a:lnTo>
                    <a:lnTo>
                      <a:pt x="15748" y="203"/>
                    </a:lnTo>
                    <a:lnTo>
                      <a:pt x="16221" y="51"/>
                    </a:lnTo>
                    <a:lnTo>
                      <a:pt x="16693" y="0"/>
                    </a:lnTo>
                    <a:lnTo>
                      <a:pt x="16960" y="0"/>
                    </a:lnTo>
                    <a:lnTo>
                      <a:pt x="17268" y="51"/>
                    </a:lnTo>
                    <a:lnTo>
                      <a:pt x="17822" y="254"/>
                    </a:lnTo>
                    <a:lnTo>
                      <a:pt x="18356" y="507"/>
                    </a:lnTo>
                    <a:lnTo>
                      <a:pt x="18931" y="811"/>
                    </a:lnTo>
                    <a:lnTo>
                      <a:pt x="19198" y="963"/>
                    </a:lnTo>
                    <a:lnTo>
                      <a:pt x="19444" y="1166"/>
                    </a:lnTo>
                    <a:lnTo>
                      <a:pt x="19690" y="1420"/>
                    </a:lnTo>
                    <a:lnTo>
                      <a:pt x="19937" y="1775"/>
                    </a:lnTo>
                    <a:lnTo>
                      <a:pt x="20163" y="2130"/>
                    </a:lnTo>
                    <a:lnTo>
                      <a:pt x="20409" y="2485"/>
                    </a:lnTo>
                    <a:lnTo>
                      <a:pt x="20614" y="2890"/>
                    </a:lnTo>
                    <a:lnTo>
                      <a:pt x="20984" y="3904"/>
                    </a:lnTo>
                    <a:lnTo>
                      <a:pt x="21148" y="4411"/>
                    </a:lnTo>
                    <a:lnTo>
                      <a:pt x="21292" y="5020"/>
                    </a:lnTo>
                    <a:lnTo>
                      <a:pt x="21415" y="5577"/>
                    </a:lnTo>
                    <a:lnTo>
                      <a:pt x="21497" y="6186"/>
                    </a:lnTo>
                    <a:lnTo>
                      <a:pt x="21559" y="6845"/>
                    </a:lnTo>
                    <a:lnTo>
                      <a:pt x="21600" y="7504"/>
                    </a:lnTo>
                    <a:lnTo>
                      <a:pt x="21600" y="8265"/>
                    </a:lnTo>
                    <a:lnTo>
                      <a:pt x="21559" y="9279"/>
                    </a:lnTo>
                    <a:lnTo>
                      <a:pt x="21497" y="10293"/>
                    </a:lnTo>
                    <a:lnTo>
                      <a:pt x="21374" y="11206"/>
                    </a:lnTo>
                    <a:lnTo>
                      <a:pt x="21230" y="12017"/>
                    </a:lnTo>
                    <a:lnTo>
                      <a:pt x="21046" y="12777"/>
                    </a:lnTo>
                    <a:lnTo>
                      <a:pt x="20820" y="13386"/>
                    </a:lnTo>
                    <a:lnTo>
                      <a:pt x="20594" y="13944"/>
                    </a:lnTo>
                    <a:lnTo>
                      <a:pt x="20348" y="14451"/>
                    </a:lnTo>
                    <a:lnTo>
                      <a:pt x="20081" y="14856"/>
                    </a:lnTo>
                    <a:lnTo>
                      <a:pt x="19814" y="15211"/>
                    </a:lnTo>
                    <a:lnTo>
                      <a:pt x="19526" y="15515"/>
                    </a:lnTo>
                    <a:lnTo>
                      <a:pt x="19259" y="15769"/>
                    </a:lnTo>
                    <a:lnTo>
                      <a:pt x="18972" y="16023"/>
                    </a:lnTo>
                    <a:lnTo>
                      <a:pt x="18725" y="16225"/>
                    </a:lnTo>
                    <a:lnTo>
                      <a:pt x="18212" y="16428"/>
                    </a:lnTo>
                    <a:lnTo>
                      <a:pt x="17884" y="16530"/>
                    </a:lnTo>
                    <a:lnTo>
                      <a:pt x="17535" y="16580"/>
                    </a:lnTo>
                    <a:lnTo>
                      <a:pt x="17268" y="16530"/>
                    </a:lnTo>
                    <a:lnTo>
                      <a:pt x="16980" y="16479"/>
                    </a:lnTo>
                    <a:lnTo>
                      <a:pt x="16405" y="16276"/>
                    </a:lnTo>
                    <a:lnTo>
                      <a:pt x="15789" y="15972"/>
                    </a:lnTo>
                    <a:lnTo>
                      <a:pt x="15194" y="15465"/>
                    </a:lnTo>
                    <a:lnTo>
                      <a:pt x="14598" y="14907"/>
                    </a:lnTo>
                    <a:lnTo>
                      <a:pt x="13983" y="14248"/>
                    </a:lnTo>
                    <a:lnTo>
                      <a:pt x="13387" y="13437"/>
                    </a:lnTo>
                    <a:lnTo>
                      <a:pt x="12792" y="12473"/>
                    </a:lnTo>
                    <a:lnTo>
                      <a:pt x="12258" y="11611"/>
                    </a:lnTo>
                    <a:lnTo>
                      <a:pt x="11724" y="10597"/>
                    </a:lnTo>
                    <a:lnTo>
                      <a:pt x="11108" y="9482"/>
                    </a:lnTo>
                    <a:lnTo>
                      <a:pt x="10903" y="9076"/>
                    </a:lnTo>
                    <a:lnTo>
                      <a:pt x="10759" y="9634"/>
                    </a:lnTo>
                    <a:lnTo>
                      <a:pt x="10266" y="11510"/>
                    </a:lnTo>
                    <a:lnTo>
                      <a:pt x="9897" y="12980"/>
                    </a:lnTo>
                    <a:lnTo>
                      <a:pt x="9773" y="13285"/>
                    </a:lnTo>
                    <a:lnTo>
                      <a:pt x="9712" y="13335"/>
                    </a:lnTo>
                    <a:lnTo>
                      <a:pt x="9527" y="13335"/>
                    </a:lnTo>
                    <a:lnTo>
                      <a:pt x="9404" y="13234"/>
                    </a:lnTo>
                    <a:lnTo>
                      <a:pt x="9342" y="13082"/>
                    </a:lnTo>
                    <a:lnTo>
                      <a:pt x="9281" y="12879"/>
                    </a:lnTo>
                    <a:lnTo>
                      <a:pt x="9260" y="12727"/>
                    </a:lnTo>
                    <a:lnTo>
                      <a:pt x="9240" y="12524"/>
                    </a:lnTo>
                    <a:lnTo>
                      <a:pt x="9260" y="12372"/>
                    </a:lnTo>
                    <a:lnTo>
                      <a:pt x="9301" y="12169"/>
                    </a:lnTo>
                    <a:lnTo>
                      <a:pt x="9732" y="10546"/>
                    </a:lnTo>
                    <a:lnTo>
                      <a:pt x="10225" y="8721"/>
                    </a:lnTo>
                    <a:lnTo>
                      <a:pt x="10348" y="8214"/>
                    </a:lnTo>
                    <a:lnTo>
                      <a:pt x="9794" y="7301"/>
                    </a:lnTo>
                    <a:lnTo>
                      <a:pt x="9137" y="6237"/>
                    </a:lnTo>
                    <a:lnTo>
                      <a:pt x="8808" y="5730"/>
                    </a:lnTo>
                    <a:lnTo>
                      <a:pt x="8459" y="5273"/>
                    </a:lnTo>
                    <a:lnTo>
                      <a:pt x="8090" y="4817"/>
                    </a:lnTo>
                    <a:lnTo>
                      <a:pt x="7741" y="4361"/>
                    </a:lnTo>
                    <a:lnTo>
                      <a:pt x="7371" y="4056"/>
                    </a:lnTo>
                    <a:lnTo>
                      <a:pt x="7043" y="3803"/>
                    </a:lnTo>
                    <a:lnTo>
                      <a:pt x="6878" y="3752"/>
                    </a:lnTo>
                    <a:lnTo>
                      <a:pt x="6365" y="3448"/>
                    </a:lnTo>
                    <a:lnTo>
                      <a:pt x="5831" y="3194"/>
                    </a:lnTo>
                    <a:lnTo>
                      <a:pt x="5256" y="2941"/>
                    </a:lnTo>
                    <a:lnTo>
                      <a:pt x="4989" y="2890"/>
                    </a:lnTo>
                    <a:lnTo>
                      <a:pt x="4373" y="2890"/>
                    </a:lnTo>
                    <a:lnTo>
                      <a:pt x="4024" y="2992"/>
                    </a:lnTo>
                    <a:lnTo>
                      <a:pt x="3737" y="3245"/>
                    </a:lnTo>
                    <a:lnTo>
                      <a:pt x="3429" y="3448"/>
                    </a:lnTo>
                    <a:lnTo>
                      <a:pt x="3203" y="3651"/>
                    </a:lnTo>
                    <a:lnTo>
                      <a:pt x="2916" y="3854"/>
                    </a:lnTo>
                    <a:lnTo>
                      <a:pt x="2628" y="4107"/>
                    </a:lnTo>
                    <a:lnTo>
                      <a:pt x="2361" y="4361"/>
                    </a:lnTo>
                    <a:lnTo>
                      <a:pt x="2074" y="4614"/>
                    </a:lnTo>
                    <a:lnTo>
                      <a:pt x="1827" y="5020"/>
                    </a:lnTo>
                    <a:lnTo>
                      <a:pt x="1663" y="5375"/>
                    </a:lnTo>
                    <a:lnTo>
                      <a:pt x="1519" y="5679"/>
                    </a:lnTo>
                    <a:lnTo>
                      <a:pt x="1396" y="6034"/>
                    </a:lnTo>
                    <a:lnTo>
                      <a:pt x="1294" y="6439"/>
                    </a:lnTo>
                    <a:lnTo>
                      <a:pt x="965" y="8062"/>
                    </a:lnTo>
                    <a:lnTo>
                      <a:pt x="903" y="8417"/>
                    </a:lnTo>
                    <a:lnTo>
                      <a:pt x="821" y="8873"/>
                    </a:lnTo>
                    <a:lnTo>
                      <a:pt x="760" y="9330"/>
                    </a:lnTo>
                    <a:lnTo>
                      <a:pt x="678" y="10496"/>
                    </a:lnTo>
                    <a:lnTo>
                      <a:pt x="616" y="11713"/>
                    </a:lnTo>
                    <a:lnTo>
                      <a:pt x="595" y="12980"/>
                    </a:lnTo>
                    <a:lnTo>
                      <a:pt x="616" y="14248"/>
                    </a:lnTo>
                    <a:lnTo>
                      <a:pt x="678" y="15414"/>
                    </a:lnTo>
                    <a:lnTo>
                      <a:pt x="719" y="16023"/>
                    </a:lnTo>
                    <a:lnTo>
                      <a:pt x="780" y="16530"/>
                    </a:lnTo>
                    <a:lnTo>
                      <a:pt x="842" y="16986"/>
                    </a:lnTo>
                    <a:lnTo>
                      <a:pt x="1006" y="17899"/>
                    </a:lnTo>
                    <a:lnTo>
                      <a:pt x="1129" y="18254"/>
                    </a:lnTo>
                    <a:lnTo>
                      <a:pt x="1335" y="18862"/>
                    </a:lnTo>
                    <a:lnTo>
                      <a:pt x="1458" y="19166"/>
                    </a:lnTo>
                    <a:lnTo>
                      <a:pt x="1581" y="19369"/>
                    </a:lnTo>
                    <a:lnTo>
                      <a:pt x="1992" y="19977"/>
                    </a:lnTo>
                    <a:lnTo>
                      <a:pt x="2074" y="20130"/>
                    </a:lnTo>
                    <a:lnTo>
                      <a:pt x="2217" y="19775"/>
                    </a:lnTo>
                    <a:lnTo>
                      <a:pt x="2238" y="19927"/>
                    </a:lnTo>
                    <a:lnTo>
                      <a:pt x="2300" y="19927"/>
                    </a:lnTo>
                    <a:lnTo>
                      <a:pt x="2402" y="19977"/>
                    </a:lnTo>
                    <a:lnTo>
                      <a:pt x="2484" y="20028"/>
                    </a:lnTo>
                    <a:lnTo>
                      <a:pt x="2525" y="20130"/>
                    </a:lnTo>
                    <a:lnTo>
                      <a:pt x="2567" y="20282"/>
                    </a:lnTo>
                    <a:lnTo>
                      <a:pt x="2608" y="20535"/>
                    </a:lnTo>
                    <a:lnTo>
                      <a:pt x="2608" y="20941"/>
                    </a:lnTo>
                    <a:lnTo>
                      <a:pt x="2567" y="21245"/>
                    </a:lnTo>
                    <a:lnTo>
                      <a:pt x="2484" y="21448"/>
                    </a:lnTo>
                    <a:lnTo>
                      <a:pt x="2402" y="21549"/>
                    </a:lnTo>
                    <a:lnTo>
                      <a:pt x="2300" y="21549"/>
                    </a:lnTo>
                    <a:lnTo>
                      <a:pt x="2115" y="21600"/>
                    </a:lnTo>
                    <a:lnTo>
                      <a:pt x="1971" y="21600"/>
                    </a:lnTo>
                    <a:close/>
                    <a:moveTo>
                      <a:pt x="16816" y="1470"/>
                    </a:moveTo>
                    <a:lnTo>
                      <a:pt x="16529" y="1572"/>
                    </a:lnTo>
                    <a:lnTo>
                      <a:pt x="16179" y="1623"/>
                    </a:lnTo>
                    <a:lnTo>
                      <a:pt x="15830" y="1724"/>
                    </a:lnTo>
                    <a:lnTo>
                      <a:pt x="15481" y="1876"/>
                    </a:lnTo>
                    <a:lnTo>
                      <a:pt x="15112" y="2079"/>
                    </a:lnTo>
                    <a:lnTo>
                      <a:pt x="14722" y="2332"/>
                    </a:lnTo>
                    <a:lnTo>
                      <a:pt x="13859" y="2941"/>
                    </a:lnTo>
                    <a:lnTo>
                      <a:pt x="13202" y="3651"/>
                    </a:lnTo>
                    <a:lnTo>
                      <a:pt x="12894" y="4056"/>
                    </a:lnTo>
                    <a:lnTo>
                      <a:pt x="12586" y="4563"/>
                    </a:lnTo>
                    <a:lnTo>
                      <a:pt x="12299" y="5121"/>
                    </a:lnTo>
                    <a:lnTo>
                      <a:pt x="12032" y="5730"/>
                    </a:lnTo>
                    <a:lnTo>
                      <a:pt x="11744" y="6439"/>
                    </a:lnTo>
                    <a:lnTo>
                      <a:pt x="11478" y="7200"/>
                    </a:lnTo>
                    <a:lnTo>
                      <a:pt x="11293" y="7707"/>
                    </a:lnTo>
                    <a:lnTo>
                      <a:pt x="11539" y="8113"/>
                    </a:lnTo>
                    <a:lnTo>
                      <a:pt x="11950" y="8823"/>
                    </a:lnTo>
                    <a:lnTo>
                      <a:pt x="12360" y="9634"/>
                    </a:lnTo>
                    <a:lnTo>
                      <a:pt x="12976" y="10800"/>
                    </a:lnTo>
                    <a:lnTo>
                      <a:pt x="13305" y="11358"/>
                    </a:lnTo>
                    <a:lnTo>
                      <a:pt x="13633" y="11865"/>
                    </a:lnTo>
                    <a:lnTo>
                      <a:pt x="14126" y="12473"/>
                    </a:lnTo>
                    <a:lnTo>
                      <a:pt x="14455" y="12930"/>
                    </a:lnTo>
                    <a:lnTo>
                      <a:pt x="14845" y="13386"/>
                    </a:lnTo>
                    <a:lnTo>
                      <a:pt x="15276" y="13792"/>
                    </a:lnTo>
                    <a:lnTo>
                      <a:pt x="15707" y="14146"/>
                    </a:lnTo>
                    <a:lnTo>
                      <a:pt x="16159" y="14501"/>
                    </a:lnTo>
                    <a:lnTo>
                      <a:pt x="16364" y="14603"/>
                    </a:lnTo>
                    <a:lnTo>
                      <a:pt x="16590" y="14654"/>
                    </a:lnTo>
                    <a:lnTo>
                      <a:pt x="17124" y="14755"/>
                    </a:lnTo>
                    <a:lnTo>
                      <a:pt x="17637" y="14806"/>
                    </a:lnTo>
                    <a:lnTo>
                      <a:pt x="18110" y="14755"/>
                    </a:lnTo>
                    <a:lnTo>
                      <a:pt x="18541" y="14654"/>
                    </a:lnTo>
                    <a:lnTo>
                      <a:pt x="18931" y="14451"/>
                    </a:lnTo>
                    <a:lnTo>
                      <a:pt x="19300" y="14146"/>
                    </a:lnTo>
                    <a:lnTo>
                      <a:pt x="19608" y="13842"/>
                    </a:lnTo>
                    <a:lnTo>
                      <a:pt x="19916" y="13437"/>
                    </a:lnTo>
                    <a:lnTo>
                      <a:pt x="20183" y="12930"/>
                    </a:lnTo>
                    <a:lnTo>
                      <a:pt x="20409" y="12321"/>
                    </a:lnTo>
                    <a:lnTo>
                      <a:pt x="20553" y="11814"/>
                    </a:lnTo>
                    <a:lnTo>
                      <a:pt x="20676" y="11256"/>
                    </a:lnTo>
                    <a:lnTo>
                      <a:pt x="20779" y="10597"/>
                    </a:lnTo>
                    <a:lnTo>
                      <a:pt x="20861" y="9989"/>
                    </a:lnTo>
                    <a:lnTo>
                      <a:pt x="20922" y="9228"/>
                    </a:lnTo>
                    <a:lnTo>
                      <a:pt x="20963" y="8569"/>
                    </a:lnTo>
                    <a:lnTo>
                      <a:pt x="20963" y="7910"/>
                    </a:lnTo>
                    <a:lnTo>
                      <a:pt x="20943" y="7200"/>
                    </a:lnTo>
                    <a:lnTo>
                      <a:pt x="20922" y="6794"/>
                    </a:lnTo>
                    <a:lnTo>
                      <a:pt x="20861" y="6439"/>
                    </a:lnTo>
                    <a:lnTo>
                      <a:pt x="20820" y="6034"/>
                    </a:lnTo>
                    <a:lnTo>
                      <a:pt x="20738" y="5730"/>
                    </a:lnTo>
                    <a:lnTo>
                      <a:pt x="20676" y="5425"/>
                    </a:lnTo>
                    <a:lnTo>
                      <a:pt x="20573" y="5121"/>
                    </a:lnTo>
                    <a:lnTo>
                      <a:pt x="20471" y="4868"/>
                    </a:lnTo>
                    <a:lnTo>
                      <a:pt x="20348" y="4614"/>
                    </a:lnTo>
                    <a:lnTo>
                      <a:pt x="19978" y="4006"/>
                    </a:lnTo>
                    <a:lnTo>
                      <a:pt x="19629" y="3397"/>
                    </a:lnTo>
                    <a:lnTo>
                      <a:pt x="19444" y="3042"/>
                    </a:lnTo>
                    <a:lnTo>
                      <a:pt x="19259" y="2789"/>
                    </a:lnTo>
                    <a:lnTo>
                      <a:pt x="19013" y="2535"/>
                    </a:lnTo>
                    <a:lnTo>
                      <a:pt x="18767" y="2332"/>
                    </a:lnTo>
                    <a:lnTo>
                      <a:pt x="18253" y="1977"/>
                    </a:lnTo>
                    <a:lnTo>
                      <a:pt x="17760" y="1775"/>
                    </a:lnTo>
                    <a:lnTo>
                      <a:pt x="17432" y="1623"/>
                    </a:lnTo>
                    <a:lnTo>
                      <a:pt x="17124" y="1572"/>
                    </a:lnTo>
                    <a:lnTo>
                      <a:pt x="16816" y="1470"/>
                    </a:lnTo>
                    <a:close/>
                  </a:path>
                </a:pathLst>
              </a:custGeom>
              <a:solidFill>
                <a:srgbClr val="005188"/>
              </a:solidFill>
              <a:ln w="9525" cap="flat">
                <a:solidFill>
                  <a:schemeClr val="accent1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 sz="2300">
                    <a:solidFill>
                      <a:srgbClr val="605448"/>
                    </a:solidFill>
                  </a:defRPr>
                </a:pPr>
                <a:endParaRPr/>
              </a:p>
            </p:txBody>
          </p:sp>
        </p:grpSp>
      </p:grpSp>
      <p:sp>
        <p:nvSpPr>
          <p:cNvPr id="1333" name="直接连接符 172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4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335" name="TextBox 28"/>
          <p:cNvSpPr txBox="1"/>
          <p:nvPr/>
        </p:nvSpPr>
        <p:spPr>
          <a:xfrm>
            <a:off x="742188" y="214032"/>
            <a:ext cx="2301471" cy="52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pPr>
              <a:defRPr sz="2600">
                <a:solidFill>
                  <a:srgbClr val="40404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rPr lang="zh-TW" altLang="en-US" dirty="0"/>
              <a:t>發金</a:t>
            </a:r>
            <a:r>
              <a:rPr lang="zh-TW" altLang="en-US" sz="2400" dirty="0">
                <a:solidFill>
                  <a:srgbClr val="FF0000"/>
                </a:solidFill>
              </a:rPr>
              <a:t>幣</a:t>
            </a:r>
            <a:endParaRPr lang="zh-TW" altLang="en-US" sz="2400" dirty="0">
              <a:solidFill>
                <a:srgbClr val="FF0000"/>
              </a:solidFill>
            </a:endParaRPr>
          </a:p>
        </p:txBody>
      </p:sp>
      <p:grpSp>
        <p:nvGrpSpPr>
          <p:cNvPr id="1340" name="组合 279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338" name="组合 303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336" name="椭圆 305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337" name="椭圆 306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339" name="椭圆 304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2301" y="2484319"/>
            <a:ext cx="2032000" cy="10527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0429" y="2323359"/>
            <a:ext cx="1987117" cy="102746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3414" y="4749909"/>
            <a:ext cx="1459347" cy="96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0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直接连接符 43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1455" name="组合 46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453" name="组合 47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451" name="椭圆 49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2" name="椭圆 50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454" name="椭圆 48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52" name="TextBox 28"/>
          <p:cNvSpPr txBox="1"/>
          <p:nvPr/>
        </p:nvSpPr>
        <p:spPr>
          <a:xfrm>
            <a:off x="742188" y="214032"/>
            <a:ext cx="2301471" cy="5231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pPr>
              <a:defRPr sz="2600">
                <a:solidFill>
                  <a:srgbClr val="404040"/>
                </a:solidFill>
                <a:latin typeface="落落补 汤圆"/>
                <a:ea typeface="落落补 汤圆"/>
                <a:cs typeface="落落补 汤圆"/>
                <a:sym typeface="落落补 汤圆"/>
              </a:defRPr>
            </a:pPr>
            <a:r>
              <a:rPr lang="zh-TW" altLang="en-US" dirty="0"/>
              <a:t>發</a:t>
            </a:r>
            <a:r>
              <a:rPr lang="zh-TW" altLang="en-US" dirty="0" smtClean="0">
                <a:solidFill>
                  <a:srgbClr val="FF0000"/>
                </a:solidFill>
              </a:rPr>
              <a:t>金</a:t>
            </a:r>
            <a:r>
              <a:rPr lang="zh-TW" altLang="en-US" sz="2400" dirty="0" smtClean="0">
                <a:solidFill>
                  <a:schemeClr val="tx1"/>
                </a:solidFill>
              </a:rPr>
              <a:t>幣 看資料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838" y="1268137"/>
            <a:ext cx="5176760" cy="24383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38" y="4408176"/>
            <a:ext cx="5176760" cy="19296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2139" y="1748161"/>
            <a:ext cx="4602406" cy="216974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139" y="4288061"/>
            <a:ext cx="4602406" cy="1885629"/>
          </a:xfrm>
          <a:prstGeom prst="rect">
            <a:avLst/>
          </a:prstGeom>
        </p:spPr>
      </p:pic>
      <p:sp>
        <p:nvSpPr>
          <p:cNvPr id="6" name="橢圓 5"/>
          <p:cNvSpPr/>
          <p:nvPr/>
        </p:nvSpPr>
        <p:spPr>
          <a:xfrm>
            <a:off x="2124363" y="4998933"/>
            <a:ext cx="748146" cy="7481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2872509" y="3195782"/>
            <a:ext cx="3611418" cy="195810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0" name="橢圓 59"/>
          <p:cNvSpPr/>
          <p:nvPr/>
        </p:nvSpPr>
        <p:spPr>
          <a:xfrm>
            <a:off x="3246582" y="4997718"/>
            <a:ext cx="748146" cy="74814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cxnSp>
        <p:nvCxnSpPr>
          <p:cNvPr id="61" name="直線單箭頭接點 60"/>
          <p:cNvCxnSpPr/>
          <p:nvPr/>
        </p:nvCxnSpPr>
        <p:spPr>
          <a:xfrm flipV="1">
            <a:off x="4045995" y="5371791"/>
            <a:ext cx="2548769" cy="15440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69462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chenying0907 109"/>
          <p:cNvSpPr/>
          <p:nvPr/>
        </p:nvSpPr>
        <p:spPr>
          <a:xfrm>
            <a:off x="6436321" y="1882424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3" name="chenying0907 148"/>
          <p:cNvSpPr txBox="1"/>
          <p:nvPr/>
        </p:nvSpPr>
        <p:spPr>
          <a:xfrm>
            <a:off x="7439735" y="1986882"/>
            <a:ext cx="4409572" cy="76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演練一</a:t>
            </a:r>
            <a:r>
              <a:rPr dirty="0" smtClean="0"/>
              <a:t>、</a:t>
            </a:r>
            <a:r>
              <a:rPr lang="zh-TW" altLang="en-US" dirty="0" smtClean="0"/>
              <a:t>請增加</a:t>
            </a:r>
            <a:r>
              <a:rPr lang="zh-TW" altLang="en-US" dirty="0" smtClean="0">
                <a:solidFill>
                  <a:srgbClr val="FF0000"/>
                </a:solidFill>
              </a:rPr>
              <a:t>「給予金幣」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「扣除金幣」</a:t>
            </a:r>
            <a:r>
              <a:rPr lang="zh-TW" altLang="en-US" dirty="0" smtClean="0"/>
              <a:t>、</a:t>
            </a:r>
            <a:r>
              <a:rPr lang="zh-TW" altLang="en-US" dirty="0" smtClean="0">
                <a:solidFill>
                  <a:srgbClr val="FF0000"/>
                </a:solidFill>
              </a:rPr>
              <a:t>「兑換獎品」</a:t>
            </a:r>
            <a:r>
              <a:rPr lang="zh-TW" altLang="en-US" dirty="0" smtClean="0"/>
              <a:t>選項，</a:t>
            </a:r>
            <a:r>
              <a:rPr lang="zh-TW" altLang="en-US" dirty="0" smtClean="0">
                <a:solidFill>
                  <a:srgbClr val="FF0000"/>
                </a:solidFill>
              </a:rPr>
              <a:t>各一個。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14" name="chenying0907 109"/>
          <p:cNvSpPr/>
          <p:nvPr/>
        </p:nvSpPr>
        <p:spPr>
          <a:xfrm>
            <a:off x="6436321" y="3234232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5" name="chenying0907 109"/>
          <p:cNvSpPr/>
          <p:nvPr/>
        </p:nvSpPr>
        <p:spPr>
          <a:xfrm>
            <a:off x="6436321" y="4586040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18" name="Group 44"/>
          <p:cNvGrpSpPr/>
          <p:nvPr/>
        </p:nvGrpSpPr>
        <p:grpSpPr>
          <a:xfrm>
            <a:off x="2931357" y="2100886"/>
            <a:ext cx="807112" cy="906831"/>
            <a:chOff x="18" y="0"/>
            <a:chExt cx="807111" cy="906829"/>
          </a:xfrm>
        </p:grpSpPr>
        <p:sp>
          <p:nvSpPr>
            <p:cNvPr id="916" name="chenying0907 42"/>
            <p:cNvSpPr/>
            <p:nvPr/>
          </p:nvSpPr>
          <p:spPr>
            <a:xfrm>
              <a:off x="18" y="101598"/>
              <a:ext cx="792566" cy="8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30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7" name="chenying0907 43"/>
            <p:cNvSpPr/>
            <p:nvPr/>
          </p:nvSpPr>
          <p:spPr>
            <a:xfrm>
              <a:off x="165049" y="0"/>
              <a:ext cx="642081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28" name="组 47"/>
          <p:cNvGrpSpPr/>
          <p:nvPr/>
        </p:nvGrpSpPr>
        <p:grpSpPr>
          <a:xfrm>
            <a:off x="513176" y="989122"/>
            <a:ext cx="5423460" cy="5946190"/>
            <a:chOff x="0" y="0"/>
            <a:chExt cx="5423459" cy="5946189"/>
          </a:xfrm>
        </p:grpSpPr>
        <p:grpSp>
          <p:nvGrpSpPr>
            <p:cNvPr id="921" name="Group 32"/>
            <p:cNvGrpSpPr/>
            <p:nvPr/>
          </p:nvGrpSpPr>
          <p:grpSpPr>
            <a:xfrm>
              <a:off x="0" y="0"/>
              <a:ext cx="5423460" cy="5946190"/>
              <a:chOff x="0" y="0"/>
              <a:chExt cx="5423459" cy="5946189"/>
            </a:xfrm>
          </p:grpSpPr>
          <p:sp>
            <p:nvSpPr>
              <p:cNvPr id="919" name="chenying0907 29"/>
              <p:cNvSpPr/>
              <p:nvPr/>
            </p:nvSpPr>
            <p:spPr>
              <a:xfrm rot="20904357">
                <a:off x="715871" y="381977"/>
                <a:ext cx="4278664" cy="4702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0" name="chenying0907 30"/>
              <p:cNvSpPr/>
              <p:nvPr/>
            </p:nvSpPr>
            <p:spPr>
              <a:xfrm rot="20904357">
                <a:off x="373152" y="1352450"/>
                <a:ext cx="4568826" cy="41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22" name="任意形状 41"/>
            <p:cNvSpPr/>
            <p:nvPr/>
          </p:nvSpPr>
          <p:spPr>
            <a:xfrm>
              <a:off x="1213177" y="1721746"/>
              <a:ext cx="991896" cy="3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0167"/>
                  </a:moveTo>
                  <a:cubicBezTo>
                    <a:pt x="533" y="20587"/>
                    <a:pt x="1053" y="21600"/>
                    <a:pt x="1600" y="21428"/>
                  </a:cubicBezTo>
                  <a:cubicBezTo>
                    <a:pt x="4600" y="20482"/>
                    <a:pt x="3100" y="18749"/>
                    <a:pt x="5200" y="17646"/>
                  </a:cubicBezTo>
                  <a:cubicBezTo>
                    <a:pt x="7031" y="16685"/>
                    <a:pt x="9616" y="15740"/>
                    <a:pt x="11600" y="13865"/>
                  </a:cubicBezTo>
                  <a:cubicBezTo>
                    <a:pt x="12965" y="12575"/>
                    <a:pt x="14679" y="10674"/>
                    <a:pt x="16000" y="8823"/>
                  </a:cubicBezTo>
                  <a:cubicBezTo>
                    <a:pt x="16545" y="8060"/>
                    <a:pt x="17046" y="7000"/>
                    <a:pt x="17600" y="6302"/>
                  </a:cubicBezTo>
                  <a:cubicBezTo>
                    <a:pt x="18383" y="5315"/>
                    <a:pt x="19200" y="4622"/>
                    <a:pt x="20000" y="3781"/>
                  </a:cubicBezTo>
                  <a:cubicBezTo>
                    <a:pt x="20400" y="3361"/>
                    <a:pt x="21011" y="3709"/>
                    <a:pt x="21200" y="2521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3" name="任意形状 42"/>
            <p:cNvSpPr/>
            <p:nvPr/>
          </p:nvSpPr>
          <p:spPr>
            <a:xfrm>
              <a:off x="1470335" y="2456708"/>
              <a:ext cx="367369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0" y="19543"/>
                    <a:pt x="5824" y="18111"/>
                    <a:pt x="8640" y="15428"/>
                  </a:cubicBezTo>
                  <a:cubicBezTo>
                    <a:pt x="9720" y="14400"/>
                    <a:pt x="10776" y="13132"/>
                    <a:pt x="11880" y="12343"/>
                  </a:cubicBezTo>
                  <a:cubicBezTo>
                    <a:pt x="13661" y="11071"/>
                    <a:pt x="15480" y="10286"/>
                    <a:pt x="17280" y="9257"/>
                  </a:cubicBezTo>
                  <a:cubicBezTo>
                    <a:pt x="20944" y="2279"/>
                    <a:pt x="19602" y="5708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4" name="任意形状 43"/>
            <p:cNvSpPr/>
            <p:nvPr/>
          </p:nvSpPr>
          <p:spPr>
            <a:xfrm>
              <a:off x="2039756" y="2327502"/>
              <a:ext cx="422474" cy="14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8" extrusionOk="0">
                  <a:moveTo>
                    <a:pt x="0" y="20538"/>
                  </a:moveTo>
                  <a:cubicBezTo>
                    <a:pt x="1565" y="17981"/>
                    <a:pt x="3028" y="14885"/>
                    <a:pt x="4696" y="12867"/>
                  </a:cubicBezTo>
                  <a:cubicBezTo>
                    <a:pt x="5875" y="11439"/>
                    <a:pt x="7211" y="11275"/>
                    <a:pt x="8452" y="10310"/>
                  </a:cubicBezTo>
                  <a:cubicBezTo>
                    <a:pt x="9404" y="9569"/>
                    <a:pt x="10318" y="8493"/>
                    <a:pt x="11270" y="7753"/>
                  </a:cubicBezTo>
                  <a:cubicBezTo>
                    <a:pt x="12511" y="6787"/>
                    <a:pt x="13818" y="6430"/>
                    <a:pt x="15026" y="5196"/>
                  </a:cubicBezTo>
                  <a:cubicBezTo>
                    <a:pt x="21155" y="-1062"/>
                    <a:pt x="16355" y="82"/>
                    <a:pt x="21600" y="8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5" name="任意形状 44"/>
            <p:cNvSpPr/>
            <p:nvPr/>
          </p:nvSpPr>
          <p:spPr>
            <a:xfrm>
              <a:off x="2664282" y="1904875"/>
              <a:ext cx="881685" cy="3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0" y="21209"/>
                  </a:moveTo>
                  <a:cubicBezTo>
                    <a:pt x="3793" y="19509"/>
                    <a:pt x="790" y="21315"/>
                    <a:pt x="4050" y="18184"/>
                  </a:cubicBezTo>
                  <a:cubicBezTo>
                    <a:pt x="5818" y="16486"/>
                    <a:pt x="5553" y="17770"/>
                    <a:pt x="7650" y="15159"/>
                  </a:cubicBezTo>
                  <a:cubicBezTo>
                    <a:pt x="8306" y="14343"/>
                    <a:pt x="8779" y="12886"/>
                    <a:pt x="9450" y="12134"/>
                  </a:cubicBezTo>
                  <a:cubicBezTo>
                    <a:pt x="10299" y="11183"/>
                    <a:pt x="12150" y="10117"/>
                    <a:pt x="12150" y="10117"/>
                  </a:cubicBezTo>
                  <a:cubicBezTo>
                    <a:pt x="16502" y="2803"/>
                    <a:pt x="11864" y="9933"/>
                    <a:pt x="15300" y="6084"/>
                  </a:cubicBezTo>
                  <a:cubicBezTo>
                    <a:pt x="18789" y="2175"/>
                    <a:pt x="14607" y="5593"/>
                    <a:pt x="18000" y="3059"/>
                  </a:cubicBezTo>
                  <a:cubicBezTo>
                    <a:pt x="18300" y="2387"/>
                    <a:pt x="18536" y="1531"/>
                    <a:pt x="18900" y="1042"/>
                  </a:cubicBezTo>
                  <a:cubicBezTo>
                    <a:pt x="19887" y="-285"/>
                    <a:pt x="20525" y="34"/>
                    <a:pt x="21600" y="3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6" name="任意形状 45"/>
            <p:cNvSpPr/>
            <p:nvPr/>
          </p:nvSpPr>
          <p:spPr>
            <a:xfrm>
              <a:off x="1745861" y="2456709"/>
              <a:ext cx="2130738" cy="7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" y="21433"/>
                    <a:pt x="759" y="21420"/>
                    <a:pt x="1117" y="21098"/>
                  </a:cubicBezTo>
                  <a:cubicBezTo>
                    <a:pt x="1330" y="20907"/>
                    <a:pt x="1476" y="20363"/>
                    <a:pt x="1676" y="20093"/>
                  </a:cubicBezTo>
                  <a:cubicBezTo>
                    <a:pt x="2099" y="19523"/>
                    <a:pt x="2538" y="19044"/>
                    <a:pt x="2979" y="18586"/>
                  </a:cubicBezTo>
                  <a:cubicBezTo>
                    <a:pt x="3346" y="18206"/>
                    <a:pt x="3727" y="17938"/>
                    <a:pt x="4097" y="17581"/>
                  </a:cubicBezTo>
                  <a:cubicBezTo>
                    <a:pt x="4596" y="17100"/>
                    <a:pt x="5083" y="16527"/>
                    <a:pt x="5586" y="16074"/>
                  </a:cubicBezTo>
                  <a:cubicBezTo>
                    <a:pt x="6015" y="15689"/>
                    <a:pt x="6465" y="15486"/>
                    <a:pt x="6890" y="15070"/>
                  </a:cubicBezTo>
                  <a:cubicBezTo>
                    <a:pt x="7151" y="14814"/>
                    <a:pt x="7379" y="14360"/>
                    <a:pt x="7634" y="14065"/>
                  </a:cubicBezTo>
                  <a:cubicBezTo>
                    <a:pt x="7815" y="13857"/>
                    <a:pt x="8009" y="13749"/>
                    <a:pt x="8193" y="13563"/>
                  </a:cubicBezTo>
                  <a:cubicBezTo>
                    <a:pt x="8506" y="13246"/>
                    <a:pt x="8819" y="12924"/>
                    <a:pt x="9124" y="12558"/>
                  </a:cubicBezTo>
                  <a:cubicBezTo>
                    <a:pt x="9926" y="11597"/>
                    <a:pt x="9903" y="11293"/>
                    <a:pt x="10800" y="10549"/>
                  </a:cubicBezTo>
                  <a:cubicBezTo>
                    <a:pt x="11289" y="10143"/>
                    <a:pt x="11800" y="9950"/>
                    <a:pt x="12290" y="9544"/>
                  </a:cubicBezTo>
                  <a:cubicBezTo>
                    <a:pt x="12609" y="9279"/>
                    <a:pt x="12908" y="8856"/>
                    <a:pt x="13221" y="8540"/>
                  </a:cubicBezTo>
                  <a:cubicBezTo>
                    <a:pt x="13404" y="8354"/>
                    <a:pt x="13593" y="8205"/>
                    <a:pt x="13779" y="8037"/>
                  </a:cubicBezTo>
                  <a:cubicBezTo>
                    <a:pt x="14028" y="7535"/>
                    <a:pt x="14247" y="6905"/>
                    <a:pt x="14524" y="6530"/>
                  </a:cubicBezTo>
                  <a:cubicBezTo>
                    <a:pt x="14753" y="6221"/>
                    <a:pt x="15026" y="6246"/>
                    <a:pt x="15269" y="6028"/>
                  </a:cubicBezTo>
                  <a:cubicBezTo>
                    <a:pt x="15586" y="5743"/>
                    <a:pt x="15901" y="5427"/>
                    <a:pt x="16200" y="5023"/>
                  </a:cubicBezTo>
                  <a:cubicBezTo>
                    <a:pt x="17479" y="3299"/>
                    <a:pt x="15893" y="4485"/>
                    <a:pt x="17690" y="3516"/>
                  </a:cubicBezTo>
                  <a:cubicBezTo>
                    <a:pt x="17876" y="3181"/>
                    <a:pt x="18048" y="2782"/>
                    <a:pt x="18248" y="2512"/>
                  </a:cubicBezTo>
                  <a:cubicBezTo>
                    <a:pt x="18424" y="2275"/>
                    <a:pt x="18618" y="2155"/>
                    <a:pt x="18807" y="2009"/>
                  </a:cubicBezTo>
                  <a:cubicBezTo>
                    <a:pt x="20105" y="1008"/>
                    <a:pt x="19023" y="1991"/>
                    <a:pt x="20669" y="1005"/>
                  </a:cubicBezTo>
                  <a:cubicBezTo>
                    <a:pt x="21083" y="756"/>
                    <a:pt x="21247" y="476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7" name="任意形状 46"/>
            <p:cNvSpPr/>
            <p:nvPr/>
          </p:nvSpPr>
          <p:spPr>
            <a:xfrm>
              <a:off x="2094861" y="3062983"/>
              <a:ext cx="1965422" cy="6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404" y="21108"/>
                    <a:pt x="804" y="20685"/>
                    <a:pt x="1211" y="20333"/>
                  </a:cubicBezTo>
                  <a:cubicBezTo>
                    <a:pt x="2150" y="19523"/>
                    <a:pt x="3120" y="19000"/>
                    <a:pt x="4037" y="18010"/>
                  </a:cubicBezTo>
                  <a:cubicBezTo>
                    <a:pt x="4922" y="17055"/>
                    <a:pt x="7368" y="14350"/>
                    <a:pt x="8075" y="13944"/>
                  </a:cubicBezTo>
                  <a:cubicBezTo>
                    <a:pt x="8748" y="13556"/>
                    <a:pt x="9417" y="13106"/>
                    <a:pt x="10093" y="12782"/>
                  </a:cubicBezTo>
                  <a:cubicBezTo>
                    <a:pt x="10497" y="12588"/>
                    <a:pt x="10908" y="12487"/>
                    <a:pt x="11305" y="12201"/>
                  </a:cubicBezTo>
                  <a:cubicBezTo>
                    <a:pt x="14260" y="10075"/>
                    <a:pt x="10649" y="11807"/>
                    <a:pt x="13929" y="10458"/>
                  </a:cubicBezTo>
                  <a:cubicBezTo>
                    <a:pt x="14131" y="9877"/>
                    <a:pt x="14287" y="9123"/>
                    <a:pt x="14535" y="8716"/>
                  </a:cubicBezTo>
                  <a:cubicBezTo>
                    <a:pt x="14775" y="8320"/>
                    <a:pt x="15075" y="8354"/>
                    <a:pt x="15342" y="8135"/>
                  </a:cubicBezTo>
                  <a:cubicBezTo>
                    <a:pt x="15547" y="7967"/>
                    <a:pt x="15746" y="7747"/>
                    <a:pt x="15948" y="7554"/>
                  </a:cubicBezTo>
                  <a:cubicBezTo>
                    <a:pt x="16150" y="6973"/>
                    <a:pt x="16316" y="6267"/>
                    <a:pt x="16553" y="5811"/>
                  </a:cubicBezTo>
                  <a:cubicBezTo>
                    <a:pt x="16819" y="5301"/>
                    <a:pt x="18023" y="4733"/>
                    <a:pt x="18168" y="4649"/>
                  </a:cubicBezTo>
                  <a:cubicBezTo>
                    <a:pt x="18370" y="4069"/>
                    <a:pt x="18532" y="3342"/>
                    <a:pt x="18774" y="2907"/>
                  </a:cubicBezTo>
                  <a:cubicBezTo>
                    <a:pt x="19399" y="1783"/>
                    <a:pt x="20093" y="1566"/>
                    <a:pt x="20793" y="1164"/>
                  </a:cubicBezTo>
                  <a:cubicBezTo>
                    <a:pt x="21454" y="-105"/>
                    <a:pt x="21156" y="2"/>
                    <a:pt x="21600" y="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29" name="直接连接符 2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0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1" name="TextBox 28"/>
          <p:cNvSpPr txBox="1"/>
          <p:nvPr/>
        </p:nvSpPr>
        <p:spPr>
          <a:xfrm>
            <a:off x="733981" y="201210"/>
            <a:ext cx="3031126" cy="615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rPr dirty="0" err="1"/>
              <a:t>實作演練</a:t>
            </a:r>
            <a:r>
              <a:rPr dirty="0"/>
              <a:t> part </a:t>
            </a:r>
            <a:r>
              <a:rPr lang="en-US" dirty="0" smtClean="0"/>
              <a:t>4</a:t>
            </a:r>
            <a:endParaRPr dirty="0"/>
          </a:p>
        </p:txBody>
      </p:sp>
      <p:grpSp>
        <p:nvGrpSpPr>
          <p:cNvPr id="936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934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932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3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35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937" name="chenying0907 148"/>
          <p:cNvSpPr txBox="1"/>
          <p:nvPr/>
        </p:nvSpPr>
        <p:spPr>
          <a:xfrm>
            <a:off x="7439734" y="3341479"/>
            <a:ext cx="4409572" cy="76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演練二</a:t>
            </a:r>
            <a:r>
              <a:rPr dirty="0" smtClean="0"/>
              <a:t>、</a:t>
            </a:r>
            <a:r>
              <a:rPr lang="zh-TW" altLang="en-US" dirty="0"/>
              <a:t>請用教師的身份</a:t>
            </a:r>
            <a:r>
              <a:rPr lang="zh-TW" altLang="en-US" dirty="0" smtClean="0"/>
              <a:t>，發給隔壁同學金幣</a:t>
            </a:r>
            <a:r>
              <a:rPr lang="en-US" altLang="zh-TW" dirty="0" smtClean="0"/>
              <a:t>(</a:t>
            </a:r>
            <a:r>
              <a:rPr lang="zh-TW" altLang="en-US" dirty="0" smtClean="0"/>
              <a:t>金額不限</a:t>
            </a:r>
            <a:r>
              <a:rPr lang="en-US" altLang="zh-TW" dirty="0" smtClean="0"/>
              <a:t>…)</a:t>
            </a:r>
            <a:endParaRPr dirty="0"/>
          </a:p>
        </p:txBody>
      </p:sp>
      <p:sp>
        <p:nvSpPr>
          <p:cNvPr id="938" name="chenying0907 148"/>
          <p:cNvSpPr txBox="1"/>
          <p:nvPr/>
        </p:nvSpPr>
        <p:spPr>
          <a:xfrm>
            <a:off x="7439735" y="4670260"/>
            <a:ext cx="4409572" cy="79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演練三</a:t>
            </a:r>
            <a:r>
              <a:rPr dirty="0" smtClean="0"/>
              <a:t>、</a:t>
            </a:r>
            <a:r>
              <a:rPr lang="zh-TW" altLang="en-US" dirty="0"/>
              <a:t> </a:t>
            </a:r>
            <a:r>
              <a:rPr lang="zh-TW" altLang="en-US" dirty="0" smtClean="0"/>
              <a:t>演練二確認</a:t>
            </a:r>
            <a:r>
              <a:rPr lang="zh-TW" altLang="en-US" dirty="0"/>
              <a:t>發送完成後，直接歸零，呵</a:t>
            </a:r>
            <a:r>
              <a:rPr lang="en-US" altLang="zh-TW" dirty="0"/>
              <a:t>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14092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文本框 21"/>
          <p:cNvSpPr txBox="1"/>
          <p:nvPr/>
        </p:nvSpPr>
        <p:spPr>
          <a:xfrm>
            <a:off x="5636714" y="3453491"/>
            <a:ext cx="2307685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just">
              <a:defRPr sz="12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rPr lang="zh-TW" altLang="en-US" sz="1400" dirty="0" smtClean="0"/>
              <a:t>看看學生的身份怎麼使用</a:t>
            </a:r>
            <a:endParaRPr sz="1400" dirty="0"/>
          </a:p>
        </p:txBody>
      </p:sp>
      <p:sp>
        <p:nvSpPr>
          <p:cNvPr id="1150" name="文本框 25"/>
          <p:cNvSpPr txBox="1"/>
          <p:nvPr/>
        </p:nvSpPr>
        <p:spPr>
          <a:xfrm>
            <a:off x="5592286" y="2985440"/>
            <a:ext cx="2223686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0" tIns="34290" rIns="34290" bIns="34290">
            <a:spAutoFit/>
          </a:bodyPr>
          <a:lstStyle>
            <a:lvl1pPr>
              <a:defRPr sz="2400">
                <a:solidFill>
                  <a:srgbClr val="5092E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dirty="0" smtClean="0"/>
              <a:t>換身份來試看看</a:t>
            </a:r>
            <a:endParaRPr dirty="0"/>
          </a:p>
        </p:txBody>
      </p:sp>
      <p:sp>
        <p:nvSpPr>
          <p:cNvPr id="1151" name="矩形 23"/>
          <p:cNvSpPr/>
          <p:nvPr/>
        </p:nvSpPr>
        <p:spPr>
          <a:xfrm>
            <a:off x="5602423" y="2589396"/>
            <a:ext cx="2004877" cy="370841"/>
          </a:xfrm>
          <a:prstGeom prst="rect">
            <a:avLst/>
          </a:prstGeom>
          <a:solidFill>
            <a:srgbClr val="509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rPr dirty="0"/>
              <a:t>PART  </a:t>
            </a:r>
            <a:r>
              <a:rPr lang="en-US" dirty="0" smtClean="0"/>
              <a:t>TWO</a:t>
            </a:r>
            <a:endParaRPr dirty="0"/>
          </a:p>
        </p:txBody>
      </p:sp>
      <p:grpSp>
        <p:nvGrpSpPr>
          <p:cNvPr id="1165" name="Group 4"/>
          <p:cNvGrpSpPr/>
          <p:nvPr/>
        </p:nvGrpSpPr>
        <p:grpSpPr>
          <a:xfrm>
            <a:off x="3730216" y="1950307"/>
            <a:ext cx="1524906" cy="2003594"/>
            <a:chOff x="0" y="0"/>
            <a:chExt cx="1524905" cy="2003593"/>
          </a:xfrm>
        </p:grpSpPr>
        <p:sp>
          <p:nvSpPr>
            <p:cNvPr id="1152" name="Freeform 5"/>
            <p:cNvSpPr/>
            <p:nvPr/>
          </p:nvSpPr>
          <p:spPr>
            <a:xfrm>
              <a:off x="343294" y="0"/>
              <a:ext cx="1109141" cy="96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19061" extrusionOk="0">
                  <a:moveTo>
                    <a:pt x="623" y="10319"/>
                  </a:moveTo>
                  <a:cubicBezTo>
                    <a:pt x="357" y="13886"/>
                    <a:pt x="1685" y="16364"/>
                    <a:pt x="4518" y="17850"/>
                  </a:cubicBezTo>
                  <a:cubicBezTo>
                    <a:pt x="6908" y="19138"/>
                    <a:pt x="9741" y="19336"/>
                    <a:pt x="12308" y="18742"/>
                  </a:cubicBezTo>
                  <a:cubicBezTo>
                    <a:pt x="17619" y="17553"/>
                    <a:pt x="21426" y="11707"/>
                    <a:pt x="18328" y="6059"/>
                  </a:cubicBezTo>
                  <a:cubicBezTo>
                    <a:pt x="15495" y="1006"/>
                    <a:pt x="8413" y="-2264"/>
                    <a:pt x="3810" y="1897"/>
                  </a:cubicBezTo>
                  <a:cubicBezTo>
                    <a:pt x="1951" y="3582"/>
                    <a:pt x="3" y="6257"/>
                    <a:pt x="3" y="9130"/>
                  </a:cubicBezTo>
                  <a:cubicBezTo>
                    <a:pt x="-85" y="12301"/>
                    <a:pt x="1685" y="14382"/>
                    <a:pt x="3721" y="16364"/>
                  </a:cubicBezTo>
                  <a:cubicBezTo>
                    <a:pt x="3987" y="16562"/>
                    <a:pt x="4341" y="15967"/>
                    <a:pt x="4075" y="15670"/>
                  </a:cubicBezTo>
                  <a:cubicBezTo>
                    <a:pt x="2659" y="14184"/>
                    <a:pt x="1242" y="12697"/>
                    <a:pt x="623" y="10518"/>
                  </a:cubicBezTo>
                  <a:cubicBezTo>
                    <a:pt x="-174" y="7248"/>
                    <a:pt x="2305" y="3879"/>
                    <a:pt x="4518" y="2096"/>
                  </a:cubicBezTo>
                  <a:cubicBezTo>
                    <a:pt x="8678" y="-1273"/>
                    <a:pt x="14256" y="1798"/>
                    <a:pt x="17177" y="5663"/>
                  </a:cubicBezTo>
                  <a:cubicBezTo>
                    <a:pt x="18859" y="7743"/>
                    <a:pt x="19390" y="10518"/>
                    <a:pt x="18416" y="13094"/>
                  </a:cubicBezTo>
                  <a:cubicBezTo>
                    <a:pt x="17442" y="15868"/>
                    <a:pt x="14698" y="17354"/>
                    <a:pt x="12308" y="18048"/>
                  </a:cubicBezTo>
                  <a:cubicBezTo>
                    <a:pt x="10006" y="18642"/>
                    <a:pt x="7616" y="18246"/>
                    <a:pt x="5403" y="17453"/>
                  </a:cubicBezTo>
                  <a:cubicBezTo>
                    <a:pt x="2482" y="16264"/>
                    <a:pt x="977" y="13589"/>
                    <a:pt x="1242" y="10121"/>
                  </a:cubicBezTo>
                  <a:cubicBezTo>
                    <a:pt x="1242" y="9626"/>
                    <a:pt x="623" y="10022"/>
                    <a:pt x="623" y="10319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3" name="Freeform 6"/>
            <p:cNvSpPr/>
            <p:nvPr/>
          </p:nvSpPr>
          <p:spPr>
            <a:xfrm>
              <a:off x="289774" y="903894"/>
              <a:ext cx="741067" cy="5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9880" extrusionOk="0">
                  <a:moveTo>
                    <a:pt x="7899" y="124"/>
                  </a:moveTo>
                  <a:cubicBezTo>
                    <a:pt x="6122" y="1655"/>
                    <a:pt x="4892" y="4036"/>
                    <a:pt x="3525" y="6077"/>
                  </a:cubicBezTo>
                  <a:cubicBezTo>
                    <a:pt x="2158" y="8118"/>
                    <a:pt x="791" y="9989"/>
                    <a:pt x="107" y="12540"/>
                  </a:cubicBezTo>
                  <a:cubicBezTo>
                    <a:pt x="-850" y="17302"/>
                    <a:pt x="4892" y="18833"/>
                    <a:pt x="7353" y="19173"/>
                  </a:cubicBezTo>
                  <a:cubicBezTo>
                    <a:pt x="10907" y="19683"/>
                    <a:pt x="15692" y="21214"/>
                    <a:pt x="18153" y="17132"/>
                  </a:cubicBezTo>
                  <a:cubicBezTo>
                    <a:pt x="20750" y="12710"/>
                    <a:pt x="19793" y="5567"/>
                    <a:pt x="20066" y="464"/>
                  </a:cubicBezTo>
                  <a:cubicBezTo>
                    <a:pt x="20066" y="-386"/>
                    <a:pt x="19109" y="294"/>
                    <a:pt x="19109" y="975"/>
                  </a:cubicBezTo>
                  <a:cubicBezTo>
                    <a:pt x="18973" y="4716"/>
                    <a:pt x="19246" y="8798"/>
                    <a:pt x="18563" y="12540"/>
                  </a:cubicBezTo>
                  <a:cubicBezTo>
                    <a:pt x="18016" y="16112"/>
                    <a:pt x="16239" y="18833"/>
                    <a:pt x="12821" y="18493"/>
                  </a:cubicBezTo>
                  <a:cubicBezTo>
                    <a:pt x="11727" y="18323"/>
                    <a:pt x="10497" y="18323"/>
                    <a:pt x="9403" y="18153"/>
                  </a:cubicBezTo>
                  <a:cubicBezTo>
                    <a:pt x="6532" y="17983"/>
                    <a:pt x="2431" y="17642"/>
                    <a:pt x="1201" y="13901"/>
                  </a:cubicBezTo>
                  <a:cubicBezTo>
                    <a:pt x="380" y="11520"/>
                    <a:pt x="3115" y="8288"/>
                    <a:pt x="4208" y="6587"/>
                  </a:cubicBezTo>
                  <a:cubicBezTo>
                    <a:pt x="5439" y="4716"/>
                    <a:pt x="6532" y="2675"/>
                    <a:pt x="8173" y="1315"/>
                  </a:cubicBezTo>
                  <a:cubicBezTo>
                    <a:pt x="8720" y="805"/>
                    <a:pt x="8583" y="-386"/>
                    <a:pt x="7899" y="124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4" name="Freeform 7"/>
            <p:cNvSpPr/>
            <p:nvPr/>
          </p:nvSpPr>
          <p:spPr>
            <a:xfrm>
              <a:off x="314006" y="1423401"/>
              <a:ext cx="393226" cy="58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19929" extrusionOk="0">
                  <a:moveTo>
                    <a:pt x="6736" y="982"/>
                  </a:moveTo>
                  <a:cubicBezTo>
                    <a:pt x="6736" y="810"/>
                    <a:pt x="6736" y="637"/>
                    <a:pt x="6736" y="464"/>
                  </a:cubicBezTo>
                  <a:cubicBezTo>
                    <a:pt x="6233" y="637"/>
                    <a:pt x="5731" y="810"/>
                    <a:pt x="4978" y="982"/>
                  </a:cubicBezTo>
                  <a:cubicBezTo>
                    <a:pt x="5982" y="3574"/>
                    <a:pt x="8996" y="6512"/>
                    <a:pt x="11005" y="8931"/>
                  </a:cubicBezTo>
                  <a:cubicBezTo>
                    <a:pt x="12261" y="10314"/>
                    <a:pt x="13266" y="12042"/>
                    <a:pt x="14773" y="13424"/>
                  </a:cubicBezTo>
                  <a:cubicBezTo>
                    <a:pt x="17285" y="15498"/>
                    <a:pt x="10754" y="14806"/>
                    <a:pt x="9498" y="14806"/>
                  </a:cubicBezTo>
                  <a:cubicBezTo>
                    <a:pt x="6485" y="14806"/>
                    <a:pt x="-2055" y="15325"/>
                    <a:pt x="457" y="18781"/>
                  </a:cubicBezTo>
                  <a:cubicBezTo>
                    <a:pt x="2215" y="21200"/>
                    <a:pt x="12261" y="19126"/>
                    <a:pt x="15024" y="18608"/>
                  </a:cubicBezTo>
                  <a:cubicBezTo>
                    <a:pt x="16531" y="18435"/>
                    <a:pt x="19545" y="17226"/>
                    <a:pt x="19545" y="16016"/>
                  </a:cubicBezTo>
                  <a:cubicBezTo>
                    <a:pt x="19294" y="13942"/>
                    <a:pt x="15275" y="14115"/>
                    <a:pt x="13015" y="14115"/>
                  </a:cubicBezTo>
                  <a:cubicBezTo>
                    <a:pt x="12261" y="14115"/>
                    <a:pt x="11508" y="15325"/>
                    <a:pt x="12764" y="15325"/>
                  </a:cubicBezTo>
                  <a:cubicBezTo>
                    <a:pt x="13015" y="15325"/>
                    <a:pt x="13517" y="15325"/>
                    <a:pt x="13768" y="15325"/>
                  </a:cubicBezTo>
                  <a:cubicBezTo>
                    <a:pt x="16531" y="14979"/>
                    <a:pt x="16782" y="15670"/>
                    <a:pt x="15024" y="17398"/>
                  </a:cubicBezTo>
                  <a:cubicBezTo>
                    <a:pt x="13768" y="17744"/>
                    <a:pt x="12261" y="17917"/>
                    <a:pt x="11005" y="18090"/>
                  </a:cubicBezTo>
                  <a:cubicBezTo>
                    <a:pt x="8996" y="18262"/>
                    <a:pt x="6987" y="18435"/>
                    <a:pt x="4978" y="18435"/>
                  </a:cubicBezTo>
                  <a:cubicBezTo>
                    <a:pt x="4475" y="18435"/>
                    <a:pt x="-1050" y="17744"/>
                    <a:pt x="3219" y="16534"/>
                  </a:cubicBezTo>
                  <a:cubicBezTo>
                    <a:pt x="4475" y="16189"/>
                    <a:pt x="5982" y="16189"/>
                    <a:pt x="7238" y="16016"/>
                  </a:cubicBezTo>
                  <a:cubicBezTo>
                    <a:pt x="10001" y="15843"/>
                    <a:pt x="12764" y="16189"/>
                    <a:pt x="15526" y="16016"/>
                  </a:cubicBezTo>
                  <a:cubicBezTo>
                    <a:pt x="18540" y="15843"/>
                    <a:pt x="17033" y="13424"/>
                    <a:pt x="16280" y="12387"/>
                  </a:cubicBezTo>
                  <a:cubicBezTo>
                    <a:pt x="13015" y="8931"/>
                    <a:pt x="7992" y="4438"/>
                    <a:pt x="6736" y="291"/>
                  </a:cubicBezTo>
                  <a:cubicBezTo>
                    <a:pt x="6485" y="-400"/>
                    <a:pt x="4978" y="291"/>
                    <a:pt x="4978" y="810"/>
                  </a:cubicBezTo>
                  <a:cubicBezTo>
                    <a:pt x="4978" y="982"/>
                    <a:pt x="4978" y="1155"/>
                    <a:pt x="4978" y="1328"/>
                  </a:cubicBezTo>
                  <a:cubicBezTo>
                    <a:pt x="4978" y="2192"/>
                    <a:pt x="6736" y="1501"/>
                    <a:pt x="6736" y="98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5" name="Freeform 8"/>
            <p:cNvSpPr/>
            <p:nvPr/>
          </p:nvSpPr>
          <p:spPr>
            <a:xfrm>
              <a:off x="805508" y="1456742"/>
              <a:ext cx="316263" cy="52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024" extrusionOk="0">
                  <a:moveTo>
                    <a:pt x="153" y="1143"/>
                  </a:moveTo>
                  <a:cubicBezTo>
                    <a:pt x="2811" y="3457"/>
                    <a:pt x="5470" y="5771"/>
                    <a:pt x="8128" y="8086"/>
                  </a:cubicBezTo>
                  <a:cubicBezTo>
                    <a:pt x="10786" y="10400"/>
                    <a:pt x="14774" y="13293"/>
                    <a:pt x="16103" y="15993"/>
                  </a:cubicBezTo>
                  <a:cubicBezTo>
                    <a:pt x="16436" y="15607"/>
                    <a:pt x="17100" y="15221"/>
                    <a:pt x="17765" y="14836"/>
                  </a:cubicBezTo>
                  <a:cubicBezTo>
                    <a:pt x="12780" y="14643"/>
                    <a:pt x="7131" y="14064"/>
                    <a:pt x="3476" y="15993"/>
                  </a:cubicBezTo>
                  <a:cubicBezTo>
                    <a:pt x="1150" y="17343"/>
                    <a:pt x="3476" y="18886"/>
                    <a:pt x="5470" y="19464"/>
                  </a:cubicBezTo>
                  <a:cubicBezTo>
                    <a:pt x="11451" y="21200"/>
                    <a:pt x="19759" y="18693"/>
                    <a:pt x="20756" y="14836"/>
                  </a:cubicBezTo>
                  <a:cubicBezTo>
                    <a:pt x="21088" y="13871"/>
                    <a:pt x="18762" y="14064"/>
                    <a:pt x="18762" y="14836"/>
                  </a:cubicBezTo>
                  <a:cubicBezTo>
                    <a:pt x="18097" y="17536"/>
                    <a:pt x="14110" y="18500"/>
                    <a:pt x="10122" y="18500"/>
                  </a:cubicBezTo>
                  <a:cubicBezTo>
                    <a:pt x="9125" y="18500"/>
                    <a:pt x="8460" y="18307"/>
                    <a:pt x="7796" y="18307"/>
                  </a:cubicBezTo>
                  <a:cubicBezTo>
                    <a:pt x="4805" y="17921"/>
                    <a:pt x="5137" y="17343"/>
                    <a:pt x="8460" y="16186"/>
                  </a:cubicBezTo>
                  <a:cubicBezTo>
                    <a:pt x="10786" y="15800"/>
                    <a:pt x="14110" y="16186"/>
                    <a:pt x="16436" y="16379"/>
                  </a:cubicBezTo>
                  <a:cubicBezTo>
                    <a:pt x="17433" y="16379"/>
                    <a:pt x="18430" y="15800"/>
                    <a:pt x="18097" y="15221"/>
                  </a:cubicBezTo>
                  <a:cubicBezTo>
                    <a:pt x="17100" y="13100"/>
                    <a:pt x="14110" y="10979"/>
                    <a:pt x="12116" y="9050"/>
                  </a:cubicBezTo>
                  <a:cubicBezTo>
                    <a:pt x="9125" y="5964"/>
                    <a:pt x="5470" y="3071"/>
                    <a:pt x="2146" y="179"/>
                  </a:cubicBezTo>
                  <a:cubicBezTo>
                    <a:pt x="1150" y="-400"/>
                    <a:pt x="-512" y="564"/>
                    <a:pt x="153" y="11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6" name="Freeform 9"/>
            <p:cNvSpPr/>
            <p:nvPr/>
          </p:nvSpPr>
          <p:spPr>
            <a:xfrm>
              <a:off x="269623" y="945052"/>
              <a:ext cx="626516" cy="3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19062" extrusionOk="0">
                  <a:moveTo>
                    <a:pt x="7607" y="2197"/>
                  </a:moveTo>
                  <a:cubicBezTo>
                    <a:pt x="7760" y="1940"/>
                    <a:pt x="7760" y="1683"/>
                    <a:pt x="7913" y="1169"/>
                  </a:cubicBezTo>
                  <a:cubicBezTo>
                    <a:pt x="7913" y="655"/>
                    <a:pt x="7760" y="-374"/>
                    <a:pt x="7300" y="140"/>
                  </a:cubicBezTo>
                  <a:cubicBezTo>
                    <a:pt x="5462" y="2197"/>
                    <a:pt x="3777" y="4255"/>
                    <a:pt x="1938" y="6055"/>
                  </a:cubicBezTo>
                  <a:cubicBezTo>
                    <a:pt x="1173" y="6826"/>
                    <a:pt x="407" y="7083"/>
                    <a:pt x="100" y="8626"/>
                  </a:cubicBezTo>
                  <a:cubicBezTo>
                    <a:pt x="-53" y="8883"/>
                    <a:pt x="-53" y="9397"/>
                    <a:pt x="253" y="9655"/>
                  </a:cubicBezTo>
                  <a:cubicBezTo>
                    <a:pt x="1479" y="11455"/>
                    <a:pt x="12509" y="16083"/>
                    <a:pt x="12509" y="16340"/>
                  </a:cubicBezTo>
                  <a:cubicBezTo>
                    <a:pt x="11743" y="21226"/>
                    <a:pt x="17564" y="18397"/>
                    <a:pt x="18330" y="16597"/>
                  </a:cubicBezTo>
                  <a:cubicBezTo>
                    <a:pt x="21547" y="10169"/>
                    <a:pt x="12202" y="10169"/>
                    <a:pt x="12968" y="15312"/>
                  </a:cubicBezTo>
                  <a:cubicBezTo>
                    <a:pt x="13275" y="16340"/>
                    <a:pt x="14194" y="15055"/>
                    <a:pt x="14041" y="14283"/>
                  </a:cubicBezTo>
                  <a:cubicBezTo>
                    <a:pt x="13887" y="13769"/>
                    <a:pt x="15879" y="13512"/>
                    <a:pt x="16185" y="13512"/>
                  </a:cubicBezTo>
                  <a:cubicBezTo>
                    <a:pt x="21087" y="13255"/>
                    <a:pt x="12815" y="20455"/>
                    <a:pt x="13581" y="15055"/>
                  </a:cubicBezTo>
                  <a:cubicBezTo>
                    <a:pt x="13734" y="14540"/>
                    <a:pt x="13581" y="14026"/>
                    <a:pt x="13275" y="14026"/>
                  </a:cubicBezTo>
                  <a:cubicBezTo>
                    <a:pt x="10058" y="14026"/>
                    <a:pt x="6994" y="11197"/>
                    <a:pt x="3777" y="10169"/>
                  </a:cubicBezTo>
                  <a:cubicBezTo>
                    <a:pt x="3011" y="9912"/>
                    <a:pt x="2245" y="9397"/>
                    <a:pt x="1632" y="8626"/>
                  </a:cubicBezTo>
                  <a:cubicBezTo>
                    <a:pt x="1019" y="8112"/>
                    <a:pt x="1479" y="8369"/>
                    <a:pt x="2245" y="7597"/>
                  </a:cubicBezTo>
                  <a:cubicBezTo>
                    <a:pt x="4083" y="5797"/>
                    <a:pt x="5768" y="3740"/>
                    <a:pt x="7607" y="1940"/>
                  </a:cubicBezTo>
                  <a:cubicBezTo>
                    <a:pt x="7300" y="1426"/>
                    <a:pt x="7147" y="1169"/>
                    <a:pt x="6994" y="912"/>
                  </a:cubicBezTo>
                  <a:cubicBezTo>
                    <a:pt x="6841" y="1169"/>
                    <a:pt x="6841" y="1426"/>
                    <a:pt x="6687" y="1940"/>
                  </a:cubicBezTo>
                  <a:cubicBezTo>
                    <a:pt x="6534" y="3226"/>
                    <a:pt x="7453" y="3483"/>
                    <a:pt x="7607" y="219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7" name="Freeform 10"/>
            <p:cNvSpPr/>
            <p:nvPr/>
          </p:nvSpPr>
          <p:spPr>
            <a:xfrm>
              <a:off x="967040" y="1026222"/>
              <a:ext cx="557866" cy="27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18844" extrusionOk="0">
                  <a:moveTo>
                    <a:pt x="1574" y="2172"/>
                  </a:moveTo>
                  <a:cubicBezTo>
                    <a:pt x="1574" y="1829"/>
                    <a:pt x="1574" y="1486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5943"/>
                    <a:pt x="-1011" y="11429"/>
                    <a:pt x="1943" y="13486"/>
                  </a:cubicBezTo>
                  <a:cubicBezTo>
                    <a:pt x="6004" y="15886"/>
                    <a:pt x="9697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3943" y="15543"/>
                    <a:pt x="13943" y="15543"/>
                    <a:pt x="13758" y="15543"/>
                  </a:cubicBezTo>
                  <a:cubicBezTo>
                    <a:pt x="13389" y="15543"/>
                    <a:pt x="12651" y="17257"/>
                    <a:pt x="13204" y="17943"/>
                  </a:cubicBezTo>
                  <a:cubicBezTo>
                    <a:pt x="15051" y="20343"/>
                    <a:pt x="19481" y="17600"/>
                    <a:pt x="20404" y="13829"/>
                  </a:cubicBezTo>
                  <a:cubicBezTo>
                    <a:pt x="20404" y="13486"/>
                    <a:pt x="20404" y="12800"/>
                    <a:pt x="20404" y="12800"/>
                  </a:cubicBezTo>
                  <a:cubicBezTo>
                    <a:pt x="18927" y="10057"/>
                    <a:pt x="13574" y="11086"/>
                    <a:pt x="13020" y="15543"/>
                  </a:cubicBezTo>
                  <a:cubicBezTo>
                    <a:pt x="12466" y="20686"/>
                    <a:pt x="18004" y="17257"/>
                    <a:pt x="19112" y="16572"/>
                  </a:cubicBezTo>
                  <a:cubicBezTo>
                    <a:pt x="19851" y="16229"/>
                    <a:pt x="20035" y="13829"/>
                    <a:pt x="19112" y="14172"/>
                  </a:cubicBezTo>
                  <a:cubicBezTo>
                    <a:pt x="18558" y="14515"/>
                    <a:pt x="18189" y="14857"/>
                    <a:pt x="17820" y="14857"/>
                  </a:cubicBezTo>
                  <a:cubicBezTo>
                    <a:pt x="17081" y="15200"/>
                    <a:pt x="16527" y="15543"/>
                    <a:pt x="15789" y="15543"/>
                  </a:cubicBezTo>
                  <a:cubicBezTo>
                    <a:pt x="14866" y="15886"/>
                    <a:pt x="14866" y="15543"/>
                    <a:pt x="15789" y="14515"/>
                  </a:cubicBezTo>
                  <a:cubicBezTo>
                    <a:pt x="20589" y="13143"/>
                    <a:pt x="15789" y="17600"/>
                    <a:pt x="14127" y="15543"/>
                  </a:cubicBezTo>
                  <a:cubicBezTo>
                    <a:pt x="13943" y="16572"/>
                    <a:pt x="13758" y="17257"/>
                    <a:pt x="13574" y="17943"/>
                  </a:cubicBezTo>
                  <a:cubicBezTo>
                    <a:pt x="13574" y="17943"/>
                    <a:pt x="13758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0989" y="15543"/>
                    <a:pt x="8220" y="14172"/>
                    <a:pt x="5451" y="12800"/>
                  </a:cubicBezTo>
                  <a:cubicBezTo>
                    <a:pt x="3789" y="12115"/>
                    <a:pt x="1204" y="10743"/>
                    <a:pt x="1204" y="6972"/>
                  </a:cubicBezTo>
                  <a:cubicBezTo>
                    <a:pt x="1389" y="4915"/>
                    <a:pt x="1574" y="2857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2172"/>
                    <a:pt x="281" y="2515"/>
                    <a:pt x="281" y="3200"/>
                  </a:cubicBezTo>
                  <a:cubicBezTo>
                    <a:pt x="281" y="4915"/>
                    <a:pt x="1574" y="3543"/>
                    <a:pt x="1574" y="217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8" name="Freeform 11"/>
            <p:cNvSpPr/>
            <p:nvPr/>
          </p:nvSpPr>
          <p:spPr>
            <a:xfrm>
              <a:off x="1318021" y="523944"/>
              <a:ext cx="53770" cy="5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6" h="17579" extrusionOk="0">
                  <a:moveTo>
                    <a:pt x="13292" y="1543"/>
                  </a:moveTo>
                  <a:cubicBezTo>
                    <a:pt x="8308" y="1543"/>
                    <a:pt x="3323" y="4628"/>
                    <a:pt x="1662" y="9257"/>
                  </a:cubicBezTo>
                  <a:cubicBezTo>
                    <a:pt x="1662" y="12343"/>
                    <a:pt x="3323" y="15428"/>
                    <a:pt x="6646" y="15428"/>
                  </a:cubicBezTo>
                  <a:cubicBezTo>
                    <a:pt x="13292" y="13885"/>
                    <a:pt x="14954" y="9257"/>
                    <a:pt x="14954" y="3085"/>
                  </a:cubicBezTo>
                  <a:cubicBezTo>
                    <a:pt x="14954" y="1543"/>
                    <a:pt x="13292" y="0"/>
                    <a:pt x="11631" y="0"/>
                  </a:cubicBezTo>
                  <a:cubicBezTo>
                    <a:pt x="4985" y="0"/>
                    <a:pt x="0" y="7714"/>
                    <a:pt x="0" y="13885"/>
                  </a:cubicBezTo>
                  <a:cubicBezTo>
                    <a:pt x="0" y="18514"/>
                    <a:pt x="4985" y="18514"/>
                    <a:pt x="8308" y="15428"/>
                  </a:cubicBezTo>
                  <a:cubicBezTo>
                    <a:pt x="11631" y="12343"/>
                    <a:pt x="14954" y="9257"/>
                    <a:pt x="14954" y="4628"/>
                  </a:cubicBezTo>
                  <a:cubicBezTo>
                    <a:pt x="16615" y="-3086"/>
                    <a:pt x="4985" y="0"/>
                    <a:pt x="4985" y="6171"/>
                  </a:cubicBezTo>
                  <a:cubicBezTo>
                    <a:pt x="4985" y="6171"/>
                    <a:pt x="3323" y="7714"/>
                    <a:pt x="3323" y="7714"/>
                  </a:cubicBezTo>
                  <a:cubicBezTo>
                    <a:pt x="4985" y="7714"/>
                    <a:pt x="8308" y="9257"/>
                    <a:pt x="11631" y="9257"/>
                  </a:cubicBezTo>
                  <a:cubicBezTo>
                    <a:pt x="11631" y="9257"/>
                    <a:pt x="11631" y="9257"/>
                    <a:pt x="11631" y="10800"/>
                  </a:cubicBezTo>
                  <a:cubicBezTo>
                    <a:pt x="11631" y="9257"/>
                    <a:pt x="11631" y="10800"/>
                    <a:pt x="8308" y="10800"/>
                  </a:cubicBezTo>
                  <a:cubicBezTo>
                    <a:pt x="6646" y="9257"/>
                    <a:pt x="6646" y="7714"/>
                    <a:pt x="4985" y="7714"/>
                  </a:cubicBezTo>
                  <a:cubicBezTo>
                    <a:pt x="4985" y="7714"/>
                    <a:pt x="4985" y="7714"/>
                    <a:pt x="4985" y="7714"/>
                  </a:cubicBezTo>
                  <a:cubicBezTo>
                    <a:pt x="4985" y="6171"/>
                    <a:pt x="6646" y="6171"/>
                    <a:pt x="6646" y="4628"/>
                  </a:cubicBezTo>
                  <a:cubicBezTo>
                    <a:pt x="6646" y="4628"/>
                    <a:pt x="6646" y="4628"/>
                    <a:pt x="6646" y="4628"/>
                  </a:cubicBezTo>
                  <a:cubicBezTo>
                    <a:pt x="8308" y="4628"/>
                    <a:pt x="8308" y="4628"/>
                    <a:pt x="9969" y="3085"/>
                  </a:cubicBezTo>
                  <a:cubicBezTo>
                    <a:pt x="9969" y="3085"/>
                    <a:pt x="9969" y="3085"/>
                    <a:pt x="8308" y="3085"/>
                  </a:cubicBezTo>
                  <a:cubicBezTo>
                    <a:pt x="9969" y="6171"/>
                    <a:pt x="11631" y="7714"/>
                    <a:pt x="13292" y="9257"/>
                  </a:cubicBezTo>
                  <a:cubicBezTo>
                    <a:pt x="13292" y="9257"/>
                    <a:pt x="13292" y="9257"/>
                    <a:pt x="13292" y="9257"/>
                  </a:cubicBezTo>
                  <a:cubicBezTo>
                    <a:pt x="11631" y="10800"/>
                    <a:pt x="11631" y="10800"/>
                    <a:pt x="11631" y="12343"/>
                  </a:cubicBezTo>
                  <a:cubicBezTo>
                    <a:pt x="11631" y="12343"/>
                    <a:pt x="11631" y="12343"/>
                    <a:pt x="11631" y="12343"/>
                  </a:cubicBezTo>
                  <a:cubicBezTo>
                    <a:pt x="9969" y="12343"/>
                    <a:pt x="9969" y="12343"/>
                    <a:pt x="8308" y="13885"/>
                  </a:cubicBezTo>
                  <a:cubicBezTo>
                    <a:pt x="9969" y="12343"/>
                    <a:pt x="9969" y="12343"/>
                    <a:pt x="11631" y="12343"/>
                  </a:cubicBezTo>
                  <a:cubicBezTo>
                    <a:pt x="16615" y="12343"/>
                    <a:pt x="21600" y="1543"/>
                    <a:pt x="13292" y="15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9" name="Freeform 12"/>
            <p:cNvSpPr/>
            <p:nvPr/>
          </p:nvSpPr>
          <p:spPr>
            <a:xfrm>
              <a:off x="1297781" y="481948"/>
              <a:ext cx="167749" cy="20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19113" extrusionOk="0">
                  <a:moveTo>
                    <a:pt x="4447" y="17060"/>
                  </a:moveTo>
                  <a:cubicBezTo>
                    <a:pt x="4447" y="16590"/>
                    <a:pt x="4447" y="16590"/>
                    <a:pt x="4447" y="16121"/>
                  </a:cubicBezTo>
                  <a:cubicBezTo>
                    <a:pt x="3176" y="17060"/>
                    <a:pt x="2541" y="17999"/>
                    <a:pt x="1906" y="18469"/>
                  </a:cubicBezTo>
                  <a:cubicBezTo>
                    <a:pt x="3812" y="17999"/>
                    <a:pt x="5718" y="17060"/>
                    <a:pt x="7624" y="16590"/>
                  </a:cubicBezTo>
                  <a:cubicBezTo>
                    <a:pt x="8894" y="15651"/>
                    <a:pt x="10165" y="14712"/>
                    <a:pt x="11435" y="13773"/>
                  </a:cubicBezTo>
                  <a:cubicBezTo>
                    <a:pt x="12706" y="12834"/>
                    <a:pt x="14612" y="11895"/>
                    <a:pt x="15882" y="10956"/>
                  </a:cubicBezTo>
                  <a:cubicBezTo>
                    <a:pt x="18424" y="9547"/>
                    <a:pt x="19694" y="6730"/>
                    <a:pt x="20965" y="4851"/>
                  </a:cubicBezTo>
                  <a:cubicBezTo>
                    <a:pt x="21600" y="2973"/>
                    <a:pt x="20329" y="1564"/>
                    <a:pt x="19059" y="625"/>
                  </a:cubicBezTo>
                  <a:cubicBezTo>
                    <a:pt x="17788" y="-1253"/>
                    <a:pt x="13976" y="1564"/>
                    <a:pt x="15247" y="2973"/>
                  </a:cubicBezTo>
                  <a:cubicBezTo>
                    <a:pt x="16518" y="4382"/>
                    <a:pt x="17153" y="4382"/>
                    <a:pt x="15882" y="5790"/>
                  </a:cubicBezTo>
                  <a:cubicBezTo>
                    <a:pt x="15247" y="7199"/>
                    <a:pt x="13976" y="8608"/>
                    <a:pt x="12706" y="9077"/>
                  </a:cubicBezTo>
                  <a:cubicBezTo>
                    <a:pt x="9529" y="10956"/>
                    <a:pt x="6353" y="14712"/>
                    <a:pt x="2541" y="15182"/>
                  </a:cubicBezTo>
                  <a:cubicBezTo>
                    <a:pt x="1271" y="15182"/>
                    <a:pt x="0" y="16121"/>
                    <a:pt x="0" y="17530"/>
                  </a:cubicBezTo>
                  <a:cubicBezTo>
                    <a:pt x="0" y="17530"/>
                    <a:pt x="0" y="17530"/>
                    <a:pt x="0" y="17999"/>
                  </a:cubicBezTo>
                  <a:cubicBezTo>
                    <a:pt x="0" y="20347"/>
                    <a:pt x="4447" y="18469"/>
                    <a:pt x="4447" y="1706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0" name="Freeform 13"/>
            <p:cNvSpPr/>
            <p:nvPr/>
          </p:nvSpPr>
          <p:spPr>
            <a:xfrm>
              <a:off x="1090851" y="321104"/>
              <a:ext cx="199187" cy="11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18304" extrusionOk="0">
                  <a:moveTo>
                    <a:pt x="534" y="16267"/>
                  </a:moveTo>
                  <a:cubicBezTo>
                    <a:pt x="3046" y="19467"/>
                    <a:pt x="7064" y="18667"/>
                    <a:pt x="9576" y="15467"/>
                  </a:cubicBezTo>
                  <a:cubicBezTo>
                    <a:pt x="11083" y="13867"/>
                    <a:pt x="13092" y="13867"/>
                    <a:pt x="14599" y="12267"/>
                  </a:cubicBezTo>
                  <a:cubicBezTo>
                    <a:pt x="16608" y="9867"/>
                    <a:pt x="18115" y="7467"/>
                    <a:pt x="19622" y="4267"/>
                  </a:cubicBezTo>
                  <a:cubicBezTo>
                    <a:pt x="20627" y="1067"/>
                    <a:pt x="18115" y="-2133"/>
                    <a:pt x="17111" y="1867"/>
                  </a:cubicBezTo>
                  <a:cubicBezTo>
                    <a:pt x="15604" y="5867"/>
                    <a:pt x="12590" y="8267"/>
                    <a:pt x="9576" y="9867"/>
                  </a:cubicBezTo>
                  <a:cubicBezTo>
                    <a:pt x="8571" y="9867"/>
                    <a:pt x="8069" y="11467"/>
                    <a:pt x="7064" y="11467"/>
                  </a:cubicBezTo>
                  <a:cubicBezTo>
                    <a:pt x="5557" y="13067"/>
                    <a:pt x="4050" y="13067"/>
                    <a:pt x="2543" y="10667"/>
                  </a:cubicBezTo>
                  <a:cubicBezTo>
                    <a:pt x="1036" y="9067"/>
                    <a:pt x="-973" y="14667"/>
                    <a:pt x="534" y="1626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1" name="Freeform 14"/>
            <p:cNvSpPr/>
            <p:nvPr/>
          </p:nvSpPr>
          <p:spPr>
            <a:xfrm>
              <a:off x="928033" y="246704"/>
              <a:ext cx="134201" cy="7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0300" extrusionOk="0">
                  <a:moveTo>
                    <a:pt x="16733" y="140"/>
                  </a:moveTo>
                  <a:cubicBezTo>
                    <a:pt x="11693" y="3020"/>
                    <a:pt x="6653" y="5900"/>
                    <a:pt x="2333" y="10220"/>
                  </a:cubicBezTo>
                  <a:cubicBezTo>
                    <a:pt x="173" y="11660"/>
                    <a:pt x="-1267" y="20300"/>
                    <a:pt x="1613" y="20300"/>
                  </a:cubicBezTo>
                  <a:cubicBezTo>
                    <a:pt x="2333" y="20300"/>
                    <a:pt x="2333" y="20300"/>
                    <a:pt x="3053" y="20300"/>
                  </a:cubicBezTo>
                  <a:cubicBezTo>
                    <a:pt x="5213" y="20300"/>
                    <a:pt x="7373" y="10220"/>
                    <a:pt x="3773" y="10220"/>
                  </a:cubicBezTo>
                  <a:cubicBezTo>
                    <a:pt x="3773" y="10220"/>
                    <a:pt x="3053" y="10220"/>
                    <a:pt x="3053" y="10220"/>
                  </a:cubicBezTo>
                  <a:cubicBezTo>
                    <a:pt x="3053" y="13100"/>
                    <a:pt x="2333" y="17420"/>
                    <a:pt x="2333" y="20300"/>
                  </a:cubicBezTo>
                  <a:cubicBezTo>
                    <a:pt x="7373" y="15980"/>
                    <a:pt x="11693" y="13100"/>
                    <a:pt x="16733" y="10220"/>
                  </a:cubicBezTo>
                  <a:cubicBezTo>
                    <a:pt x="19613" y="8780"/>
                    <a:pt x="20333" y="-1300"/>
                    <a:pt x="16733" y="14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2" name="Freeform 15"/>
            <p:cNvSpPr/>
            <p:nvPr/>
          </p:nvSpPr>
          <p:spPr>
            <a:xfrm>
              <a:off x="1121568" y="206288"/>
              <a:ext cx="114554" cy="5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19828" extrusionOk="0">
                  <a:moveTo>
                    <a:pt x="6300" y="11973"/>
                  </a:moveTo>
                  <a:cubicBezTo>
                    <a:pt x="6300" y="11973"/>
                    <a:pt x="6300" y="11973"/>
                    <a:pt x="6300" y="11973"/>
                  </a:cubicBezTo>
                  <a:cubicBezTo>
                    <a:pt x="6300" y="13937"/>
                    <a:pt x="5400" y="15901"/>
                    <a:pt x="5400" y="15901"/>
                  </a:cubicBezTo>
                  <a:cubicBezTo>
                    <a:pt x="4500" y="17864"/>
                    <a:pt x="4500" y="17864"/>
                    <a:pt x="5400" y="17864"/>
                  </a:cubicBezTo>
                  <a:cubicBezTo>
                    <a:pt x="7200" y="17864"/>
                    <a:pt x="8100" y="17864"/>
                    <a:pt x="9900" y="17864"/>
                  </a:cubicBezTo>
                  <a:cubicBezTo>
                    <a:pt x="12600" y="17864"/>
                    <a:pt x="15300" y="15901"/>
                    <a:pt x="18000" y="13937"/>
                  </a:cubicBezTo>
                  <a:cubicBezTo>
                    <a:pt x="20700" y="11973"/>
                    <a:pt x="21600" y="-1772"/>
                    <a:pt x="18000" y="192"/>
                  </a:cubicBezTo>
                  <a:cubicBezTo>
                    <a:pt x="13500" y="4119"/>
                    <a:pt x="9900" y="2155"/>
                    <a:pt x="6300" y="2155"/>
                  </a:cubicBezTo>
                  <a:cubicBezTo>
                    <a:pt x="3600" y="4119"/>
                    <a:pt x="900" y="6083"/>
                    <a:pt x="0" y="13937"/>
                  </a:cubicBezTo>
                  <a:cubicBezTo>
                    <a:pt x="0" y="15901"/>
                    <a:pt x="900" y="19828"/>
                    <a:pt x="2700" y="19828"/>
                  </a:cubicBezTo>
                  <a:cubicBezTo>
                    <a:pt x="4500" y="19828"/>
                    <a:pt x="5400" y="15901"/>
                    <a:pt x="6300" y="1197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3" name="Freeform 16"/>
            <p:cNvSpPr/>
            <p:nvPr/>
          </p:nvSpPr>
          <p:spPr>
            <a:xfrm>
              <a:off x="87781" y="1254533"/>
              <a:ext cx="92169" cy="18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4" h="20391" extrusionOk="0">
                  <a:moveTo>
                    <a:pt x="13464" y="0"/>
                  </a:moveTo>
                  <a:cubicBezTo>
                    <a:pt x="1368" y="1108"/>
                    <a:pt x="-3816" y="14400"/>
                    <a:pt x="3096" y="19938"/>
                  </a:cubicBezTo>
                  <a:cubicBezTo>
                    <a:pt x="5688" y="21600"/>
                    <a:pt x="10872" y="18277"/>
                    <a:pt x="8280" y="16615"/>
                  </a:cubicBezTo>
                  <a:cubicBezTo>
                    <a:pt x="4824" y="14400"/>
                    <a:pt x="4824" y="4431"/>
                    <a:pt x="12600" y="3877"/>
                  </a:cubicBezTo>
                  <a:cubicBezTo>
                    <a:pt x="15192" y="3877"/>
                    <a:pt x="17784" y="0"/>
                    <a:pt x="13464" y="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4" name="Freeform 17"/>
            <p:cNvSpPr/>
            <p:nvPr/>
          </p:nvSpPr>
          <p:spPr>
            <a:xfrm>
              <a:off x="0" y="1250455"/>
              <a:ext cx="66833" cy="1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8" h="18878" extrusionOk="0">
                  <a:moveTo>
                    <a:pt x="9257" y="2316"/>
                  </a:moveTo>
                  <a:cubicBezTo>
                    <a:pt x="9257" y="3483"/>
                    <a:pt x="6171" y="4067"/>
                    <a:pt x="6171" y="5235"/>
                  </a:cubicBezTo>
                  <a:cubicBezTo>
                    <a:pt x="4629" y="6986"/>
                    <a:pt x="4629" y="8154"/>
                    <a:pt x="3086" y="9321"/>
                  </a:cubicBezTo>
                  <a:cubicBezTo>
                    <a:pt x="0" y="12240"/>
                    <a:pt x="0" y="14575"/>
                    <a:pt x="0" y="17494"/>
                  </a:cubicBezTo>
                  <a:cubicBezTo>
                    <a:pt x="0" y="20413"/>
                    <a:pt x="9257" y="18078"/>
                    <a:pt x="9257" y="16327"/>
                  </a:cubicBezTo>
                  <a:cubicBezTo>
                    <a:pt x="9257" y="14575"/>
                    <a:pt x="9257" y="12824"/>
                    <a:pt x="10800" y="11072"/>
                  </a:cubicBezTo>
                  <a:cubicBezTo>
                    <a:pt x="12343" y="9905"/>
                    <a:pt x="13886" y="8737"/>
                    <a:pt x="15429" y="7570"/>
                  </a:cubicBezTo>
                  <a:cubicBezTo>
                    <a:pt x="15429" y="6986"/>
                    <a:pt x="15429" y="6402"/>
                    <a:pt x="15429" y="5818"/>
                  </a:cubicBezTo>
                  <a:cubicBezTo>
                    <a:pt x="15429" y="4651"/>
                    <a:pt x="15429" y="5818"/>
                    <a:pt x="16971" y="4651"/>
                  </a:cubicBezTo>
                  <a:cubicBezTo>
                    <a:pt x="18514" y="4067"/>
                    <a:pt x="20057" y="2899"/>
                    <a:pt x="20057" y="1732"/>
                  </a:cubicBezTo>
                  <a:cubicBezTo>
                    <a:pt x="21600" y="-1187"/>
                    <a:pt x="10800" y="-19"/>
                    <a:pt x="9257" y="2316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6" name="Freeform 21"/>
          <p:cNvSpPr/>
          <p:nvPr/>
        </p:nvSpPr>
        <p:spPr>
          <a:xfrm>
            <a:off x="3766220" y="3962284"/>
            <a:ext cx="5504839" cy="263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369" extrusionOk="0">
                <a:moveTo>
                  <a:pt x="85" y="78"/>
                </a:moveTo>
                <a:cubicBezTo>
                  <a:pt x="28" y="78"/>
                  <a:pt x="0" y="695"/>
                  <a:pt x="0" y="1003"/>
                </a:cubicBezTo>
                <a:cubicBezTo>
                  <a:pt x="0" y="1620"/>
                  <a:pt x="28" y="2238"/>
                  <a:pt x="85" y="2238"/>
                </a:cubicBezTo>
                <a:cubicBezTo>
                  <a:pt x="1668" y="2238"/>
                  <a:pt x="3421" y="2238"/>
                  <a:pt x="5174" y="1929"/>
                </a:cubicBezTo>
                <a:cubicBezTo>
                  <a:pt x="9330" y="1929"/>
                  <a:pt x="13373" y="1929"/>
                  <a:pt x="17670" y="2546"/>
                </a:cubicBezTo>
                <a:cubicBezTo>
                  <a:pt x="17727" y="2546"/>
                  <a:pt x="17868" y="2546"/>
                  <a:pt x="18038" y="2546"/>
                </a:cubicBezTo>
                <a:cubicBezTo>
                  <a:pt x="16426" y="3163"/>
                  <a:pt x="14786" y="3780"/>
                  <a:pt x="14617" y="3780"/>
                </a:cubicBezTo>
                <a:cubicBezTo>
                  <a:pt x="11705" y="1929"/>
                  <a:pt x="9245" y="4398"/>
                  <a:pt x="6814" y="6558"/>
                </a:cubicBezTo>
                <a:cubicBezTo>
                  <a:pt x="5032" y="8409"/>
                  <a:pt x="3251" y="9952"/>
                  <a:pt x="1329" y="9952"/>
                </a:cubicBezTo>
                <a:cubicBezTo>
                  <a:pt x="1329" y="11803"/>
                  <a:pt x="1329" y="11803"/>
                  <a:pt x="1329" y="11803"/>
                </a:cubicBezTo>
                <a:cubicBezTo>
                  <a:pt x="3053" y="11803"/>
                  <a:pt x="4580" y="10878"/>
                  <a:pt x="6079" y="9952"/>
                </a:cubicBezTo>
                <a:cubicBezTo>
                  <a:pt x="8934" y="8409"/>
                  <a:pt x="11620" y="6558"/>
                  <a:pt x="15239" y="12112"/>
                </a:cubicBezTo>
                <a:cubicBezTo>
                  <a:pt x="14984" y="12112"/>
                  <a:pt x="14984" y="12112"/>
                  <a:pt x="14984" y="12112"/>
                </a:cubicBezTo>
                <a:cubicBezTo>
                  <a:pt x="12072" y="12112"/>
                  <a:pt x="10037" y="12112"/>
                  <a:pt x="6672" y="18283"/>
                </a:cubicBezTo>
                <a:cubicBezTo>
                  <a:pt x="6135" y="19209"/>
                  <a:pt x="6135" y="19209"/>
                  <a:pt x="6135" y="19209"/>
                </a:cubicBezTo>
                <a:cubicBezTo>
                  <a:pt x="6107" y="19518"/>
                  <a:pt x="6050" y="19826"/>
                  <a:pt x="6079" y="20443"/>
                </a:cubicBezTo>
                <a:cubicBezTo>
                  <a:pt x="6079" y="21060"/>
                  <a:pt x="6135" y="21369"/>
                  <a:pt x="6163" y="21369"/>
                </a:cubicBezTo>
                <a:cubicBezTo>
                  <a:pt x="6701" y="20443"/>
                  <a:pt x="6701" y="20443"/>
                  <a:pt x="6701" y="20443"/>
                </a:cubicBezTo>
                <a:cubicBezTo>
                  <a:pt x="10065" y="13963"/>
                  <a:pt x="12072" y="14272"/>
                  <a:pt x="14984" y="14272"/>
                </a:cubicBezTo>
                <a:cubicBezTo>
                  <a:pt x="15437" y="14272"/>
                  <a:pt x="15917" y="14272"/>
                  <a:pt x="16257" y="14272"/>
                </a:cubicBezTo>
                <a:cubicBezTo>
                  <a:pt x="16257" y="12420"/>
                  <a:pt x="16257" y="12420"/>
                  <a:pt x="16257" y="12420"/>
                </a:cubicBezTo>
                <a:cubicBezTo>
                  <a:pt x="16228" y="12420"/>
                  <a:pt x="16228" y="12112"/>
                  <a:pt x="16200" y="12112"/>
                </a:cubicBezTo>
                <a:cubicBezTo>
                  <a:pt x="16087" y="11803"/>
                  <a:pt x="15861" y="11186"/>
                  <a:pt x="15832" y="11186"/>
                </a:cubicBezTo>
                <a:cubicBezTo>
                  <a:pt x="13203" y="6866"/>
                  <a:pt x="11083" y="5940"/>
                  <a:pt x="9075" y="6558"/>
                </a:cubicBezTo>
                <a:cubicBezTo>
                  <a:pt x="10800" y="5323"/>
                  <a:pt x="12609" y="4398"/>
                  <a:pt x="14617" y="5632"/>
                </a:cubicBezTo>
                <a:cubicBezTo>
                  <a:pt x="14815" y="5940"/>
                  <a:pt x="17020" y="5015"/>
                  <a:pt x="18886" y="4089"/>
                </a:cubicBezTo>
                <a:cubicBezTo>
                  <a:pt x="20158" y="3472"/>
                  <a:pt x="21289" y="2855"/>
                  <a:pt x="21515" y="2238"/>
                </a:cubicBezTo>
                <a:cubicBezTo>
                  <a:pt x="21543" y="2238"/>
                  <a:pt x="21572" y="2238"/>
                  <a:pt x="21572" y="1929"/>
                </a:cubicBezTo>
                <a:cubicBezTo>
                  <a:pt x="21600" y="1620"/>
                  <a:pt x="21600" y="1003"/>
                  <a:pt x="21572" y="386"/>
                </a:cubicBezTo>
                <a:cubicBezTo>
                  <a:pt x="21572" y="386"/>
                  <a:pt x="21572" y="386"/>
                  <a:pt x="21572" y="386"/>
                </a:cubicBezTo>
                <a:cubicBezTo>
                  <a:pt x="21572" y="386"/>
                  <a:pt x="21515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148" y="386"/>
                  <a:pt x="20158" y="386"/>
                  <a:pt x="19282" y="386"/>
                </a:cubicBezTo>
                <a:cubicBezTo>
                  <a:pt x="18518" y="386"/>
                  <a:pt x="17840" y="386"/>
                  <a:pt x="17670" y="386"/>
                </a:cubicBezTo>
                <a:cubicBezTo>
                  <a:pt x="13401" y="-231"/>
                  <a:pt x="9330" y="78"/>
                  <a:pt x="5174" y="78"/>
                </a:cubicBezTo>
                <a:cubicBezTo>
                  <a:pt x="3562" y="78"/>
                  <a:pt x="1923" y="78"/>
                  <a:pt x="85" y="78"/>
                </a:cubicBezTo>
                <a:close/>
              </a:path>
            </a:pathLst>
          </a:custGeom>
          <a:solidFill>
            <a:srgbClr val="5092E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7" name="Group 4"/>
          <p:cNvGrpSpPr/>
          <p:nvPr/>
        </p:nvGrpSpPr>
        <p:grpSpPr>
          <a:xfrm>
            <a:off x="9710142" y="3861505"/>
            <a:ext cx="1822172" cy="2269400"/>
            <a:chOff x="0" y="0"/>
            <a:chExt cx="1822170" cy="2269398"/>
          </a:xfrm>
        </p:grpSpPr>
        <p:sp>
          <p:nvSpPr>
            <p:cNvPr id="1406" name="Freeform 5"/>
            <p:cNvSpPr/>
            <p:nvPr/>
          </p:nvSpPr>
          <p:spPr>
            <a:xfrm>
              <a:off x="723474" y="152703"/>
              <a:ext cx="1098697" cy="102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762" h="20592" extrusionOk="0">
                  <a:moveTo>
                    <a:pt x="6118" y="1531"/>
                  </a:moveTo>
                  <a:cubicBezTo>
                    <a:pt x="2408" y="3649"/>
                    <a:pt x="-1632" y="8519"/>
                    <a:pt x="676" y="14237"/>
                  </a:cubicBezTo>
                  <a:cubicBezTo>
                    <a:pt x="1913" y="17307"/>
                    <a:pt x="4304" y="18578"/>
                    <a:pt x="6695" y="19425"/>
                  </a:cubicBezTo>
                  <a:cubicBezTo>
                    <a:pt x="9333" y="20378"/>
                    <a:pt x="11806" y="21331"/>
                    <a:pt x="14444" y="19743"/>
                  </a:cubicBezTo>
                  <a:cubicBezTo>
                    <a:pt x="18649" y="17096"/>
                    <a:pt x="19968" y="9366"/>
                    <a:pt x="17577" y="4496"/>
                  </a:cubicBezTo>
                  <a:cubicBezTo>
                    <a:pt x="16176" y="1743"/>
                    <a:pt x="13702" y="366"/>
                    <a:pt x="11229" y="49"/>
                  </a:cubicBezTo>
                  <a:cubicBezTo>
                    <a:pt x="8591" y="-269"/>
                    <a:pt x="6365" y="1002"/>
                    <a:pt x="4221" y="2907"/>
                  </a:cubicBezTo>
                  <a:cubicBezTo>
                    <a:pt x="3974" y="3119"/>
                    <a:pt x="4057" y="3860"/>
                    <a:pt x="4386" y="3543"/>
                  </a:cubicBezTo>
                  <a:cubicBezTo>
                    <a:pt x="7931" y="366"/>
                    <a:pt x="12383" y="-269"/>
                    <a:pt x="15846" y="3331"/>
                  </a:cubicBezTo>
                  <a:cubicBezTo>
                    <a:pt x="19803" y="7355"/>
                    <a:pt x="18566" y="15296"/>
                    <a:pt x="14692" y="18684"/>
                  </a:cubicBezTo>
                  <a:cubicBezTo>
                    <a:pt x="12713" y="20484"/>
                    <a:pt x="10157" y="19955"/>
                    <a:pt x="8014" y="19107"/>
                  </a:cubicBezTo>
                  <a:cubicBezTo>
                    <a:pt x="6118" y="18472"/>
                    <a:pt x="4139" y="17625"/>
                    <a:pt x="2573" y="16037"/>
                  </a:cubicBezTo>
                  <a:cubicBezTo>
                    <a:pt x="759" y="14237"/>
                    <a:pt x="182" y="10849"/>
                    <a:pt x="924" y="8096"/>
                  </a:cubicBezTo>
                  <a:cubicBezTo>
                    <a:pt x="1748" y="5131"/>
                    <a:pt x="4139" y="3437"/>
                    <a:pt x="6118" y="2272"/>
                  </a:cubicBezTo>
                  <a:cubicBezTo>
                    <a:pt x="6447" y="2060"/>
                    <a:pt x="6530" y="1319"/>
                    <a:pt x="6118" y="15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07" name="Freeform 6"/>
            <p:cNvSpPr/>
            <p:nvPr/>
          </p:nvSpPr>
          <p:spPr>
            <a:xfrm>
              <a:off x="712674" y="1051293"/>
              <a:ext cx="659365" cy="72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6" h="20751" extrusionOk="0">
                  <a:moveTo>
                    <a:pt x="8395" y="250"/>
                  </a:moveTo>
                  <a:cubicBezTo>
                    <a:pt x="5416" y="4177"/>
                    <a:pt x="1691" y="8105"/>
                    <a:pt x="202" y="12938"/>
                  </a:cubicBezTo>
                  <a:cubicBezTo>
                    <a:pt x="-990" y="17168"/>
                    <a:pt x="3330" y="20038"/>
                    <a:pt x="6756" y="20642"/>
                  </a:cubicBezTo>
                  <a:cubicBezTo>
                    <a:pt x="10629" y="21246"/>
                    <a:pt x="14502" y="19282"/>
                    <a:pt x="16886" y="16412"/>
                  </a:cubicBezTo>
                  <a:cubicBezTo>
                    <a:pt x="20163" y="12787"/>
                    <a:pt x="19120" y="7652"/>
                    <a:pt x="20312" y="3271"/>
                  </a:cubicBezTo>
                  <a:cubicBezTo>
                    <a:pt x="20610" y="2516"/>
                    <a:pt x="19567" y="2818"/>
                    <a:pt x="19418" y="3422"/>
                  </a:cubicBezTo>
                  <a:cubicBezTo>
                    <a:pt x="18524" y="6141"/>
                    <a:pt x="18822" y="9162"/>
                    <a:pt x="18078" y="12032"/>
                  </a:cubicBezTo>
                  <a:cubicBezTo>
                    <a:pt x="17184" y="16563"/>
                    <a:pt x="13013" y="19282"/>
                    <a:pt x="8842" y="19584"/>
                  </a:cubicBezTo>
                  <a:cubicBezTo>
                    <a:pt x="6905" y="19736"/>
                    <a:pt x="5118" y="19131"/>
                    <a:pt x="3628" y="18074"/>
                  </a:cubicBezTo>
                  <a:cubicBezTo>
                    <a:pt x="202" y="15959"/>
                    <a:pt x="1096" y="12183"/>
                    <a:pt x="2883" y="9313"/>
                  </a:cubicBezTo>
                  <a:cubicBezTo>
                    <a:pt x="4671" y="6292"/>
                    <a:pt x="6905" y="3573"/>
                    <a:pt x="9140" y="854"/>
                  </a:cubicBezTo>
                  <a:cubicBezTo>
                    <a:pt x="9736" y="250"/>
                    <a:pt x="8991" y="-354"/>
                    <a:pt x="8395" y="2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08" name="Freeform 7"/>
            <p:cNvSpPr/>
            <p:nvPr/>
          </p:nvSpPr>
          <p:spPr>
            <a:xfrm>
              <a:off x="789789" y="1733040"/>
              <a:ext cx="297536" cy="524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014" h="21112" extrusionOk="0">
                  <a:moveTo>
                    <a:pt x="4769" y="1482"/>
                  </a:moveTo>
                  <a:cubicBezTo>
                    <a:pt x="4477" y="1482"/>
                    <a:pt x="7979" y="8471"/>
                    <a:pt x="8271" y="9106"/>
                  </a:cubicBezTo>
                  <a:cubicBezTo>
                    <a:pt x="9731" y="11435"/>
                    <a:pt x="11482" y="13553"/>
                    <a:pt x="13233" y="15882"/>
                  </a:cubicBezTo>
                  <a:cubicBezTo>
                    <a:pt x="13525" y="15459"/>
                    <a:pt x="13817" y="14824"/>
                    <a:pt x="14109" y="14400"/>
                  </a:cubicBezTo>
                  <a:cubicBezTo>
                    <a:pt x="10314" y="14612"/>
                    <a:pt x="3893" y="14824"/>
                    <a:pt x="974" y="16941"/>
                  </a:cubicBezTo>
                  <a:cubicBezTo>
                    <a:pt x="-1945" y="19059"/>
                    <a:pt x="2433" y="20541"/>
                    <a:pt x="4477" y="20965"/>
                  </a:cubicBezTo>
                  <a:cubicBezTo>
                    <a:pt x="8271" y="21600"/>
                    <a:pt x="14985" y="20118"/>
                    <a:pt x="17320" y="17788"/>
                  </a:cubicBezTo>
                  <a:cubicBezTo>
                    <a:pt x="19655" y="15247"/>
                    <a:pt x="15569" y="13765"/>
                    <a:pt x="12941" y="13765"/>
                  </a:cubicBezTo>
                  <a:cubicBezTo>
                    <a:pt x="11774" y="13765"/>
                    <a:pt x="11190" y="15247"/>
                    <a:pt x="12358" y="15247"/>
                  </a:cubicBezTo>
                  <a:cubicBezTo>
                    <a:pt x="12650" y="16306"/>
                    <a:pt x="12650" y="17365"/>
                    <a:pt x="12941" y="18424"/>
                  </a:cubicBezTo>
                  <a:cubicBezTo>
                    <a:pt x="11482" y="18847"/>
                    <a:pt x="10023" y="19271"/>
                    <a:pt x="8271" y="19482"/>
                  </a:cubicBezTo>
                  <a:cubicBezTo>
                    <a:pt x="7687" y="19482"/>
                    <a:pt x="7104" y="19482"/>
                    <a:pt x="6812" y="19482"/>
                  </a:cubicBezTo>
                  <a:cubicBezTo>
                    <a:pt x="4185" y="19906"/>
                    <a:pt x="3309" y="19059"/>
                    <a:pt x="3601" y="17365"/>
                  </a:cubicBezTo>
                  <a:cubicBezTo>
                    <a:pt x="6812" y="16518"/>
                    <a:pt x="10314" y="16094"/>
                    <a:pt x="13817" y="16094"/>
                  </a:cubicBezTo>
                  <a:cubicBezTo>
                    <a:pt x="14693" y="16094"/>
                    <a:pt x="15277" y="15247"/>
                    <a:pt x="14693" y="14612"/>
                  </a:cubicBezTo>
                  <a:cubicBezTo>
                    <a:pt x="11482" y="9953"/>
                    <a:pt x="7979" y="5506"/>
                    <a:pt x="6228" y="424"/>
                  </a:cubicBezTo>
                  <a:cubicBezTo>
                    <a:pt x="5936" y="0"/>
                    <a:pt x="5644" y="0"/>
                    <a:pt x="5352" y="0"/>
                  </a:cubicBezTo>
                  <a:cubicBezTo>
                    <a:pt x="5352" y="0"/>
                    <a:pt x="5060" y="0"/>
                    <a:pt x="5060" y="0"/>
                  </a:cubicBezTo>
                  <a:cubicBezTo>
                    <a:pt x="3893" y="0"/>
                    <a:pt x="3309" y="1482"/>
                    <a:pt x="4769" y="148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09" name="Freeform 8"/>
            <p:cNvSpPr/>
            <p:nvPr/>
          </p:nvSpPr>
          <p:spPr>
            <a:xfrm>
              <a:off x="1110316" y="1689164"/>
              <a:ext cx="363268" cy="580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437" h="20694" extrusionOk="0">
                  <a:moveTo>
                    <a:pt x="438" y="1333"/>
                  </a:moveTo>
                  <a:cubicBezTo>
                    <a:pt x="2993" y="1896"/>
                    <a:pt x="5316" y="7907"/>
                    <a:pt x="6709" y="9785"/>
                  </a:cubicBezTo>
                  <a:cubicBezTo>
                    <a:pt x="7406" y="10912"/>
                    <a:pt x="8335" y="11851"/>
                    <a:pt x="9264" y="12790"/>
                  </a:cubicBezTo>
                  <a:cubicBezTo>
                    <a:pt x="10658" y="14480"/>
                    <a:pt x="7638" y="14293"/>
                    <a:pt x="6245" y="14668"/>
                  </a:cubicBezTo>
                  <a:cubicBezTo>
                    <a:pt x="3922" y="15232"/>
                    <a:pt x="-1652" y="18237"/>
                    <a:pt x="2529" y="19927"/>
                  </a:cubicBezTo>
                  <a:cubicBezTo>
                    <a:pt x="5780" y="21430"/>
                    <a:pt x="14606" y="20679"/>
                    <a:pt x="16929" y="18049"/>
                  </a:cubicBezTo>
                  <a:cubicBezTo>
                    <a:pt x="19948" y="14668"/>
                    <a:pt x="8567" y="15044"/>
                    <a:pt x="7406" y="15044"/>
                  </a:cubicBezTo>
                  <a:cubicBezTo>
                    <a:pt x="6477" y="15044"/>
                    <a:pt x="6013" y="16359"/>
                    <a:pt x="7174" y="16359"/>
                  </a:cubicBezTo>
                  <a:cubicBezTo>
                    <a:pt x="9496" y="16359"/>
                    <a:pt x="12051" y="16359"/>
                    <a:pt x="14606" y="16734"/>
                  </a:cubicBezTo>
                  <a:cubicBezTo>
                    <a:pt x="14838" y="17861"/>
                    <a:pt x="14142" y="18425"/>
                    <a:pt x="12748" y="18425"/>
                  </a:cubicBezTo>
                  <a:cubicBezTo>
                    <a:pt x="11122" y="18988"/>
                    <a:pt x="9032" y="19176"/>
                    <a:pt x="7174" y="19176"/>
                  </a:cubicBezTo>
                  <a:cubicBezTo>
                    <a:pt x="4619" y="19740"/>
                    <a:pt x="3690" y="18988"/>
                    <a:pt x="4154" y="16922"/>
                  </a:cubicBezTo>
                  <a:cubicBezTo>
                    <a:pt x="6245" y="15983"/>
                    <a:pt x="8103" y="15607"/>
                    <a:pt x="10425" y="15232"/>
                  </a:cubicBezTo>
                  <a:cubicBezTo>
                    <a:pt x="10890" y="15232"/>
                    <a:pt x="11354" y="14668"/>
                    <a:pt x="11587" y="14293"/>
                  </a:cubicBezTo>
                  <a:cubicBezTo>
                    <a:pt x="12283" y="12790"/>
                    <a:pt x="8800" y="9973"/>
                    <a:pt x="8103" y="8846"/>
                  </a:cubicBezTo>
                  <a:cubicBezTo>
                    <a:pt x="6709" y="6967"/>
                    <a:pt x="5548" y="5277"/>
                    <a:pt x="4387" y="3399"/>
                  </a:cubicBezTo>
                  <a:cubicBezTo>
                    <a:pt x="3458" y="2084"/>
                    <a:pt x="3225" y="393"/>
                    <a:pt x="1135" y="18"/>
                  </a:cubicBezTo>
                  <a:cubicBezTo>
                    <a:pt x="206" y="-170"/>
                    <a:pt x="-491" y="1145"/>
                    <a:pt x="438" y="133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0" name="Freeform 9"/>
            <p:cNvSpPr/>
            <p:nvPr/>
          </p:nvSpPr>
          <p:spPr>
            <a:xfrm>
              <a:off x="338295" y="789157"/>
              <a:ext cx="563633" cy="470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010" extrusionOk="0">
                  <a:moveTo>
                    <a:pt x="20540" y="19367"/>
                  </a:moveTo>
                  <a:cubicBezTo>
                    <a:pt x="17480" y="19367"/>
                    <a:pt x="12980" y="17723"/>
                    <a:pt x="10100" y="15845"/>
                  </a:cubicBezTo>
                  <a:cubicBezTo>
                    <a:pt x="6140" y="13027"/>
                    <a:pt x="2900" y="5749"/>
                    <a:pt x="1280" y="349"/>
                  </a:cubicBezTo>
                  <a:cubicBezTo>
                    <a:pt x="920" y="-590"/>
                    <a:pt x="-160" y="584"/>
                    <a:pt x="20" y="1288"/>
                  </a:cubicBezTo>
                  <a:cubicBezTo>
                    <a:pt x="2000" y="7158"/>
                    <a:pt x="4700" y="12323"/>
                    <a:pt x="8480" y="16549"/>
                  </a:cubicBezTo>
                  <a:cubicBezTo>
                    <a:pt x="10100" y="18427"/>
                    <a:pt x="12260" y="18897"/>
                    <a:pt x="14060" y="19367"/>
                  </a:cubicBezTo>
                  <a:cubicBezTo>
                    <a:pt x="16220" y="20071"/>
                    <a:pt x="18200" y="21010"/>
                    <a:pt x="20360" y="21010"/>
                  </a:cubicBezTo>
                  <a:cubicBezTo>
                    <a:pt x="21080" y="21010"/>
                    <a:pt x="21440" y="19367"/>
                    <a:pt x="20540" y="1936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1" name="Freeform 10"/>
            <p:cNvSpPr/>
            <p:nvPr/>
          </p:nvSpPr>
          <p:spPr>
            <a:xfrm>
              <a:off x="243918" y="601896"/>
              <a:ext cx="217460" cy="2120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73" h="20316" extrusionOk="0">
                  <a:moveTo>
                    <a:pt x="5335" y="16099"/>
                  </a:moveTo>
                  <a:cubicBezTo>
                    <a:pt x="7063" y="18108"/>
                    <a:pt x="9655" y="21122"/>
                    <a:pt x="12247" y="20117"/>
                  </a:cubicBezTo>
                  <a:cubicBezTo>
                    <a:pt x="15271" y="19615"/>
                    <a:pt x="16999" y="16601"/>
                    <a:pt x="18295" y="13587"/>
                  </a:cubicBezTo>
                  <a:cubicBezTo>
                    <a:pt x="21319" y="7057"/>
                    <a:pt x="18295" y="-478"/>
                    <a:pt x="11815" y="24"/>
                  </a:cubicBezTo>
                  <a:cubicBezTo>
                    <a:pt x="6199" y="527"/>
                    <a:pt x="1015" y="6555"/>
                    <a:pt x="151" y="12582"/>
                  </a:cubicBezTo>
                  <a:cubicBezTo>
                    <a:pt x="-281" y="14592"/>
                    <a:pt x="151" y="18108"/>
                    <a:pt x="2311" y="18108"/>
                  </a:cubicBezTo>
                  <a:cubicBezTo>
                    <a:pt x="6199" y="18610"/>
                    <a:pt x="9655" y="14592"/>
                    <a:pt x="12679" y="12080"/>
                  </a:cubicBezTo>
                  <a:cubicBezTo>
                    <a:pt x="14407" y="11075"/>
                    <a:pt x="13975" y="7559"/>
                    <a:pt x="11815" y="9066"/>
                  </a:cubicBezTo>
                  <a:cubicBezTo>
                    <a:pt x="10087" y="10573"/>
                    <a:pt x="8791" y="12080"/>
                    <a:pt x="6631" y="13085"/>
                  </a:cubicBezTo>
                  <a:cubicBezTo>
                    <a:pt x="5767" y="13587"/>
                    <a:pt x="4471" y="14089"/>
                    <a:pt x="3607" y="14592"/>
                  </a:cubicBezTo>
                  <a:cubicBezTo>
                    <a:pt x="2743" y="14592"/>
                    <a:pt x="2743" y="12080"/>
                    <a:pt x="2743" y="12080"/>
                  </a:cubicBezTo>
                  <a:cubicBezTo>
                    <a:pt x="3607" y="8564"/>
                    <a:pt x="6631" y="5550"/>
                    <a:pt x="9655" y="4043"/>
                  </a:cubicBezTo>
                  <a:cubicBezTo>
                    <a:pt x="13111" y="2536"/>
                    <a:pt x="16567" y="5048"/>
                    <a:pt x="16567" y="9569"/>
                  </a:cubicBezTo>
                  <a:cubicBezTo>
                    <a:pt x="16567" y="11578"/>
                    <a:pt x="15703" y="14089"/>
                    <a:pt x="13975" y="15596"/>
                  </a:cubicBezTo>
                  <a:cubicBezTo>
                    <a:pt x="11815" y="18108"/>
                    <a:pt x="9223" y="15094"/>
                    <a:pt x="7927" y="13085"/>
                  </a:cubicBezTo>
                  <a:cubicBezTo>
                    <a:pt x="6631" y="11578"/>
                    <a:pt x="4471" y="14592"/>
                    <a:pt x="5335" y="1609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2" name="Freeform 11"/>
            <p:cNvSpPr/>
            <p:nvPr/>
          </p:nvSpPr>
          <p:spPr>
            <a:xfrm>
              <a:off x="1234687" y="1129508"/>
              <a:ext cx="528009" cy="298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0398" extrusionOk="0">
                  <a:moveTo>
                    <a:pt x="417" y="16438"/>
                  </a:moveTo>
                  <a:cubicBezTo>
                    <a:pt x="1181" y="16438"/>
                    <a:pt x="990" y="15718"/>
                    <a:pt x="1946" y="16078"/>
                  </a:cubicBezTo>
                  <a:cubicBezTo>
                    <a:pt x="3666" y="16798"/>
                    <a:pt x="5578" y="17518"/>
                    <a:pt x="7298" y="18238"/>
                  </a:cubicBezTo>
                  <a:cubicBezTo>
                    <a:pt x="11312" y="20038"/>
                    <a:pt x="16091" y="20398"/>
                    <a:pt x="20105" y="20398"/>
                  </a:cubicBezTo>
                  <a:cubicBezTo>
                    <a:pt x="20679" y="20398"/>
                    <a:pt x="21252" y="18598"/>
                    <a:pt x="20679" y="17878"/>
                  </a:cubicBezTo>
                  <a:cubicBezTo>
                    <a:pt x="18576" y="14638"/>
                    <a:pt x="15900" y="13558"/>
                    <a:pt x="13415" y="11038"/>
                  </a:cubicBezTo>
                  <a:cubicBezTo>
                    <a:pt x="11312" y="9238"/>
                    <a:pt x="8063" y="6718"/>
                    <a:pt x="7107" y="2758"/>
                  </a:cubicBezTo>
                  <a:cubicBezTo>
                    <a:pt x="6151" y="-1202"/>
                    <a:pt x="3093" y="-842"/>
                    <a:pt x="2328" y="3478"/>
                  </a:cubicBezTo>
                  <a:cubicBezTo>
                    <a:pt x="417" y="14278"/>
                    <a:pt x="10356" y="6358"/>
                    <a:pt x="5960" y="958"/>
                  </a:cubicBezTo>
                  <a:cubicBezTo>
                    <a:pt x="5387" y="238"/>
                    <a:pt x="4431" y="2398"/>
                    <a:pt x="5004" y="3118"/>
                  </a:cubicBezTo>
                  <a:cubicBezTo>
                    <a:pt x="5960" y="4558"/>
                    <a:pt x="6151" y="6718"/>
                    <a:pt x="6916" y="7438"/>
                  </a:cubicBezTo>
                  <a:cubicBezTo>
                    <a:pt x="8254" y="8878"/>
                    <a:pt x="9401" y="9958"/>
                    <a:pt x="10548" y="11398"/>
                  </a:cubicBezTo>
                  <a:cubicBezTo>
                    <a:pt x="13415" y="14638"/>
                    <a:pt x="17238" y="16438"/>
                    <a:pt x="19914" y="20398"/>
                  </a:cubicBezTo>
                  <a:cubicBezTo>
                    <a:pt x="20105" y="19678"/>
                    <a:pt x="20296" y="18598"/>
                    <a:pt x="20487" y="17878"/>
                  </a:cubicBezTo>
                  <a:cubicBezTo>
                    <a:pt x="16091" y="17518"/>
                    <a:pt x="11121" y="16798"/>
                    <a:pt x="6725" y="14998"/>
                  </a:cubicBezTo>
                  <a:cubicBezTo>
                    <a:pt x="5195" y="14278"/>
                    <a:pt x="3475" y="13918"/>
                    <a:pt x="1946" y="13198"/>
                  </a:cubicBezTo>
                  <a:cubicBezTo>
                    <a:pt x="1564" y="13198"/>
                    <a:pt x="417" y="13558"/>
                    <a:pt x="799" y="13558"/>
                  </a:cubicBezTo>
                  <a:cubicBezTo>
                    <a:pt x="34" y="13558"/>
                    <a:pt x="-348" y="16438"/>
                    <a:pt x="417" y="164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3" name="Freeform 12"/>
            <p:cNvSpPr/>
            <p:nvPr/>
          </p:nvSpPr>
          <p:spPr>
            <a:xfrm>
              <a:off x="406863" y="684871"/>
              <a:ext cx="922055" cy="469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20" extrusionOk="0">
                  <a:moveTo>
                    <a:pt x="20595" y="21220"/>
                  </a:moveTo>
                  <a:cubicBezTo>
                    <a:pt x="20595" y="21220"/>
                    <a:pt x="20705" y="21220"/>
                    <a:pt x="20705" y="21220"/>
                  </a:cubicBezTo>
                  <a:cubicBezTo>
                    <a:pt x="21038" y="21220"/>
                    <a:pt x="21370" y="20033"/>
                    <a:pt x="21038" y="19558"/>
                  </a:cubicBezTo>
                  <a:cubicBezTo>
                    <a:pt x="17493" y="15998"/>
                    <a:pt x="13838" y="12675"/>
                    <a:pt x="10293" y="9115"/>
                  </a:cubicBezTo>
                  <a:cubicBezTo>
                    <a:pt x="7192" y="5791"/>
                    <a:pt x="3536" y="4130"/>
                    <a:pt x="656" y="95"/>
                  </a:cubicBezTo>
                  <a:cubicBezTo>
                    <a:pt x="324" y="-380"/>
                    <a:pt x="-230" y="1044"/>
                    <a:pt x="102" y="1756"/>
                  </a:cubicBezTo>
                  <a:cubicBezTo>
                    <a:pt x="3093" y="5791"/>
                    <a:pt x="6638" y="7216"/>
                    <a:pt x="9739" y="10539"/>
                  </a:cubicBezTo>
                  <a:cubicBezTo>
                    <a:pt x="13284" y="14336"/>
                    <a:pt x="16939" y="17660"/>
                    <a:pt x="20595" y="21220"/>
                  </a:cubicBezTo>
                  <a:cubicBezTo>
                    <a:pt x="20705" y="20745"/>
                    <a:pt x="20816" y="20033"/>
                    <a:pt x="20927" y="19558"/>
                  </a:cubicBezTo>
                  <a:cubicBezTo>
                    <a:pt x="20816" y="19558"/>
                    <a:pt x="20816" y="19558"/>
                    <a:pt x="20705" y="19558"/>
                  </a:cubicBezTo>
                  <a:cubicBezTo>
                    <a:pt x="20373" y="19558"/>
                    <a:pt x="20041" y="21220"/>
                    <a:pt x="20595" y="21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4" name="Freeform 13"/>
            <p:cNvSpPr/>
            <p:nvPr/>
          </p:nvSpPr>
          <p:spPr>
            <a:xfrm>
              <a:off x="0" y="480096"/>
              <a:ext cx="305663" cy="176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072" extrusionOk="0">
                  <a:moveTo>
                    <a:pt x="19763" y="15658"/>
                  </a:moveTo>
                  <a:cubicBezTo>
                    <a:pt x="13728" y="10258"/>
                    <a:pt x="7693" y="6058"/>
                    <a:pt x="1658" y="658"/>
                  </a:cubicBezTo>
                  <a:cubicBezTo>
                    <a:pt x="1340" y="1858"/>
                    <a:pt x="1022" y="3058"/>
                    <a:pt x="387" y="4858"/>
                  </a:cubicBezTo>
                  <a:cubicBezTo>
                    <a:pt x="3246" y="6658"/>
                    <a:pt x="7693" y="13258"/>
                    <a:pt x="8328" y="19258"/>
                  </a:cubicBezTo>
                  <a:cubicBezTo>
                    <a:pt x="8963" y="18058"/>
                    <a:pt x="9599" y="16858"/>
                    <a:pt x="10552" y="16258"/>
                  </a:cubicBezTo>
                  <a:cubicBezTo>
                    <a:pt x="7693" y="10858"/>
                    <a:pt x="4834" y="6658"/>
                    <a:pt x="1658" y="1858"/>
                  </a:cubicBezTo>
                  <a:cubicBezTo>
                    <a:pt x="1340" y="3058"/>
                    <a:pt x="1022" y="4858"/>
                    <a:pt x="387" y="6058"/>
                  </a:cubicBezTo>
                  <a:cubicBezTo>
                    <a:pt x="2928" y="6658"/>
                    <a:pt x="5152" y="9058"/>
                    <a:pt x="7693" y="9658"/>
                  </a:cubicBezTo>
                  <a:cubicBezTo>
                    <a:pt x="10234" y="10258"/>
                    <a:pt x="13093" y="9658"/>
                    <a:pt x="15952" y="9658"/>
                  </a:cubicBezTo>
                  <a:cubicBezTo>
                    <a:pt x="16905" y="9658"/>
                    <a:pt x="17858" y="4858"/>
                    <a:pt x="16269" y="4858"/>
                  </a:cubicBezTo>
                  <a:cubicBezTo>
                    <a:pt x="14046" y="4858"/>
                    <a:pt x="11822" y="4858"/>
                    <a:pt x="9281" y="4858"/>
                  </a:cubicBezTo>
                  <a:cubicBezTo>
                    <a:pt x="6740" y="4858"/>
                    <a:pt x="4199" y="2458"/>
                    <a:pt x="1658" y="1858"/>
                  </a:cubicBezTo>
                  <a:cubicBezTo>
                    <a:pt x="387" y="1258"/>
                    <a:pt x="-566" y="4258"/>
                    <a:pt x="387" y="6058"/>
                  </a:cubicBezTo>
                  <a:cubicBezTo>
                    <a:pt x="3246" y="10258"/>
                    <a:pt x="6105" y="14458"/>
                    <a:pt x="8646" y="19258"/>
                  </a:cubicBezTo>
                  <a:cubicBezTo>
                    <a:pt x="9281" y="21058"/>
                    <a:pt x="10869" y="18658"/>
                    <a:pt x="10552" y="16858"/>
                  </a:cubicBezTo>
                  <a:cubicBezTo>
                    <a:pt x="9599" y="9658"/>
                    <a:pt x="4834" y="3058"/>
                    <a:pt x="1658" y="58"/>
                  </a:cubicBezTo>
                  <a:cubicBezTo>
                    <a:pt x="387" y="-542"/>
                    <a:pt x="-566" y="3658"/>
                    <a:pt x="387" y="4258"/>
                  </a:cubicBezTo>
                  <a:cubicBezTo>
                    <a:pt x="6105" y="9658"/>
                    <a:pt x="12458" y="14458"/>
                    <a:pt x="18175" y="19858"/>
                  </a:cubicBezTo>
                  <a:cubicBezTo>
                    <a:pt x="19446" y="21058"/>
                    <a:pt x="21034" y="16858"/>
                    <a:pt x="19763" y="156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5" name="Freeform 14"/>
            <p:cNvSpPr/>
            <p:nvPr/>
          </p:nvSpPr>
          <p:spPr>
            <a:xfrm>
              <a:off x="394419" y="0"/>
              <a:ext cx="642976" cy="6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258" extrusionOk="0">
                  <a:moveTo>
                    <a:pt x="1024" y="20821"/>
                  </a:moveTo>
                  <a:cubicBezTo>
                    <a:pt x="3104" y="16395"/>
                    <a:pt x="6304" y="12854"/>
                    <a:pt x="9024" y="9136"/>
                  </a:cubicBezTo>
                  <a:cubicBezTo>
                    <a:pt x="12224" y="4532"/>
                    <a:pt x="16704" y="4001"/>
                    <a:pt x="20864" y="1345"/>
                  </a:cubicBezTo>
                  <a:cubicBezTo>
                    <a:pt x="21184" y="1168"/>
                    <a:pt x="21344" y="814"/>
                    <a:pt x="21344" y="460"/>
                  </a:cubicBezTo>
                  <a:cubicBezTo>
                    <a:pt x="21344" y="460"/>
                    <a:pt x="21344" y="460"/>
                    <a:pt x="21344" y="460"/>
                  </a:cubicBezTo>
                  <a:cubicBezTo>
                    <a:pt x="21344" y="-71"/>
                    <a:pt x="20864" y="-71"/>
                    <a:pt x="20544" y="106"/>
                  </a:cubicBezTo>
                  <a:cubicBezTo>
                    <a:pt x="20544" y="283"/>
                    <a:pt x="20384" y="283"/>
                    <a:pt x="20384" y="283"/>
                  </a:cubicBezTo>
                  <a:cubicBezTo>
                    <a:pt x="19904" y="814"/>
                    <a:pt x="20384" y="1877"/>
                    <a:pt x="21024" y="1168"/>
                  </a:cubicBezTo>
                  <a:cubicBezTo>
                    <a:pt x="21024" y="1168"/>
                    <a:pt x="21024" y="1168"/>
                    <a:pt x="21024" y="991"/>
                  </a:cubicBezTo>
                  <a:cubicBezTo>
                    <a:pt x="20864" y="991"/>
                    <a:pt x="20544" y="991"/>
                    <a:pt x="20224" y="814"/>
                  </a:cubicBezTo>
                  <a:cubicBezTo>
                    <a:pt x="20224" y="637"/>
                    <a:pt x="15264" y="2585"/>
                    <a:pt x="14464" y="3116"/>
                  </a:cubicBezTo>
                  <a:cubicBezTo>
                    <a:pt x="12384" y="4178"/>
                    <a:pt x="10464" y="5595"/>
                    <a:pt x="8864" y="7542"/>
                  </a:cubicBezTo>
                  <a:cubicBezTo>
                    <a:pt x="5824" y="11614"/>
                    <a:pt x="2304" y="15686"/>
                    <a:pt x="64" y="20467"/>
                  </a:cubicBezTo>
                  <a:cubicBezTo>
                    <a:pt x="-256" y="21352"/>
                    <a:pt x="704" y="21529"/>
                    <a:pt x="1024" y="2082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6" name="Freeform 15"/>
            <p:cNvSpPr/>
            <p:nvPr/>
          </p:nvSpPr>
          <p:spPr>
            <a:xfrm>
              <a:off x="427769" y="37469"/>
              <a:ext cx="559247" cy="63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0957" extrusionOk="0">
                  <a:moveTo>
                    <a:pt x="948" y="20798"/>
                  </a:moveTo>
                  <a:cubicBezTo>
                    <a:pt x="2944" y="18724"/>
                    <a:pt x="3852" y="15786"/>
                    <a:pt x="5667" y="13540"/>
                  </a:cubicBezTo>
                  <a:cubicBezTo>
                    <a:pt x="7664" y="11121"/>
                    <a:pt x="9116" y="8529"/>
                    <a:pt x="11475" y="6282"/>
                  </a:cubicBezTo>
                  <a:cubicBezTo>
                    <a:pt x="13835" y="4036"/>
                    <a:pt x="17465" y="2481"/>
                    <a:pt x="20369" y="1271"/>
                  </a:cubicBezTo>
                  <a:cubicBezTo>
                    <a:pt x="21095" y="926"/>
                    <a:pt x="21277" y="-284"/>
                    <a:pt x="20369" y="62"/>
                  </a:cubicBezTo>
                  <a:cubicBezTo>
                    <a:pt x="15106" y="2308"/>
                    <a:pt x="10205" y="4727"/>
                    <a:pt x="7301" y="9566"/>
                  </a:cubicBezTo>
                  <a:cubicBezTo>
                    <a:pt x="6211" y="11466"/>
                    <a:pt x="4396" y="13194"/>
                    <a:pt x="3307" y="15268"/>
                  </a:cubicBezTo>
                  <a:cubicBezTo>
                    <a:pt x="2400" y="16650"/>
                    <a:pt x="1674" y="18551"/>
                    <a:pt x="222" y="19934"/>
                  </a:cubicBezTo>
                  <a:cubicBezTo>
                    <a:pt x="-323" y="20452"/>
                    <a:pt x="222" y="21316"/>
                    <a:pt x="948" y="2079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7" name="Freeform 16"/>
            <p:cNvSpPr/>
            <p:nvPr/>
          </p:nvSpPr>
          <p:spPr>
            <a:xfrm>
              <a:off x="137353" y="784419"/>
              <a:ext cx="192821" cy="693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4" h="20984" extrusionOk="0">
                  <a:moveTo>
                    <a:pt x="16950" y="538"/>
                  </a:moveTo>
                  <a:cubicBezTo>
                    <a:pt x="13936" y="4032"/>
                    <a:pt x="7406" y="7209"/>
                    <a:pt x="4895" y="10703"/>
                  </a:cubicBezTo>
                  <a:cubicBezTo>
                    <a:pt x="3890" y="12132"/>
                    <a:pt x="2383" y="13244"/>
                    <a:pt x="2383" y="14673"/>
                  </a:cubicBezTo>
                  <a:cubicBezTo>
                    <a:pt x="1881" y="15626"/>
                    <a:pt x="3388" y="19438"/>
                    <a:pt x="876" y="19915"/>
                  </a:cubicBezTo>
                  <a:cubicBezTo>
                    <a:pt x="-631" y="20232"/>
                    <a:pt x="-129" y="21344"/>
                    <a:pt x="1881" y="20868"/>
                  </a:cubicBezTo>
                  <a:cubicBezTo>
                    <a:pt x="4392" y="20391"/>
                    <a:pt x="5397" y="19915"/>
                    <a:pt x="5397" y="18962"/>
                  </a:cubicBezTo>
                  <a:cubicBezTo>
                    <a:pt x="5397" y="16897"/>
                    <a:pt x="4392" y="14197"/>
                    <a:pt x="6904" y="11973"/>
                  </a:cubicBezTo>
                  <a:cubicBezTo>
                    <a:pt x="8913" y="10068"/>
                    <a:pt x="10420" y="8003"/>
                    <a:pt x="12932" y="5938"/>
                  </a:cubicBezTo>
                  <a:cubicBezTo>
                    <a:pt x="14941" y="4191"/>
                    <a:pt x="18457" y="2285"/>
                    <a:pt x="19964" y="538"/>
                  </a:cubicBezTo>
                  <a:cubicBezTo>
                    <a:pt x="20969" y="-256"/>
                    <a:pt x="17453" y="-97"/>
                    <a:pt x="16950" y="53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8" name="Freeform 17"/>
            <p:cNvSpPr/>
            <p:nvPr/>
          </p:nvSpPr>
          <p:spPr>
            <a:xfrm>
              <a:off x="153856" y="783590"/>
              <a:ext cx="225133" cy="661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4" h="21070" extrusionOk="0">
                  <a:moveTo>
                    <a:pt x="17682" y="427"/>
                  </a:moveTo>
                  <a:cubicBezTo>
                    <a:pt x="13274" y="4445"/>
                    <a:pt x="7985" y="8129"/>
                    <a:pt x="5780" y="12483"/>
                  </a:cubicBezTo>
                  <a:cubicBezTo>
                    <a:pt x="4458" y="15162"/>
                    <a:pt x="2254" y="17673"/>
                    <a:pt x="50" y="20352"/>
                  </a:cubicBezTo>
                  <a:cubicBezTo>
                    <a:pt x="-391" y="21190"/>
                    <a:pt x="2254" y="21357"/>
                    <a:pt x="2695" y="20520"/>
                  </a:cubicBezTo>
                  <a:cubicBezTo>
                    <a:pt x="4899" y="18176"/>
                    <a:pt x="6221" y="15664"/>
                    <a:pt x="7985" y="13152"/>
                  </a:cubicBezTo>
                  <a:cubicBezTo>
                    <a:pt x="9748" y="11478"/>
                    <a:pt x="10189" y="9804"/>
                    <a:pt x="11952" y="7962"/>
                  </a:cubicBezTo>
                  <a:cubicBezTo>
                    <a:pt x="14156" y="5450"/>
                    <a:pt x="17682" y="3106"/>
                    <a:pt x="20327" y="594"/>
                  </a:cubicBezTo>
                  <a:cubicBezTo>
                    <a:pt x="21209" y="-76"/>
                    <a:pt x="18564" y="-243"/>
                    <a:pt x="17682" y="42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19" name="Freeform 18"/>
            <p:cNvSpPr/>
            <p:nvPr/>
          </p:nvSpPr>
          <p:spPr>
            <a:xfrm>
              <a:off x="960672" y="30984"/>
              <a:ext cx="340625" cy="1138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0" h="21073" extrusionOk="0">
                  <a:moveTo>
                    <a:pt x="29" y="534"/>
                  </a:moveTo>
                  <a:cubicBezTo>
                    <a:pt x="1804" y="3842"/>
                    <a:pt x="3875" y="7442"/>
                    <a:pt x="7426" y="10459"/>
                  </a:cubicBezTo>
                  <a:cubicBezTo>
                    <a:pt x="9201" y="12015"/>
                    <a:pt x="9793" y="13767"/>
                    <a:pt x="11569" y="15324"/>
                  </a:cubicBezTo>
                  <a:cubicBezTo>
                    <a:pt x="13640" y="17270"/>
                    <a:pt x="16599" y="19021"/>
                    <a:pt x="18966" y="20870"/>
                  </a:cubicBezTo>
                  <a:cubicBezTo>
                    <a:pt x="19558" y="21356"/>
                    <a:pt x="21333" y="20870"/>
                    <a:pt x="20741" y="20480"/>
                  </a:cubicBezTo>
                  <a:cubicBezTo>
                    <a:pt x="16303" y="17075"/>
                    <a:pt x="11865" y="13864"/>
                    <a:pt x="9201" y="10070"/>
                  </a:cubicBezTo>
                  <a:cubicBezTo>
                    <a:pt x="7130" y="6761"/>
                    <a:pt x="3580" y="3551"/>
                    <a:pt x="1804" y="145"/>
                  </a:cubicBezTo>
                  <a:cubicBezTo>
                    <a:pt x="1804" y="-244"/>
                    <a:pt x="-267" y="242"/>
                    <a:pt x="29" y="53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0" name="Freeform 19"/>
            <p:cNvSpPr/>
            <p:nvPr/>
          </p:nvSpPr>
          <p:spPr>
            <a:xfrm>
              <a:off x="173883" y="1112293"/>
              <a:ext cx="1145584" cy="34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06" extrusionOk="0">
                  <a:moveTo>
                    <a:pt x="0" y="20016"/>
                  </a:moveTo>
                  <a:cubicBezTo>
                    <a:pt x="0" y="20339"/>
                    <a:pt x="0" y="20339"/>
                    <a:pt x="0" y="20339"/>
                  </a:cubicBezTo>
                  <a:cubicBezTo>
                    <a:pt x="0" y="20661"/>
                    <a:pt x="90" y="21306"/>
                    <a:pt x="271" y="21306"/>
                  </a:cubicBezTo>
                  <a:cubicBezTo>
                    <a:pt x="3344" y="19372"/>
                    <a:pt x="6507" y="17115"/>
                    <a:pt x="9490" y="14536"/>
                  </a:cubicBezTo>
                  <a:cubicBezTo>
                    <a:pt x="11568" y="12602"/>
                    <a:pt x="13737" y="10345"/>
                    <a:pt x="15816" y="8088"/>
                  </a:cubicBezTo>
                  <a:cubicBezTo>
                    <a:pt x="17623" y="6476"/>
                    <a:pt x="19341" y="4219"/>
                    <a:pt x="21148" y="2285"/>
                  </a:cubicBezTo>
                  <a:cubicBezTo>
                    <a:pt x="21510" y="2285"/>
                    <a:pt x="21600" y="-294"/>
                    <a:pt x="21148" y="28"/>
                  </a:cubicBezTo>
                  <a:cubicBezTo>
                    <a:pt x="19521" y="1640"/>
                    <a:pt x="17985" y="3575"/>
                    <a:pt x="16449" y="5187"/>
                  </a:cubicBezTo>
                  <a:cubicBezTo>
                    <a:pt x="14370" y="7443"/>
                    <a:pt x="12201" y="9378"/>
                    <a:pt x="10122" y="11634"/>
                  </a:cubicBezTo>
                  <a:cubicBezTo>
                    <a:pt x="9399" y="12279"/>
                    <a:pt x="633" y="17115"/>
                    <a:pt x="633" y="19372"/>
                  </a:cubicBezTo>
                  <a:cubicBezTo>
                    <a:pt x="633" y="17760"/>
                    <a:pt x="0" y="19049"/>
                    <a:pt x="0" y="2001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1" name="Freeform 20"/>
            <p:cNvSpPr/>
            <p:nvPr/>
          </p:nvSpPr>
          <p:spPr>
            <a:xfrm>
              <a:off x="834692" y="613992"/>
              <a:ext cx="205027" cy="112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7" h="16983" extrusionOk="0">
                  <a:moveTo>
                    <a:pt x="3436" y="2095"/>
                  </a:moveTo>
                  <a:cubicBezTo>
                    <a:pt x="3436" y="2095"/>
                    <a:pt x="3436" y="2095"/>
                    <a:pt x="3436" y="2095"/>
                  </a:cubicBezTo>
                  <a:cubicBezTo>
                    <a:pt x="3436" y="-1905"/>
                    <a:pt x="0" y="495"/>
                    <a:pt x="0" y="3695"/>
                  </a:cubicBezTo>
                  <a:cubicBezTo>
                    <a:pt x="0" y="19695"/>
                    <a:pt x="12764" y="18095"/>
                    <a:pt x="19145" y="14895"/>
                  </a:cubicBezTo>
                  <a:cubicBezTo>
                    <a:pt x="21109" y="14095"/>
                    <a:pt x="21600" y="8495"/>
                    <a:pt x="19145" y="9295"/>
                  </a:cubicBezTo>
                  <a:cubicBezTo>
                    <a:pt x="14727" y="11695"/>
                    <a:pt x="2945" y="14095"/>
                    <a:pt x="3436" y="2095"/>
                  </a:cubicBezTo>
                  <a:cubicBezTo>
                    <a:pt x="1964" y="2895"/>
                    <a:pt x="982" y="2895"/>
                    <a:pt x="0" y="3695"/>
                  </a:cubicBezTo>
                  <a:cubicBezTo>
                    <a:pt x="0" y="3695"/>
                    <a:pt x="0" y="3695"/>
                    <a:pt x="0" y="4495"/>
                  </a:cubicBezTo>
                  <a:cubicBezTo>
                    <a:pt x="0" y="8495"/>
                    <a:pt x="3436" y="5295"/>
                    <a:pt x="3436" y="209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2" name="Freeform 21"/>
            <p:cNvSpPr/>
            <p:nvPr/>
          </p:nvSpPr>
          <p:spPr>
            <a:xfrm>
              <a:off x="865097" y="489639"/>
              <a:ext cx="42568" cy="6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093" extrusionOk="0">
                  <a:moveTo>
                    <a:pt x="19200" y="6750"/>
                  </a:moveTo>
                  <a:cubicBezTo>
                    <a:pt x="19200" y="6750"/>
                    <a:pt x="19200" y="6750"/>
                    <a:pt x="19200" y="6750"/>
                  </a:cubicBezTo>
                  <a:cubicBezTo>
                    <a:pt x="19200" y="6750"/>
                    <a:pt x="19200" y="8293"/>
                    <a:pt x="16800" y="9836"/>
                  </a:cubicBezTo>
                  <a:cubicBezTo>
                    <a:pt x="19200" y="8293"/>
                    <a:pt x="19200" y="6750"/>
                    <a:pt x="21600" y="5207"/>
                  </a:cubicBezTo>
                  <a:cubicBezTo>
                    <a:pt x="21600" y="579"/>
                    <a:pt x="16800" y="-964"/>
                    <a:pt x="9600" y="579"/>
                  </a:cubicBezTo>
                  <a:cubicBezTo>
                    <a:pt x="2400" y="3665"/>
                    <a:pt x="0" y="9836"/>
                    <a:pt x="0" y="16007"/>
                  </a:cubicBezTo>
                  <a:cubicBezTo>
                    <a:pt x="0" y="17550"/>
                    <a:pt x="2400" y="19093"/>
                    <a:pt x="7200" y="19093"/>
                  </a:cubicBezTo>
                  <a:cubicBezTo>
                    <a:pt x="12000" y="19093"/>
                    <a:pt x="14400" y="17550"/>
                    <a:pt x="16800" y="14465"/>
                  </a:cubicBezTo>
                  <a:cubicBezTo>
                    <a:pt x="16800" y="14465"/>
                    <a:pt x="16800" y="12922"/>
                    <a:pt x="16800" y="14465"/>
                  </a:cubicBezTo>
                  <a:cubicBezTo>
                    <a:pt x="14400" y="17550"/>
                    <a:pt x="19200" y="12922"/>
                    <a:pt x="19200" y="12922"/>
                  </a:cubicBezTo>
                  <a:cubicBezTo>
                    <a:pt x="19200" y="11379"/>
                    <a:pt x="21600" y="8293"/>
                    <a:pt x="21600" y="6750"/>
                  </a:cubicBezTo>
                  <a:cubicBezTo>
                    <a:pt x="16800" y="6750"/>
                    <a:pt x="12000" y="6750"/>
                    <a:pt x="7200" y="8293"/>
                  </a:cubicBezTo>
                  <a:cubicBezTo>
                    <a:pt x="7200" y="6750"/>
                    <a:pt x="7200" y="6750"/>
                    <a:pt x="7200" y="6750"/>
                  </a:cubicBezTo>
                  <a:cubicBezTo>
                    <a:pt x="7200" y="6750"/>
                    <a:pt x="7200" y="6750"/>
                    <a:pt x="7200" y="8293"/>
                  </a:cubicBezTo>
                  <a:cubicBezTo>
                    <a:pt x="4800" y="9836"/>
                    <a:pt x="4800" y="9836"/>
                    <a:pt x="2400" y="11379"/>
                  </a:cubicBezTo>
                  <a:cubicBezTo>
                    <a:pt x="2400" y="20636"/>
                    <a:pt x="16800" y="17550"/>
                    <a:pt x="19200" y="11379"/>
                  </a:cubicBezTo>
                  <a:cubicBezTo>
                    <a:pt x="19200" y="11379"/>
                    <a:pt x="19200" y="11379"/>
                    <a:pt x="19200" y="12922"/>
                  </a:cubicBezTo>
                  <a:cubicBezTo>
                    <a:pt x="19200" y="11379"/>
                    <a:pt x="19200" y="11379"/>
                    <a:pt x="19200" y="11379"/>
                  </a:cubicBezTo>
                  <a:cubicBezTo>
                    <a:pt x="21600" y="9836"/>
                    <a:pt x="21600" y="8293"/>
                    <a:pt x="21600" y="6750"/>
                  </a:cubicBezTo>
                  <a:cubicBezTo>
                    <a:pt x="21600" y="3665"/>
                    <a:pt x="21600" y="2122"/>
                    <a:pt x="16800" y="2122"/>
                  </a:cubicBezTo>
                  <a:cubicBezTo>
                    <a:pt x="12000" y="2122"/>
                    <a:pt x="7200" y="5207"/>
                    <a:pt x="7200" y="8293"/>
                  </a:cubicBezTo>
                  <a:cubicBezTo>
                    <a:pt x="7200" y="8293"/>
                    <a:pt x="4800" y="9836"/>
                    <a:pt x="4800" y="9836"/>
                  </a:cubicBezTo>
                  <a:cubicBezTo>
                    <a:pt x="7200" y="8293"/>
                    <a:pt x="9600" y="6750"/>
                    <a:pt x="9600" y="5207"/>
                  </a:cubicBezTo>
                  <a:cubicBezTo>
                    <a:pt x="4800" y="6750"/>
                    <a:pt x="4800" y="9836"/>
                    <a:pt x="2400" y="12922"/>
                  </a:cubicBezTo>
                  <a:cubicBezTo>
                    <a:pt x="7200" y="12922"/>
                    <a:pt x="12000" y="11379"/>
                    <a:pt x="16800" y="11379"/>
                  </a:cubicBezTo>
                  <a:cubicBezTo>
                    <a:pt x="16800" y="11379"/>
                    <a:pt x="16800" y="11379"/>
                    <a:pt x="16800" y="9836"/>
                  </a:cubicBezTo>
                  <a:cubicBezTo>
                    <a:pt x="16800" y="9836"/>
                    <a:pt x="16800" y="9836"/>
                    <a:pt x="16800" y="8293"/>
                  </a:cubicBezTo>
                  <a:cubicBezTo>
                    <a:pt x="16800" y="8293"/>
                    <a:pt x="19200" y="8293"/>
                    <a:pt x="14400" y="9836"/>
                  </a:cubicBezTo>
                  <a:cubicBezTo>
                    <a:pt x="12000" y="8293"/>
                    <a:pt x="7200" y="6750"/>
                    <a:pt x="4800" y="5207"/>
                  </a:cubicBezTo>
                  <a:cubicBezTo>
                    <a:pt x="4800" y="6750"/>
                    <a:pt x="4800" y="6750"/>
                    <a:pt x="4800" y="6750"/>
                  </a:cubicBezTo>
                  <a:cubicBezTo>
                    <a:pt x="4800" y="5207"/>
                    <a:pt x="7200" y="3665"/>
                    <a:pt x="7200" y="3665"/>
                  </a:cubicBezTo>
                  <a:cubicBezTo>
                    <a:pt x="4800" y="5207"/>
                    <a:pt x="4800" y="6750"/>
                    <a:pt x="2400" y="8293"/>
                  </a:cubicBezTo>
                  <a:cubicBezTo>
                    <a:pt x="2400" y="9836"/>
                    <a:pt x="4800" y="12922"/>
                    <a:pt x="9600" y="12922"/>
                  </a:cubicBezTo>
                  <a:cubicBezTo>
                    <a:pt x="14400" y="12922"/>
                    <a:pt x="19200" y="9836"/>
                    <a:pt x="19200" y="675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3" name="Freeform 22"/>
            <p:cNvSpPr/>
            <p:nvPr/>
          </p:nvSpPr>
          <p:spPr>
            <a:xfrm>
              <a:off x="954638" y="543360"/>
              <a:ext cx="94141" cy="6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28" h="20362" extrusionOk="0">
                  <a:moveTo>
                    <a:pt x="5987" y="8731"/>
                  </a:moveTo>
                  <a:cubicBezTo>
                    <a:pt x="3041" y="10393"/>
                    <a:pt x="2059" y="12054"/>
                    <a:pt x="4023" y="12054"/>
                  </a:cubicBezTo>
                  <a:cubicBezTo>
                    <a:pt x="4023" y="12054"/>
                    <a:pt x="5005" y="13716"/>
                    <a:pt x="5005" y="13716"/>
                  </a:cubicBezTo>
                  <a:cubicBezTo>
                    <a:pt x="5987" y="13716"/>
                    <a:pt x="6969" y="13716"/>
                    <a:pt x="6969" y="13716"/>
                  </a:cubicBezTo>
                  <a:cubicBezTo>
                    <a:pt x="6969" y="13716"/>
                    <a:pt x="7950" y="15377"/>
                    <a:pt x="7950" y="15377"/>
                  </a:cubicBezTo>
                  <a:cubicBezTo>
                    <a:pt x="10896" y="17039"/>
                    <a:pt x="11878" y="20362"/>
                    <a:pt x="14823" y="20362"/>
                  </a:cubicBezTo>
                  <a:cubicBezTo>
                    <a:pt x="18750" y="20362"/>
                    <a:pt x="20714" y="8731"/>
                    <a:pt x="16787" y="8731"/>
                  </a:cubicBezTo>
                  <a:cubicBezTo>
                    <a:pt x="14823" y="7070"/>
                    <a:pt x="13841" y="5408"/>
                    <a:pt x="11878" y="3747"/>
                  </a:cubicBezTo>
                  <a:cubicBezTo>
                    <a:pt x="10896" y="2085"/>
                    <a:pt x="9914" y="2085"/>
                    <a:pt x="7950" y="424"/>
                  </a:cubicBezTo>
                  <a:cubicBezTo>
                    <a:pt x="4023" y="-1238"/>
                    <a:pt x="96" y="2085"/>
                    <a:pt x="96" y="8731"/>
                  </a:cubicBezTo>
                  <a:cubicBezTo>
                    <a:pt x="-886" y="17039"/>
                    <a:pt x="5987" y="15377"/>
                    <a:pt x="5987" y="873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4" name="Freeform 23"/>
            <p:cNvSpPr/>
            <p:nvPr/>
          </p:nvSpPr>
          <p:spPr>
            <a:xfrm>
              <a:off x="1274555" y="829746"/>
              <a:ext cx="213589" cy="11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19645" extrusionOk="0">
                  <a:moveTo>
                    <a:pt x="0" y="17053"/>
                  </a:moveTo>
                  <a:cubicBezTo>
                    <a:pt x="0" y="17053"/>
                    <a:pt x="0" y="17053"/>
                    <a:pt x="0" y="17053"/>
                  </a:cubicBezTo>
                  <a:cubicBezTo>
                    <a:pt x="0" y="18781"/>
                    <a:pt x="470" y="19645"/>
                    <a:pt x="1409" y="19645"/>
                  </a:cubicBezTo>
                  <a:cubicBezTo>
                    <a:pt x="7983" y="19645"/>
                    <a:pt x="14557" y="12733"/>
                    <a:pt x="19722" y="5821"/>
                  </a:cubicBezTo>
                  <a:cubicBezTo>
                    <a:pt x="21600" y="4093"/>
                    <a:pt x="21130" y="-1955"/>
                    <a:pt x="18783" y="637"/>
                  </a:cubicBezTo>
                  <a:cubicBezTo>
                    <a:pt x="14087" y="6685"/>
                    <a:pt x="7983" y="12733"/>
                    <a:pt x="2348" y="12733"/>
                  </a:cubicBezTo>
                  <a:cubicBezTo>
                    <a:pt x="2348" y="13597"/>
                    <a:pt x="2817" y="14461"/>
                    <a:pt x="3287" y="15325"/>
                  </a:cubicBezTo>
                  <a:cubicBezTo>
                    <a:pt x="3287" y="15325"/>
                    <a:pt x="3287" y="15325"/>
                    <a:pt x="3287" y="14461"/>
                  </a:cubicBezTo>
                  <a:cubicBezTo>
                    <a:pt x="3287" y="10141"/>
                    <a:pt x="0" y="13597"/>
                    <a:pt x="0" y="1705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5" name="Freeform 24"/>
            <p:cNvSpPr/>
            <p:nvPr/>
          </p:nvSpPr>
          <p:spPr>
            <a:xfrm>
              <a:off x="1344524" y="810875"/>
              <a:ext cx="230018" cy="206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7" h="20209" extrusionOk="0">
                  <a:moveTo>
                    <a:pt x="1133" y="12549"/>
                  </a:moveTo>
                  <a:cubicBezTo>
                    <a:pt x="1133" y="12549"/>
                    <a:pt x="1133" y="12549"/>
                    <a:pt x="1133" y="12549"/>
                  </a:cubicBezTo>
                  <a:cubicBezTo>
                    <a:pt x="1133" y="12549"/>
                    <a:pt x="709" y="12035"/>
                    <a:pt x="286" y="11521"/>
                  </a:cubicBezTo>
                  <a:cubicBezTo>
                    <a:pt x="1556" y="15635"/>
                    <a:pt x="4097" y="18207"/>
                    <a:pt x="7486" y="19235"/>
                  </a:cubicBezTo>
                  <a:cubicBezTo>
                    <a:pt x="9603" y="20264"/>
                    <a:pt x="14686" y="20778"/>
                    <a:pt x="16803" y="19235"/>
                  </a:cubicBezTo>
                  <a:cubicBezTo>
                    <a:pt x="18921" y="17178"/>
                    <a:pt x="20615" y="14092"/>
                    <a:pt x="20191" y="11007"/>
                  </a:cubicBezTo>
                  <a:cubicBezTo>
                    <a:pt x="19768" y="8435"/>
                    <a:pt x="18497" y="6892"/>
                    <a:pt x="17227" y="5349"/>
                  </a:cubicBezTo>
                  <a:cubicBezTo>
                    <a:pt x="16380" y="3807"/>
                    <a:pt x="15533" y="1235"/>
                    <a:pt x="14262" y="207"/>
                  </a:cubicBezTo>
                  <a:cubicBezTo>
                    <a:pt x="12991" y="-822"/>
                    <a:pt x="10874" y="2264"/>
                    <a:pt x="12568" y="3292"/>
                  </a:cubicBezTo>
                  <a:cubicBezTo>
                    <a:pt x="12991" y="3807"/>
                    <a:pt x="13839" y="6378"/>
                    <a:pt x="14262" y="6892"/>
                  </a:cubicBezTo>
                  <a:cubicBezTo>
                    <a:pt x="15533" y="8949"/>
                    <a:pt x="19768" y="15121"/>
                    <a:pt x="15109" y="16149"/>
                  </a:cubicBezTo>
                  <a:cubicBezTo>
                    <a:pt x="10450" y="17178"/>
                    <a:pt x="4944" y="15121"/>
                    <a:pt x="2827" y="9464"/>
                  </a:cubicBezTo>
                  <a:cubicBezTo>
                    <a:pt x="2827" y="8949"/>
                    <a:pt x="2403" y="8949"/>
                    <a:pt x="1980" y="8949"/>
                  </a:cubicBezTo>
                  <a:cubicBezTo>
                    <a:pt x="1980" y="8949"/>
                    <a:pt x="1980" y="8949"/>
                    <a:pt x="1556" y="8949"/>
                  </a:cubicBezTo>
                  <a:cubicBezTo>
                    <a:pt x="286" y="8949"/>
                    <a:pt x="-985" y="12549"/>
                    <a:pt x="1133" y="1254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6" name="Freeform 25"/>
            <p:cNvSpPr/>
            <p:nvPr/>
          </p:nvSpPr>
          <p:spPr>
            <a:xfrm>
              <a:off x="1418451" y="874124"/>
              <a:ext cx="77051" cy="85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6" h="19990" extrusionOk="0">
                  <a:moveTo>
                    <a:pt x="1467" y="7671"/>
                  </a:moveTo>
                  <a:cubicBezTo>
                    <a:pt x="4008" y="10071"/>
                    <a:pt x="7820" y="11271"/>
                    <a:pt x="9091" y="13671"/>
                  </a:cubicBezTo>
                  <a:cubicBezTo>
                    <a:pt x="10361" y="16071"/>
                    <a:pt x="11632" y="18471"/>
                    <a:pt x="14173" y="19671"/>
                  </a:cubicBezTo>
                  <a:cubicBezTo>
                    <a:pt x="16714" y="20871"/>
                    <a:pt x="19255" y="18471"/>
                    <a:pt x="20526" y="16071"/>
                  </a:cubicBezTo>
                  <a:cubicBezTo>
                    <a:pt x="20526" y="13671"/>
                    <a:pt x="20526" y="12471"/>
                    <a:pt x="17985" y="11271"/>
                  </a:cubicBezTo>
                  <a:cubicBezTo>
                    <a:pt x="19255" y="11271"/>
                    <a:pt x="17985" y="11271"/>
                    <a:pt x="17985" y="10071"/>
                  </a:cubicBezTo>
                  <a:cubicBezTo>
                    <a:pt x="17985" y="10071"/>
                    <a:pt x="17985" y="8871"/>
                    <a:pt x="16714" y="8871"/>
                  </a:cubicBezTo>
                  <a:cubicBezTo>
                    <a:pt x="16714" y="7671"/>
                    <a:pt x="15444" y="6471"/>
                    <a:pt x="15444" y="5271"/>
                  </a:cubicBezTo>
                  <a:cubicBezTo>
                    <a:pt x="12902" y="2871"/>
                    <a:pt x="10361" y="1671"/>
                    <a:pt x="7820" y="471"/>
                  </a:cubicBezTo>
                  <a:cubicBezTo>
                    <a:pt x="5279" y="-729"/>
                    <a:pt x="2738" y="471"/>
                    <a:pt x="1467" y="2871"/>
                  </a:cubicBezTo>
                  <a:cubicBezTo>
                    <a:pt x="197" y="4071"/>
                    <a:pt x="-1074" y="7671"/>
                    <a:pt x="1467" y="767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grpSp>
        <p:nvGrpSpPr>
          <p:cNvPr id="1430" name="组合 58"/>
          <p:cNvGrpSpPr/>
          <p:nvPr/>
        </p:nvGrpSpPr>
        <p:grpSpPr>
          <a:xfrm>
            <a:off x="1385500" y="1705142"/>
            <a:ext cx="1595245" cy="920092"/>
            <a:chOff x="0" y="0"/>
            <a:chExt cx="1595243" cy="920090"/>
          </a:xfrm>
        </p:grpSpPr>
        <p:sp>
          <p:nvSpPr>
            <p:cNvPr id="1428" name="Freeform 12"/>
            <p:cNvSpPr/>
            <p:nvPr/>
          </p:nvSpPr>
          <p:spPr>
            <a:xfrm rot="20175544">
              <a:off x="429131" y="201321"/>
              <a:ext cx="1108870" cy="51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20" extrusionOk="0">
                  <a:moveTo>
                    <a:pt x="20595" y="21220"/>
                  </a:moveTo>
                  <a:cubicBezTo>
                    <a:pt x="20595" y="21220"/>
                    <a:pt x="20705" y="21220"/>
                    <a:pt x="20705" y="21220"/>
                  </a:cubicBezTo>
                  <a:cubicBezTo>
                    <a:pt x="21038" y="21220"/>
                    <a:pt x="21370" y="20033"/>
                    <a:pt x="21038" y="19558"/>
                  </a:cubicBezTo>
                  <a:cubicBezTo>
                    <a:pt x="17493" y="15998"/>
                    <a:pt x="13838" y="12675"/>
                    <a:pt x="10293" y="9115"/>
                  </a:cubicBezTo>
                  <a:cubicBezTo>
                    <a:pt x="7192" y="5791"/>
                    <a:pt x="3536" y="4130"/>
                    <a:pt x="656" y="95"/>
                  </a:cubicBezTo>
                  <a:cubicBezTo>
                    <a:pt x="324" y="-380"/>
                    <a:pt x="-230" y="1044"/>
                    <a:pt x="102" y="1756"/>
                  </a:cubicBezTo>
                  <a:cubicBezTo>
                    <a:pt x="3093" y="5791"/>
                    <a:pt x="6638" y="7216"/>
                    <a:pt x="9739" y="10539"/>
                  </a:cubicBezTo>
                  <a:cubicBezTo>
                    <a:pt x="13284" y="14336"/>
                    <a:pt x="16939" y="17660"/>
                    <a:pt x="20595" y="21220"/>
                  </a:cubicBezTo>
                  <a:cubicBezTo>
                    <a:pt x="20705" y="20745"/>
                    <a:pt x="20816" y="20033"/>
                    <a:pt x="20927" y="19558"/>
                  </a:cubicBezTo>
                  <a:cubicBezTo>
                    <a:pt x="20816" y="19558"/>
                    <a:pt x="20816" y="19558"/>
                    <a:pt x="20705" y="19558"/>
                  </a:cubicBezTo>
                  <a:cubicBezTo>
                    <a:pt x="20373" y="19558"/>
                    <a:pt x="20041" y="21220"/>
                    <a:pt x="20595" y="21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29" name="Freeform 13"/>
            <p:cNvSpPr/>
            <p:nvPr/>
          </p:nvSpPr>
          <p:spPr>
            <a:xfrm rot="20175544">
              <a:off x="23674" y="355553"/>
              <a:ext cx="367593" cy="1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072" extrusionOk="0">
                  <a:moveTo>
                    <a:pt x="19763" y="15658"/>
                  </a:moveTo>
                  <a:cubicBezTo>
                    <a:pt x="13728" y="10258"/>
                    <a:pt x="7693" y="6058"/>
                    <a:pt x="1658" y="658"/>
                  </a:cubicBezTo>
                  <a:cubicBezTo>
                    <a:pt x="1340" y="1858"/>
                    <a:pt x="1022" y="3058"/>
                    <a:pt x="387" y="4858"/>
                  </a:cubicBezTo>
                  <a:cubicBezTo>
                    <a:pt x="3246" y="6658"/>
                    <a:pt x="7693" y="13258"/>
                    <a:pt x="8328" y="19258"/>
                  </a:cubicBezTo>
                  <a:cubicBezTo>
                    <a:pt x="8963" y="18058"/>
                    <a:pt x="9599" y="16858"/>
                    <a:pt x="10552" y="16258"/>
                  </a:cubicBezTo>
                  <a:cubicBezTo>
                    <a:pt x="7693" y="10858"/>
                    <a:pt x="4834" y="6658"/>
                    <a:pt x="1658" y="1858"/>
                  </a:cubicBezTo>
                  <a:cubicBezTo>
                    <a:pt x="1340" y="3058"/>
                    <a:pt x="1022" y="4858"/>
                    <a:pt x="387" y="6058"/>
                  </a:cubicBezTo>
                  <a:cubicBezTo>
                    <a:pt x="2928" y="6658"/>
                    <a:pt x="5152" y="9058"/>
                    <a:pt x="7693" y="9658"/>
                  </a:cubicBezTo>
                  <a:cubicBezTo>
                    <a:pt x="10234" y="10258"/>
                    <a:pt x="13093" y="9658"/>
                    <a:pt x="15952" y="9658"/>
                  </a:cubicBezTo>
                  <a:cubicBezTo>
                    <a:pt x="16905" y="9658"/>
                    <a:pt x="17858" y="4858"/>
                    <a:pt x="16269" y="4858"/>
                  </a:cubicBezTo>
                  <a:cubicBezTo>
                    <a:pt x="14046" y="4858"/>
                    <a:pt x="11822" y="4858"/>
                    <a:pt x="9281" y="4858"/>
                  </a:cubicBezTo>
                  <a:cubicBezTo>
                    <a:pt x="6740" y="4858"/>
                    <a:pt x="4199" y="2458"/>
                    <a:pt x="1658" y="1858"/>
                  </a:cubicBezTo>
                  <a:cubicBezTo>
                    <a:pt x="387" y="1258"/>
                    <a:pt x="-566" y="4258"/>
                    <a:pt x="387" y="6058"/>
                  </a:cubicBezTo>
                  <a:cubicBezTo>
                    <a:pt x="3246" y="10258"/>
                    <a:pt x="6105" y="14458"/>
                    <a:pt x="8646" y="19258"/>
                  </a:cubicBezTo>
                  <a:cubicBezTo>
                    <a:pt x="9281" y="21058"/>
                    <a:pt x="10869" y="18658"/>
                    <a:pt x="10552" y="16858"/>
                  </a:cubicBezTo>
                  <a:cubicBezTo>
                    <a:pt x="9599" y="9658"/>
                    <a:pt x="4834" y="3058"/>
                    <a:pt x="1658" y="58"/>
                  </a:cubicBezTo>
                  <a:cubicBezTo>
                    <a:pt x="387" y="-542"/>
                    <a:pt x="-566" y="3658"/>
                    <a:pt x="387" y="4258"/>
                  </a:cubicBezTo>
                  <a:cubicBezTo>
                    <a:pt x="6105" y="9658"/>
                    <a:pt x="12458" y="14458"/>
                    <a:pt x="18175" y="19858"/>
                  </a:cubicBezTo>
                  <a:cubicBezTo>
                    <a:pt x="19446" y="21058"/>
                    <a:pt x="21034" y="16858"/>
                    <a:pt x="19763" y="156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1431" name="文本框 67"/>
          <p:cNvSpPr txBox="1"/>
          <p:nvPr/>
        </p:nvSpPr>
        <p:spPr>
          <a:xfrm rot="199847">
            <a:off x="1892157" y="1642398"/>
            <a:ext cx="1173389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>
              <a:defRPr sz="15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sz="2400" dirty="0" smtClean="0"/>
              <a:t>登入</a:t>
            </a:r>
            <a:endParaRPr sz="2400" dirty="0"/>
          </a:p>
        </p:txBody>
      </p:sp>
      <p:sp>
        <p:nvSpPr>
          <p:cNvPr id="1432" name="文本框 68"/>
          <p:cNvSpPr txBox="1"/>
          <p:nvPr/>
        </p:nvSpPr>
        <p:spPr>
          <a:xfrm>
            <a:off x="1557237" y="2323447"/>
            <a:ext cx="1843228" cy="1077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牢記帳號密碼</a:t>
            </a:r>
            <a:endParaRPr lang="en-US" altLang="zh-TW" sz="16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600" dirty="0" smtClean="0"/>
              <a:t>可綁定單一認證</a:t>
            </a:r>
            <a:endParaRPr lang="en-US" altLang="zh-TW" sz="16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en-US" sz="1600" dirty="0" smtClean="0"/>
              <a:t>GOOGLE</a:t>
            </a:r>
            <a:r>
              <a:rPr lang="zh-TW" altLang="en-US" sz="1600" dirty="0" smtClean="0"/>
              <a:t>登入僅是遊客</a:t>
            </a:r>
            <a:endParaRPr sz="1600" dirty="0"/>
          </a:p>
        </p:txBody>
      </p:sp>
      <p:grpSp>
        <p:nvGrpSpPr>
          <p:cNvPr id="1435" name="组合 69"/>
          <p:cNvGrpSpPr/>
          <p:nvPr/>
        </p:nvGrpSpPr>
        <p:grpSpPr>
          <a:xfrm>
            <a:off x="3495163" y="2401996"/>
            <a:ext cx="1595244" cy="920092"/>
            <a:chOff x="0" y="0"/>
            <a:chExt cx="1595243" cy="920090"/>
          </a:xfrm>
        </p:grpSpPr>
        <p:sp>
          <p:nvSpPr>
            <p:cNvPr id="1433" name="Freeform 12"/>
            <p:cNvSpPr/>
            <p:nvPr/>
          </p:nvSpPr>
          <p:spPr>
            <a:xfrm rot="20175544">
              <a:off x="429131" y="201321"/>
              <a:ext cx="1108870" cy="51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20" extrusionOk="0">
                  <a:moveTo>
                    <a:pt x="20595" y="21220"/>
                  </a:moveTo>
                  <a:cubicBezTo>
                    <a:pt x="20595" y="21220"/>
                    <a:pt x="20705" y="21220"/>
                    <a:pt x="20705" y="21220"/>
                  </a:cubicBezTo>
                  <a:cubicBezTo>
                    <a:pt x="21038" y="21220"/>
                    <a:pt x="21370" y="20033"/>
                    <a:pt x="21038" y="19558"/>
                  </a:cubicBezTo>
                  <a:cubicBezTo>
                    <a:pt x="17493" y="15998"/>
                    <a:pt x="13838" y="12675"/>
                    <a:pt x="10293" y="9115"/>
                  </a:cubicBezTo>
                  <a:cubicBezTo>
                    <a:pt x="7192" y="5791"/>
                    <a:pt x="3536" y="4130"/>
                    <a:pt x="656" y="95"/>
                  </a:cubicBezTo>
                  <a:cubicBezTo>
                    <a:pt x="324" y="-380"/>
                    <a:pt x="-230" y="1044"/>
                    <a:pt x="102" y="1756"/>
                  </a:cubicBezTo>
                  <a:cubicBezTo>
                    <a:pt x="3093" y="5791"/>
                    <a:pt x="6638" y="7216"/>
                    <a:pt x="9739" y="10539"/>
                  </a:cubicBezTo>
                  <a:cubicBezTo>
                    <a:pt x="13284" y="14336"/>
                    <a:pt x="16939" y="17660"/>
                    <a:pt x="20595" y="21220"/>
                  </a:cubicBezTo>
                  <a:cubicBezTo>
                    <a:pt x="20705" y="20745"/>
                    <a:pt x="20816" y="20033"/>
                    <a:pt x="20927" y="19558"/>
                  </a:cubicBezTo>
                  <a:cubicBezTo>
                    <a:pt x="20816" y="19558"/>
                    <a:pt x="20816" y="19558"/>
                    <a:pt x="20705" y="19558"/>
                  </a:cubicBezTo>
                  <a:cubicBezTo>
                    <a:pt x="20373" y="19558"/>
                    <a:pt x="20041" y="21220"/>
                    <a:pt x="20595" y="21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34" name="Freeform 13"/>
            <p:cNvSpPr/>
            <p:nvPr/>
          </p:nvSpPr>
          <p:spPr>
            <a:xfrm rot="20175544">
              <a:off x="23674" y="355553"/>
              <a:ext cx="367593" cy="1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072" extrusionOk="0">
                  <a:moveTo>
                    <a:pt x="19763" y="15658"/>
                  </a:moveTo>
                  <a:cubicBezTo>
                    <a:pt x="13728" y="10258"/>
                    <a:pt x="7693" y="6058"/>
                    <a:pt x="1658" y="658"/>
                  </a:cubicBezTo>
                  <a:cubicBezTo>
                    <a:pt x="1340" y="1858"/>
                    <a:pt x="1022" y="3058"/>
                    <a:pt x="387" y="4858"/>
                  </a:cubicBezTo>
                  <a:cubicBezTo>
                    <a:pt x="3246" y="6658"/>
                    <a:pt x="7693" y="13258"/>
                    <a:pt x="8328" y="19258"/>
                  </a:cubicBezTo>
                  <a:cubicBezTo>
                    <a:pt x="8963" y="18058"/>
                    <a:pt x="9599" y="16858"/>
                    <a:pt x="10552" y="16258"/>
                  </a:cubicBezTo>
                  <a:cubicBezTo>
                    <a:pt x="7693" y="10858"/>
                    <a:pt x="4834" y="6658"/>
                    <a:pt x="1658" y="1858"/>
                  </a:cubicBezTo>
                  <a:cubicBezTo>
                    <a:pt x="1340" y="3058"/>
                    <a:pt x="1022" y="4858"/>
                    <a:pt x="387" y="6058"/>
                  </a:cubicBezTo>
                  <a:cubicBezTo>
                    <a:pt x="2928" y="6658"/>
                    <a:pt x="5152" y="9058"/>
                    <a:pt x="7693" y="9658"/>
                  </a:cubicBezTo>
                  <a:cubicBezTo>
                    <a:pt x="10234" y="10258"/>
                    <a:pt x="13093" y="9658"/>
                    <a:pt x="15952" y="9658"/>
                  </a:cubicBezTo>
                  <a:cubicBezTo>
                    <a:pt x="16905" y="9658"/>
                    <a:pt x="17858" y="4858"/>
                    <a:pt x="16269" y="4858"/>
                  </a:cubicBezTo>
                  <a:cubicBezTo>
                    <a:pt x="14046" y="4858"/>
                    <a:pt x="11822" y="4858"/>
                    <a:pt x="9281" y="4858"/>
                  </a:cubicBezTo>
                  <a:cubicBezTo>
                    <a:pt x="6740" y="4858"/>
                    <a:pt x="4199" y="2458"/>
                    <a:pt x="1658" y="1858"/>
                  </a:cubicBezTo>
                  <a:cubicBezTo>
                    <a:pt x="387" y="1258"/>
                    <a:pt x="-566" y="4258"/>
                    <a:pt x="387" y="6058"/>
                  </a:cubicBezTo>
                  <a:cubicBezTo>
                    <a:pt x="3246" y="10258"/>
                    <a:pt x="6105" y="14458"/>
                    <a:pt x="8646" y="19258"/>
                  </a:cubicBezTo>
                  <a:cubicBezTo>
                    <a:pt x="9281" y="21058"/>
                    <a:pt x="10869" y="18658"/>
                    <a:pt x="10552" y="16858"/>
                  </a:cubicBezTo>
                  <a:cubicBezTo>
                    <a:pt x="9599" y="9658"/>
                    <a:pt x="4834" y="3058"/>
                    <a:pt x="1658" y="58"/>
                  </a:cubicBezTo>
                  <a:cubicBezTo>
                    <a:pt x="387" y="-542"/>
                    <a:pt x="-566" y="3658"/>
                    <a:pt x="387" y="4258"/>
                  </a:cubicBezTo>
                  <a:cubicBezTo>
                    <a:pt x="6105" y="9658"/>
                    <a:pt x="12458" y="14458"/>
                    <a:pt x="18175" y="19858"/>
                  </a:cubicBezTo>
                  <a:cubicBezTo>
                    <a:pt x="19446" y="21058"/>
                    <a:pt x="21034" y="16858"/>
                    <a:pt x="19763" y="156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1436" name="文本框 72"/>
          <p:cNvSpPr txBox="1"/>
          <p:nvPr/>
        </p:nvSpPr>
        <p:spPr>
          <a:xfrm rot="199847">
            <a:off x="3904617" y="2357979"/>
            <a:ext cx="1320628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sz="15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sz="2400" dirty="0" smtClean="0"/>
              <a:t>我的任務</a:t>
            </a:r>
            <a:endParaRPr sz="2400" dirty="0"/>
          </a:p>
        </p:txBody>
      </p:sp>
      <p:sp>
        <p:nvSpPr>
          <p:cNvPr id="1437" name="文本框 73"/>
          <p:cNvSpPr txBox="1"/>
          <p:nvPr/>
        </p:nvSpPr>
        <p:spPr>
          <a:xfrm>
            <a:off x="3966719" y="2989644"/>
            <a:ext cx="1843228" cy="120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marL="171450" indent="-171450" algn="l" fontAlgn="ctr">
              <a:buFont typeface="Arial" panose="020B0604020202020204" pitchFamily="34" charset="0"/>
              <a:buChar char="•"/>
            </a:pPr>
            <a:r>
              <a:rPr lang="zh-TW" altLang="zh-TW" sz="1800" dirty="0"/>
              <a:t>老師指派</a:t>
            </a:r>
          </a:p>
          <a:p>
            <a:pPr marL="171450" indent="-171450" algn="l" fontAlgn="ctr">
              <a:buFont typeface="Arial" panose="020B0604020202020204" pitchFamily="34" charset="0"/>
              <a:buChar char="•"/>
            </a:pPr>
            <a:r>
              <a:rPr lang="zh-TW" altLang="zh-TW" sz="1800" dirty="0"/>
              <a:t>自己指派</a:t>
            </a:r>
          </a:p>
          <a:p>
            <a:pPr marL="171450" indent="-171450" algn="l" fontAlgn="ctr">
              <a:buFont typeface="Arial" panose="020B0604020202020204" pitchFamily="34" charset="0"/>
              <a:buChar char="•"/>
            </a:pPr>
            <a:r>
              <a:rPr lang="zh-TW" altLang="zh-TW" sz="1800" dirty="0"/>
              <a:t>家長指派</a:t>
            </a:r>
          </a:p>
          <a:p>
            <a:pPr marL="171450" indent="-171450" algn="l" fontAlgn="ctr">
              <a:buFont typeface="Arial" panose="020B0604020202020204" pitchFamily="34" charset="0"/>
              <a:buChar char="•"/>
            </a:pPr>
            <a:r>
              <a:rPr lang="zh-TW" altLang="zh-TW" sz="1800" dirty="0"/>
              <a:t>學力檢測</a:t>
            </a:r>
          </a:p>
        </p:txBody>
      </p:sp>
      <p:grpSp>
        <p:nvGrpSpPr>
          <p:cNvPr id="1440" name="组合 74"/>
          <p:cNvGrpSpPr/>
          <p:nvPr/>
        </p:nvGrpSpPr>
        <p:grpSpPr>
          <a:xfrm>
            <a:off x="5514860" y="1467052"/>
            <a:ext cx="1595245" cy="920092"/>
            <a:chOff x="0" y="0"/>
            <a:chExt cx="1595243" cy="920090"/>
          </a:xfrm>
        </p:grpSpPr>
        <p:sp>
          <p:nvSpPr>
            <p:cNvPr id="1438" name="Freeform 12"/>
            <p:cNvSpPr/>
            <p:nvPr/>
          </p:nvSpPr>
          <p:spPr>
            <a:xfrm rot="20175544">
              <a:off x="429131" y="201321"/>
              <a:ext cx="1108870" cy="51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20" extrusionOk="0">
                  <a:moveTo>
                    <a:pt x="20595" y="21220"/>
                  </a:moveTo>
                  <a:cubicBezTo>
                    <a:pt x="20595" y="21220"/>
                    <a:pt x="20705" y="21220"/>
                    <a:pt x="20705" y="21220"/>
                  </a:cubicBezTo>
                  <a:cubicBezTo>
                    <a:pt x="21038" y="21220"/>
                    <a:pt x="21370" y="20033"/>
                    <a:pt x="21038" y="19558"/>
                  </a:cubicBezTo>
                  <a:cubicBezTo>
                    <a:pt x="17493" y="15998"/>
                    <a:pt x="13838" y="12675"/>
                    <a:pt x="10293" y="9115"/>
                  </a:cubicBezTo>
                  <a:cubicBezTo>
                    <a:pt x="7192" y="5791"/>
                    <a:pt x="3536" y="4130"/>
                    <a:pt x="656" y="95"/>
                  </a:cubicBezTo>
                  <a:cubicBezTo>
                    <a:pt x="324" y="-380"/>
                    <a:pt x="-230" y="1044"/>
                    <a:pt x="102" y="1756"/>
                  </a:cubicBezTo>
                  <a:cubicBezTo>
                    <a:pt x="3093" y="5791"/>
                    <a:pt x="6638" y="7216"/>
                    <a:pt x="9739" y="10539"/>
                  </a:cubicBezTo>
                  <a:cubicBezTo>
                    <a:pt x="13284" y="14336"/>
                    <a:pt x="16939" y="17660"/>
                    <a:pt x="20595" y="21220"/>
                  </a:cubicBezTo>
                  <a:cubicBezTo>
                    <a:pt x="20705" y="20745"/>
                    <a:pt x="20816" y="20033"/>
                    <a:pt x="20927" y="19558"/>
                  </a:cubicBezTo>
                  <a:cubicBezTo>
                    <a:pt x="20816" y="19558"/>
                    <a:pt x="20816" y="19558"/>
                    <a:pt x="20705" y="19558"/>
                  </a:cubicBezTo>
                  <a:cubicBezTo>
                    <a:pt x="20373" y="19558"/>
                    <a:pt x="20041" y="21220"/>
                    <a:pt x="20595" y="21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39" name="Freeform 13"/>
            <p:cNvSpPr/>
            <p:nvPr/>
          </p:nvSpPr>
          <p:spPr>
            <a:xfrm rot="20175544">
              <a:off x="23674" y="355553"/>
              <a:ext cx="367593" cy="1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072" extrusionOk="0">
                  <a:moveTo>
                    <a:pt x="19763" y="15658"/>
                  </a:moveTo>
                  <a:cubicBezTo>
                    <a:pt x="13728" y="10258"/>
                    <a:pt x="7693" y="6058"/>
                    <a:pt x="1658" y="658"/>
                  </a:cubicBezTo>
                  <a:cubicBezTo>
                    <a:pt x="1340" y="1858"/>
                    <a:pt x="1022" y="3058"/>
                    <a:pt x="387" y="4858"/>
                  </a:cubicBezTo>
                  <a:cubicBezTo>
                    <a:pt x="3246" y="6658"/>
                    <a:pt x="7693" y="13258"/>
                    <a:pt x="8328" y="19258"/>
                  </a:cubicBezTo>
                  <a:cubicBezTo>
                    <a:pt x="8963" y="18058"/>
                    <a:pt x="9599" y="16858"/>
                    <a:pt x="10552" y="16258"/>
                  </a:cubicBezTo>
                  <a:cubicBezTo>
                    <a:pt x="7693" y="10858"/>
                    <a:pt x="4834" y="6658"/>
                    <a:pt x="1658" y="1858"/>
                  </a:cubicBezTo>
                  <a:cubicBezTo>
                    <a:pt x="1340" y="3058"/>
                    <a:pt x="1022" y="4858"/>
                    <a:pt x="387" y="6058"/>
                  </a:cubicBezTo>
                  <a:cubicBezTo>
                    <a:pt x="2928" y="6658"/>
                    <a:pt x="5152" y="9058"/>
                    <a:pt x="7693" y="9658"/>
                  </a:cubicBezTo>
                  <a:cubicBezTo>
                    <a:pt x="10234" y="10258"/>
                    <a:pt x="13093" y="9658"/>
                    <a:pt x="15952" y="9658"/>
                  </a:cubicBezTo>
                  <a:cubicBezTo>
                    <a:pt x="16905" y="9658"/>
                    <a:pt x="17858" y="4858"/>
                    <a:pt x="16269" y="4858"/>
                  </a:cubicBezTo>
                  <a:cubicBezTo>
                    <a:pt x="14046" y="4858"/>
                    <a:pt x="11822" y="4858"/>
                    <a:pt x="9281" y="4858"/>
                  </a:cubicBezTo>
                  <a:cubicBezTo>
                    <a:pt x="6740" y="4858"/>
                    <a:pt x="4199" y="2458"/>
                    <a:pt x="1658" y="1858"/>
                  </a:cubicBezTo>
                  <a:cubicBezTo>
                    <a:pt x="387" y="1258"/>
                    <a:pt x="-566" y="4258"/>
                    <a:pt x="387" y="6058"/>
                  </a:cubicBezTo>
                  <a:cubicBezTo>
                    <a:pt x="3246" y="10258"/>
                    <a:pt x="6105" y="14458"/>
                    <a:pt x="8646" y="19258"/>
                  </a:cubicBezTo>
                  <a:cubicBezTo>
                    <a:pt x="9281" y="21058"/>
                    <a:pt x="10869" y="18658"/>
                    <a:pt x="10552" y="16858"/>
                  </a:cubicBezTo>
                  <a:cubicBezTo>
                    <a:pt x="9599" y="9658"/>
                    <a:pt x="4834" y="3058"/>
                    <a:pt x="1658" y="58"/>
                  </a:cubicBezTo>
                  <a:cubicBezTo>
                    <a:pt x="387" y="-542"/>
                    <a:pt x="-566" y="3658"/>
                    <a:pt x="387" y="4258"/>
                  </a:cubicBezTo>
                  <a:cubicBezTo>
                    <a:pt x="6105" y="9658"/>
                    <a:pt x="12458" y="14458"/>
                    <a:pt x="18175" y="19858"/>
                  </a:cubicBezTo>
                  <a:cubicBezTo>
                    <a:pt x="19446" y="21058"/>
                    <a:pt x="21034" y="16858"/>
                    <a:pt x="19763" y="156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1441" name="文本框 77"/>
          <p:cNvSpPr txBox="1"/>
          <p:nvPr/>
        </p:nvSpPr>
        <p:spPr>
          <a:xfrm rot="199847">
            <a:off x="5713097" y="1395347"/>
            <a:ext cx="1466466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sz="15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sz="2400" dirty="0" smtClean="0"/>
              <a:t>班級討論</a:t>
            </a:r>
            <a:endParaRPr sz="2400" dirty="0"/>
          </a:p>
        </p:txBody>
      </p:sp>
      <p:sp>
        <p:nvSpPr>
          <p:cNvPr id="1442" name="文本框 78"/>
          <p:cNvSpPr txBox="1"/>
          <p:nvPr/>
        </p:nvSpPr>
        <p:spPr>
          <a:xfrm>
            <a:off x="5623314" y="2094193"/>
            <a:ext cx="1843228" cy="20312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線上提問回答，可以運用在停課不停學的討論</a:t>
            </a:r>
            <a:endParaRPr lang="en-US" altLang="zh-TW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小組討論運用</a:t>
            </a:r>
            <a:endParaRPr lang="en-US" altLang="zh-TW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討論倫理規範要注意</a:t>
            </a:r>
            <a:endParaRPr sz="1800" dirty="0"/>
          </a:p>
        </p:txBody>
      </p:sp>
      <p:grpSp>
        <p:nvGrpSpPr>
          <p:cNvPr id="1445" name="组合 79"/>
          <p:cNvGrpSpPr/>
          <p:nvPr/>
        </p:nvGrpSpPr>
        <p:grpSpPr>
          <a:xfrm>
            <a:off x="7579810" y="2185495"/>
            <a:ext cx="1595245" cy="920092"/>
            <a:chOff x="0" y="0"/>
            <a:chExt cx="1595243" cy="920090"/>
          </a:xfrm>
        </p:grpSpPr>
        <p:sp>
          <p:nvSpPr>
            <p:cNvPr id="1443" name="Freeform 12"/>
            <p:cNvSpPr/>
            <p:nvPr/>
          </p:nvSpPr>
          <p:spPr>
            <a:xfrm rot="20175544">
              <a:off x="429131" y="201321"/>
              <a:ext cx="1108870" cy="517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220" extrusionOk="0">
                  <a:moveTo>
                    <a:pt x="20595" y="21220"/>
                  </a:moveTo>
                  <a:cubicBezTo>
                    <a:pt x="20595" y="21220"/>
                    <a:pt x="20705" y="21220"/>
                    <a:pt x="20705" y="21220"/>
                  </a:cubicBezTo>
                  <a:cubicBezTo>
                    <a:pt x="21038" y="21220"/>
                    <a:pt x="21370" y="20033"/>
                    <a:pt x="21038" y="19558"/>
                  </a:cubicBezTo>
                  <a:cubicBezTo>
                    <a:pt x="17493" y="15998"/>
                    <a:pt x="13838" y="12675"/>
                    <a:pt x="10293" y="9115"/>
                  </a:cubicBezTo>
                  <a:cubicBezTo>
                    <a:pt x="7192" y="5791"/>
                    <a:pt x="3536" y="4130"/>
                    <a:pt x="656" y="95"/>
                  </a:cubicBezTo>
                  <a:cubicBezTo>
                    <a:pt x="324" y="-380"/>
                    <a:pt x="-230" y="1044"/>
                    <a:pt x="102" y="1756"/>
                  </a:cubicBezTo>
                  <a:cubicBezTo>
                    <a:pt x="3093" y="5791"/>
                    <a:pt x="6638" y="7216"/>
                    <a:pt x="9739" y="10539"/>
                  </a:cubicBezTo>
                  <a:cubicBezTo>
                    <a:pt x="13284" y="14336"/>
                    <a:pt x="16939" y="17660"/>
                    <a:pt x="20595" y="21220"/>
                  </a:cubicBezTo>
                  <a:cubicBezTo>
                    <a:pt x="20705" y="20745"/>
                    <a:pt x="20816" y="20033"/>
                    <a:pt x="20927" y="19558"/>
                  </a:cubicBezTo>
                  <a:cubicBezTo>
                    <a:pt x="20816" y="19558"/>
                    <a:pt x="20816" y="19558"/>
                    <a:pt x="20705" y="19558"/>
                  </a:cubicBezTo>
                  <a:cubicBezTo>
                    <a:pt x="20373" y="19558"/>
                    <a:pt x="20041" y="21220"/>
                    <a:pt x="20595" y="2122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444" name="Freeform 13"/>
            <p:cNvSpPr/>
            <p:nvPr/>
          </p:nvSpPr>
          <p:spPr>
            <a:xfrm rot="20175544">
              <a:off x="23674" y="355553"/>
              <a:ext cx="367593" cy="19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1" h="20072" extrusionOk="0">
                  <a:moveTo>
                    <a:pt x="19763" y="15658"/>
                  </a:moveTo>
                  <a:cubicBezTo>
                    <a:pt x="13728" y="10258"/>
                    <a:pt x="7693" y="6058"/>
                    <a:pt x="1658" y="658"/>
                  </a:cubicBezTo>
                  <a:cubicBezTo>
                    <a:pt x="1340" y="1858"/>
                    <a:pt x="1022" y="3058"/>
                    <a:pt x="387" y="4858"/>
                  </a:cubicBezTo>
                  <a:cubicBezTo>
                    <a:pt x="3246" y="6658"/>
                    <a:pt x="7693" y="13258"/>
                    <a:pt x="8328" y="19258"/>
                  </a:cubicBezTo>
                  <a:cubicBezTo>
                    <a:pt x="8963" y="18058"/>
                    <a:pt x="9599" y="16858"/>
                    <a:pt x="10552" y="16258"/>
                  </a:cubicBezTo>
                  <a:cubicBezTo>
                    <a:pt x="7693" y="10858"/>
                    <a:pt x="4834" y="6658"/>
                    <a:pt x="1658" y="1858"/>
                  </a:cubicBezTo>
                  <a:cubicBezTo>
                    <a:pt x="1340" y="3058"/>
                    <a:pt x="1022" y="4858"/>
                    <a:pt x="387" y="6058"/>
                  </a:cubicBezTo>
                  <a:cubicBezTo>
                    <a:pt x="2928" y="6658"/>
                    <a:pt x="5152" y="9058"/>
                    <a:pt x="7693" y="9658"/>
                  </a:cubicBezTo>
                  <a:cubicBezTo>
                    <a:pt x="10234" y="10258"/>
                    <a:pt x="13093" y="9658"/>
                    <a:pt x="15952" y="9658"/>
                  </a:cubicBezTo>
                  <a:cubicBezTo>
                    <a:pt x="16905" y="9658"/>
                    <a:pt x="17858" y="4858"/>
                    <a:pt x="16269" y="4858"/>
                  </a:cubicBezTo>
                  <a:cubicBezTo>
                    <a:pt x="14046" y="4858"/>
                    <a:pt x="11822" y="4858"/>
                    <a:pt x="9281" y="4858"/>
                  </a:cubicBezTo>
                  <a:cubicBezTo>
                    <a:pt x="6740" y="4858"/>
                    <a:pt x="4199" y="2458"/>
                    <a:pt x="1658" y="1858"/>
                  </a:cubicBezTo>
                  <a:cubicBezTo>
                    <a:pt x="387" y="1258"/>
                    <a:pt x="-566" y="4258"/>
                    <a:pt x="387" y="6058"/>
                  </a:cubicBezTo>
                  <a:cubicBezTo>
                    <a:pt x="3246" y="10258"/>
                    <a:pt x="6105" y="14458"/>
                    <a:pt x="8646" y="19258"/>
                  </a:cubicBezTo>
                  <a:cubicBezTo>
                    <a:pt x="9281" y="21058"/>
                    <a:pt x="10869" y="18658"/>
                    <a:pt x="10552" y="16858"/>
                  </a:cubicBezTo>
                  <a:cubicBezTo>
                    <a:pt x="9599" y="9658"/>
                    <a:pt x="4834" y="3058"/>
                    <a:pt x="1658" y="58"/>
                  </a:cubicBezTo>
                  <a:cubicBezTo>
                    <a:pt x="387" y="-542"/>
                    <a:pt x="-566" y="3658"/>
                    <a:pt x="387" y="4258"/>
                  </a:cubicBezTo>
                  <a:cubicBezTo>
                    <a:pt x="6105" y="9658"/>
                    <a:pt x="12458" y="14458"/>
                    <a:pt x="18175" y="19858"/>
                  </a:cubicBezTo>
                  <a:cubicBezTo>
                    <a:pt x="19446" y="21058"/>
                    <a:pt x="21034" y="16858"/>
                    <a:pt x="19763" y="15658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1446" name="文本框 82"/>
          <p:cNvSpPr txBox="1"/>
          <p:nvPr/>
        </p:nvSpPr>
        <p:spPr>
          <a:xfrm rot="199847">
            <a:off x="7811188" y="2114754"/>
            <a:ext cx="1433298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sz="1500" b="1">
                <a:solidFill>
                  <a:schemeClr val="accent1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sz="2400" dirty="0" smtClean="0"/>
              <a:t>金幣管理</a:t>
            </a:r>
            <a:endParaRPr sz="2400" dirty="0"/>
          </a:p>
        </p:txBody>
      </p:sp>
      <p:sp>
        <p:nvSpPr>
          <p:cNvPr id="1447" name="文本框 83"/>
          <p:cNvSpPr txBox="1"/>
          <p:nvPr/>
        </p:nvSpPr>
        <p:spPr>
          <a:xfrm>
            <a:off x="7667837" y="2813907"/>
            <a:ext cx="1843228" cy="120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ctr"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可以看到全班及自己的排名</a:t>
            </a:r>
            <a:endParaRPr lang="en-US" altLang="zh-TW" sz="1800" dirty="0" smtClean="0"/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zh-TW" altLang="en-US" sz="1800" dirty="0" smtClean="0"/>
              <a:t>可以給予同學金幣</a:t>
            </a:r>
            <a:endParaRPr sz="1800" dirty="0"/>
          </a:p>
        </p:txBody>
      </p:sp>
      <p:sp>
        <p:nvSpPr>
          <p:cNvPr id="1448" name="直接连接符 43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9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50" name="TextBox 28"/>
          <p:cNvSpPr txBox="1"/>
          <p:nvPr/>
        </p:nvSpPr>
        <p:spPr>
          <a:xfrm>
            <a:off x="730789" y="174085"/>
            <a:ext cx="2301471" cy="615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學生自學</a:t>
            </a:r>
            <a:endParaRPr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455" name="组合 46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453" name="组合 47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451" name="椭圆 49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452" name="椭圆 50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454" name="椭圆 48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81" y="4926678"/>
            <a:ext cx="2961481" cy="145360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974" y="4935000"/>
            <a:ext cx="2085134" cy="1445284"/>
          </a:xfrm>
          <a:prstGeom prst="rect">
            <a:avLst/>
          </a:prstGeom>
        </p:spPr>
      </p:pic>
      <p:sp>
        <p:nvSpPr>
          <p:cNvPr id="4" name="向右箭號 3"/>
          <p:cNvSpPr/>
          <p:nvPr/>
        </p:nvSpPr>
        <p:spPr>
          <a:xfrm>
            <a:off x="3535915" y="5330702"/>
            <a:ext cx="620501" cy="7336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sp>
        <p:nvSpPr>
          <p:cNvPr id="55" name="向右箭號 54"/>
          <p:cNvSpPr/>
          <p:nvPr/>
        </p:nvSpPr>
        <p:spPr>
          <a:xfrm>
            <a:off x="6430980" y="5289514"/>
            <a:ext cx="620501" cy="733659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chemeClr val="accent4">
                  <a:lumMod val="75000"/>
                  <a:lumOff val="25000"/>
                </a:schemeClr>
              </a:solidFill>
              <a:effectLst/>
              <a:uFillTx/>
              <a:latin typeface="+mj-lt"/>
              <a:ea typeface="+mj-ea"/>
              <a:cs typeface="+mj-cs"/>
              <a:sym typeface="等线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6265" y="4809860"/>
            <a:ext cx="2188376" cy="15270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623319" y="6424297"/>
            <a:ext cx="31742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hlinkClick r:id="rId5"/>
              </a:rPr>
              <a:t>https://youtu.be/6bTdOQ487r</a:t>
            </a:r>
            <a:r>
              <a:rPr lang="zh-TW" altLang="en-US" dirty="0" smtClean="0">
                <a:hlinkClick r:id="rId5"/>
              </a:rPr>
              <a:t>0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chenying0907 109"/>
          <p:cNvSpPr/>
          <p:nvPr/>
        </p:nvSpPr>
        <p:spPr>
          <a:xfrm>
            <a:off x="6436321" y="1882424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3" name="chenying0907 148"/>
          <p:cNvSpPr txBox="1"/>
          <p:nvPr/>
        </p:nvSpPr>
        <p:spPr>
          <a:xfrm>
            <a:off x="7439735" y="1969346"/>
            <a:ext cx="4409572" cy="79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演練一</a:t>
            </a:r>
            <a:r>
              <a:rPr dirty="0" smtClean="0"/>
              <a:t>、</a:t>
            </a:r>
            <a:r>
              <a:rPr lang="zh-TW" altLang="en-US" dirty="0" smtClean="0"/>
              <a:t>請於討論區</a:t>
            </a:r>
            <a:r>
              <a:rPr lang="zh-TW" altLang="en-US" dirty="0" smtClean="0">
                <a:solidFill>
                  <a:srgbClr val="FF0000"/>
                </a:solidFill>
              </a:rPr>
              <a:t>發表</a:t>
            </a:r>
            <a:r>
              <a:rPr lang="zh-TW" altLang="en-US" dirty="0" smtClean="0"/>
              <a:t>一個問題，及</a:t>
            </a:r>
            <a:r>
              <a:rPr lang="zh-TW" altLang="en-US" dirty="0" smtClean="0">
                <a:solidFill>
                  <a:srgbClr val="FF0000"/>
                </a:solidFill>
              </a:rPr>
              <a:t>回答</a:t>
            </a:r>
            <a:r>
              <a:rPr lang="zh-TW" altLang="en-US" dirty="0" smtClean="0"/>
              <a:t>一個答案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14" name="chenying0907 109"/>
          <p:cNvSpPr/>
          <p:nvPr/>
        </p:nvSpPr>
        <p:spPr>
          <a:xfrm>
            <a:off x="6436321" y="3234232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915" name="chenying0907 109"/>
          <p:cNvSpPr/>
          <p:nvPr/>
        </p:nvSpPr>
        <p:spPr>
          <a:xfrm>
            <a:off x="6436321" y="4586040"/>
            <a:ext cx="873424" cy="832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5" h="21252" extrusionOk="0">
                <a:moveTo>
                  <a:pt x="0" y="11486"/>
                </a:moveTo>
                <a:cubicBezTo>
                  <a:pt x="6297" y="11810"/>
                  <a:pt x="8452" y="9094"/>
                  <a:pt x="10432" y="6445"/>
                </a:cubicBezTo>
                <a:cubicBezTo>
                  <a:pt x="11413" y="5133"/>
                  <a:pt x="12361" y="62"/>
                  <a:pt x="14424" y="1"/>
                </a:cubicBezTo>
                <a:cubicBezTo>
                  <a:pt x="15769" y="-39"/>
                  <a:pt x="16223" y="2237"/>
                  <a:pt x="16082" y="3272"/>
                </a:cubicBezTo>
                <a:cubicBezTo>
                  <a:pt x="15861" y="4889"/>
                  <a:pt x="14041" y="6135"/>
                  <a:pt x="14194" y="7965"/>
                </a:cubicBezTo>
                <a:cubicBezTo>
                  <a:pt x="14390" y="10301"/>
                  <a:pt x="17861" y="9673"/>
                  <a:pt x="19260" y="10227"/>
                </a:cubicBezTo>
                <a:cubicBezTo>
                  <a:pt x="19766" y="10428"/>
                  <a:pt x="21231" y="11033"/>
                  <a:pt x="21376" y="11673"/>
                </a:cubicBezTo>
                <a:cubicBezTo>
                  <a:pt x="21570" y="12535"/>
                  <a:pt x="20193" y="13225"/>
                  <a:pt x="19575" y="13518"/>
                </a:cubicBezTo>
                <a:cubicBezTo>
                  <a:pt x="20100" y="13794"/>
                  <a:pt x="21600" y="14815"/>
                  <a:pt x="21175" y="15661"/>
                </a:cubicBezTo>
                <a:cubicBezTo>
                  <a:pt x="20946" y="16116"/>
                  <a:pt x="20069" y="16279"/>
                  <a:pt x="19912" y="16721"/>
                </a:cubicBezTo>
                <a:cubicBezTo>
                  <a:pt x="19755" y="17170"/>
                  <a:pt x="20477" y="17215"/>
                  <a:pt x="20793" y="17467"/>
                </a:cubicBezTo>
                <a:cubicBezTo>
                  <a:pt x="21207" y="17798"/>
                  <a:pt x="21392" y="18222"/>
                  <a:pt x="21094" y="18674"/>
                </a:cubicBezTo>
                <a:cubicBezTo>
                  <a:pt x="20996" y="18822"/>
                  <a:pt x="20711" y="18995"/>
                  <a:pt x="20448" y="19175"/>
                </a:cubicBezTo>
                <a:cubicBezTo>
                  <a:pt x="20191" y="19349"/>
                  <a:pt x="19956" y="19529"/>
                  <a:pt x="19937" y="19697"/>
                </a:cubicBezTo>
                <a:cubicBezTo>
                  <a:pt x="19902" y="20016"/>
                  <a:pt x="20352" y="20019"/>
                  <a:pt x="20495" y="20232"/>
                </a:cubicBezTo>
                <a:cubicBezTo>
                  <a:pt x="21389" y="21561"/>
                  <a:pt x="18668" y="21213"/>
                  <a:pt x="18243" y="21207"/>
                </a:cubicBezTo>
                <a:cubicBezTo>
                  <a:pt x="15548" y="21174"/>
                  <a:pt x="12492" y="21415"/>
                  <a:pt x="9278" y="20028"/>
                </a:cubicBezTo>
                <a:cubicBezTo>
                  <a:pt x="6757" y="18941"/>
                  <a:pt x="4040" y="19440"/>
                  <a:pt x="1192" y="19163"/>
                </a:cubicBezTo>
              </a:path>
            </a:pathLst>
          </a:custGeom>
          <a:ln w="38100">
            <a:solidFill>
              <a:schemeClr val="accent1"/>
            </a:solidFill>
            <a:miter lim="400000"/>
          </a:ln>
        </p:spPr>
        <p:txBody>
          <a:bodyPr lIns="45719" rIns="45719" anchor="ctr"/>
          <a:lstStyle/>
          <a:p>
            <a:pPr defTabSz="457050">
              <a:defRPr sz="39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grpSp>
        <p:nvGrpSpPr>
          <p:cNvPr id="918" name="Group 44"/>
          <p:cNvGrpSpPr/>
          <p:nvPr/>
        </p:nvGrpSpPr>
        <p:grpSpPr>
          <a:xfrm>
            <a:off x="2931357" y="2100886"/>
            <a:ext cx="807112" cy="906831"/>
            <a:chOff x="18" y="0"/>
            <a:chExt cx="807111" cy="906829"/>
          </a:xfrm>
        </p:grpSpPr>
        <p:sp>
          <p:nvSpPr>
            <p:cNvPr id="916" name="chenying0907 42"/>
            <p:cNvSpPr/>
            <p:nvPr/>
          </p:nvSpPr>
          <p:spPr>
            <a:xfrm>
              <a:off x="18" y="101598"/>
              <a:ext cx="792566" cy="80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46" h="19830" extrusionOk="0">
                  <a:moveTo>
                    <a:pt x="13770" y="824"/>
                  </a:moveTo>
                  <a:cubicBezTo>
                    <a:pt x="8089" y="-376"/>
                    <a:pt x="1804" y="-1265"/>
                    <a:pt x="353" y="5681"/>
                  </a:cubicBezTo>
                  <a:cubicBezTo>
                    <a:pt x="-441" y="9482"/>
                    <a:pt x="-115" y="16268"/>
                    <a:pt x="3660" y="18583"/>
                  </a:cubicBezTo>
                  <a:cubicBezTo>
                    <a:pt x="6516" y="20335"/>
                    <a:pt x="12966" y="20052"/>
                    <a:pt x="15977" y="18892"/>
                  </a:cubicBezTo>
                  <a:cubicBezTo>
                    <a:pt x="21159" y="16897"/>
                    <a:pt x="19879" y="11191"/>
                    <a:pt x="19174" y="676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17" name="chenying0907 43"/>
            <p:cNvSpPr/>
            <p:nvPr/>
          </p:nvSpPr>
          <p:spPr>
            <a:xfrm>
              <a:off x="165049" y="0"/>
              <a:ext cx="642081" cy="718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116" extrusionOk="0">
                  <a:moveTo>
                    <a:pt x="21521" y="13"/>
                  </a:moveTo>
                  <a:cubicBezTo>
                    <a:pt x="21600" y="-484"/>
                    <a:pt x="8558" y="13479"/>
                    <a:pt x="8933" y="13772"/>
                  </a:cubicBezTo>
                  <a:cubicBezTo>
                    <a:pt x="6785" y="12126"/>
                    <a:pt x="2898" y="10471"/>
                    <a:pt x="0" y="10120"/>
                  </a:cubicBezTo>
                  <a:cubicBezTo>
                    <a:pt x="1254" y="12620"/>
                    <a:pt x="2166" y="14279"/>
                    <a:pt x="4430" y="16128"/>
                  </a:cubicBezTo>
                  <a:cubicBezTo>
                    <a:pt x="4883" y="16498"/>
                    <a:pt x="10336" y="20581"/>
                    <a:pt x="9763" y="21116"/>
                  </a:cubicBezTo>
                  <a:cubicBezTo>
                    <a:pt x="14957" y="16270"/>
                    <a:pt x="20402" y="7017"/>
                    <a:pt x="21521" y="13"/>
                  </a:cubicBezTo>
                  <a:close/>
                </a:path>
              </a:pathLst>
            </a:custGeom>
            <a:solidFill>
              <a:schemeClr val="accent1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grpSp>
        <p:nvGrpSpPr>
          <p:cNvPr id="928" name="组 47"/>
          <p:cNvGrpSpPr/>
          <p:nvPr/>
        </p:nvGrpSpPr>
        <p:grpSpPr>
          <a:xfrm>
            <a:off x="513176" y="989122"/>
            <a:ext cx="5423460" cy="5946190"/>
            <a:chOff x="0" y="0"/>
            <a:chExt cx="5423459" cy="5946189"/>
          </a:xfrm>
        </p:grpSpPr>
        <p:grpSp>
          <p:nvGrpSpPr>
            <p:cNvPr id="921" name="Group 32"/>
            <p:cNvGrpSpPr/>
            <p:nvPr/>
          </p:nvGrpSpPr>
          <p:grpSpPr>
            <a:xfrm>
              <a:off x="0" y="0"/>
              <a:ext cx="5423460" cy="5946190"/>
              <a:chOff x="0" y="0"/>
              <a:chExt cx="5423459" cy="5946189"/>
            </a:xfrm>
          </p:grpSpPr>
          <p:sp>
            <p:nvSpPr>
              <p:cNvPr id="919" name="chenying0907 29"/>
              <p:cNvSpPr/>
              <p:nvPr/>
            </p:nvSpPr>
            <p:spPr>
              <a:xfrm rot="20904357">
                <a:off x="715871" y="381977"/>
                <a:ext cx="4278664" cy="470280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178" y="0"/>
                    </a:moveTo>
                    <a:cubicBezTo>
                      <a:pt x="15283" y="360"/>
                      <a:pt x="1413" y="2588"/>
                      <a:pt x="0" y="2538"/>
                    </a:cubicBezTo>
                    <a:cubicBezTo>
                      <a:pt x="1189" y="8871"/>
                      <a:pt x="2988" y="15292"/>
                      <a:pt x="4463" y="21600"/>
                    </a:cubicBezTo>
                    <a:cubicBezTo>
                      <a:pt x="10160" y="21478"/>
                      <a:pt x="15941" y="19429"/>
                      <a:pt x="21600" y="18751"/>
                    </a:cubicBezTo>
                    <a:cubicBezTo>
                      <a:pt x="21453" y="15310"/>
                      <a:pt x="18621" y="11919"/>
                      <a:pt x="17450" y="8748"/>
                    </a:cubicBezTo>
                    <a:cubicBezTo>
                      <a:pt x="16397" y="5895"/>
                      <a:pt x="16019" y="2887"/>
                      <a:pt x="15178" y="0"/>
                    </a:cubicBezTo>
                    <a:close/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920" name="chenying0907 30"/>
              <p:cNvSpPr/>
              <p:nvPr/>
            </p:nvSpPr>
            <p:spPr>
              <a:xfrm rot="20904357">
                <a:off x="373152" y="1352450"/>
                <a:ext cx="4568826" cy="417724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405" y="0"/>
                    </a:moveTo>
                    <a:lnTo>
                      <a:pt x="0" y="702"/>
                    </a:lnTo>
                    <a:cubicBezTo>
                      <a:pt x="1804" y="5235"/>
                      <a:pt x="3615" y="14498"/>
                      <a:pt x="4997" y="21600"/>
                    </a:cubicBezTo>
                    <a:cubicBezTo>
                      <a:pt x="10332" y="21463"/>
                      <a:pt x="16300" y="19156"/>
                      <a:pt x="21600" y="18393"/>
                    </a:cubicBezTo>
                    <a:lnTo>
                      <a:pt x="20804" y="16702"/>
                    </a:lnTo>
                  </a:path>
                </a:pathLst>
              </a:custGeom>
              <a:noFill/>
              <a:ln w="381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922" name="任意形状 41"/>
            <p:cNvSpPr/>
            <p:nvPr/>
          </p:nvSpPr>
          <p:spPr>
            <a:xfrm>
              <a:off x="1213177" y="1721746"/>
              <a:ext cx="991896" cy="31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extrusionOk="0">
                  <a:moveTo>
                    <a:pt x="0" y="20167"/>
                  </a:moveTo>
                  <a:cubicBezTo>
                    <a:pt x="533" y="20587"/>
                    <a:pt x="1053" y="21600"/>
                    <a:pt x="1600" y="21428"/>
                  </a:cubicBezTo>
                  <a:cubicBezTo>
                    <a:pt x="4600" y="20482"/>
                    <a:pt x="3100" y="18749"/>
                    <a:pt x="5200" y="17646"/>
                  </a:cubicBezTo>
                  <a:cubicBezTo>
                    <a:pt x="7031" y="16685"/>
                    <a:pt x="9616" y="15740"/>
                    <a:pt x="11600" y="13865"/>
                  </a:cubicBezTo>
                  <a:cubicBezTo>
                    <a:pt x="12965" y="12575"/>
                    <a:pt x="14679" y="10674"/>
                    <a:pt x="16000" y="8823"/>
                  </a:cubicBezTo>
                  <a:cubicBezTo>
                    <a:pt x="16545" y="8060"/>
                    <a:pt x="17046" y="7000"/>
                    <a:pt x="17600" y="6302"/>
                  </a:cubicBezTo>
                  <a:cubicBezTo>
                    <a:pt x="18383" y="5315"/>
                    <a:pt x="19200" y="4622"/>
                    <a:pt x="20000" y="3781"/>
                  </a:cubicBezTo>
                  <a:cubicBezTo>
                    <a:pt x="20400" y="3361"/>
                    <a:pt x="21011" y="3709"/>
                    <a:pt x="21200" y="2521"/>
                  </a:cubicBezTo>
                  <a:lnTo>
                    <a:pt x="21600" y="0"/>
                  </a:ln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3" name="任意形状 42"/>
            <p:cNvSpPr/>
            <p:nvPr/>
          </p:nvSpPr>
          <p:spPr>
            <a:xfrm>
              <a:off x="1470335" y="2456708"/>
              <a:ext cx="367369" cy="12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2880" y="19543"/>
                    <a:pt x="5824" y="18111"/>
                    <a:pt x="8640" y="15428"/>
                  </a:cubicBezTo>
                  <a:cubicBezTo>
                    <a:pt x="9720" y="14400"/>
                    <a:pt x="10776" y="13132"/>
                    <a:pt x="11880" y="12343"/>
                  </a:cubicBezTo>
                  <a:cubicBezTo>
                    <a:pt x="13661" y="11071"/>
                    <a:pt x="15480" y="10286"/>
                    <a:pt x="17280" y="9257"/>
                  </a:cubicBezTo>
                  <a:cubicBezTo>
                    <a:pt x="20944" y="2279"/>
                    <a:pt x="19602" y="5708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4" name="任意形状 43"/>
            <p:cNvSpPr/>
            <p:nvPr/>
          </p:nvSpPr>
          <p:spPr>
            <a:xfrm>
              <a:off x="2039756" y="2327502"/>
              <a:ext cx="422474" cy="147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8" extrusionOk="0">
                  <a:moveTo>
                    <a:pt x="0" y="20538"/>
                  </a:moveTo>
                  <a:cubicBezTo>
                    <a:pt x="1565" y="17981"/>
                    <a:pt x="3028" y="14885"/>
                    <a:pt x="4696" y="12867"/>
                  </a:cubicBezTo>
                  <a:cubicBezTo>
                    <a:pt x="5875" y="11439"/>
                    <a:pt x="7211" y="11275"/>
                    <a:pt x="8452" y="10310"/>
                  </a:cubicBezTo>
                  <a:cubicBezTo>
                    <a:pt x="9404" y="9569"/>
                    <a:pt x="10318" y="8493"/>
                    <a:pt x="11270" y="7753"/>
                  </a:cubicBezTo>
                  <a:cubicBezTo>
                    <a:pt x="12511" y="6787"/>
                    <a:pt x="13818" y="6430"/>
                    <a:pt x="15026" y="5196"/>
                  </a:cubicBezTo>
                  <a:cubicBezTo>
                    <a:pt x="21155" y="-1062"/>
                    <a:pt x="16355" y="82"/>
                    <a:pt x="21600" y="8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5" name="任意形状 44"/>
            <p:cNvSpPr/>
            <p:nvPr/>
          </p:nvSpPr>
          <p:spPr>
            <a:xfrm>
              <a:off x="2664282" y="1904875"/>
              <a:ext cx="881685" cy="386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extrusionOk="0">
                  <a:moveTo>
                    <a:pt x="0" y="21209"/>
                  </a:moveTo>
                  <a:cubicBezTo>
                    <a:pt x="3793" y="19509"/>
                    <a:pt x="790" y="21315"/>
                    <a:pt x="4050" y="18184"/>
                  </a:cubicBezTo>
                  <a:cubicBezTo>
                    <a:pt x="5818" y="16486"/>
                    <a:pt x="5553" y="17770"/>
                    <a:pt x="7650" y="15159"/>
                  </a:cubicBezTo>
                  <a:cubicBezTo>
                    <a:pt x="8306" y="14343"/>
                    <a:pt x="8779" y="12886"/>
                    <a:pt x="9450" y="12134"/>
                  </a:cubicBezTo>
                  <a:cubicBezTo>
                    <a:pt x="10299" y="11183"/>
                    <a:pt x="12150" y="10117"/>
                    <a:pt x="12150" y="10117"/>
                  </a:cubicBezTo>
                  <a:cubicBezTo>
                    <a:pt x="16502" y="2803"/>
                    <a:pt x="11864" y="9933"/>
                    <a:pt x="15300" y="6084"/>
                  </a:cubicBezTo>
                  <a:cubicBezTo>
                    <a:pt x="18789" y="2175"/>
                    <a:pt x="14607" y="5593"/>
                    <a:pt x="18000" y="3059"/>
                  </a:cubicBezTo>
                  <a:cubicBezTo>
                    <a:pt x="18300" y="2387"/>
                    <a:pt x="18536" y="1531"/>
                    <a:pt x="18900" y="1042"/>
                  </a:cubicBezTo>
                  <a:cubicBezTo>
                    <a:pt x="19887" y="-285"/>
                    <a:pt x="20525" y="34"/>
                    <a:pt x="21600" y="3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6" name="任意形状 45"/>
            <p:cNvSpPr/>
            <p:nvPr/>
          </p:nvSpPr>
          <p:spPr>
            <a:xfrm>
              <a:off x="1745861" y="2456709"/>
              <a:ext cx="2130738" cy="790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372" y="21433"/>
                    <a:pt x="759" y="21420"/>
                    <a:pt x="1117" y="21098"/>
                  </a:cubicBezTo>
                  <a:cubicBezTo>
                    <a:pt x="1330" y="20907"/>
                    <a:pt x="1476" y="20363"/>
                    <a:pt x="1676" y="20093"/>
                  </a:cubicBezTo>
                  <a:cubicBezTo>
                    <a:pt x="2099" y="19523"/>
                    <a:pt x="2538" y="19044"/>
                    <a:pt x="2979" y="18586"/>
                  </a:cubicBezTo>
                  <a:cubicBezTo>
                    <a:pt x="3346" y="18206"/>
                    <a:pt x="3727" y="17938"/>
                    <a:pt x="4097" y="17581"/>
                  </a:cubicBezTo>
                  <a:cubicBezTo>
                    <a:pt x="4596" y="17100"/>
                    <a:pt x="5083" y="16527"/>
                    <a:pt x="5586" y="16074"/>
                  </a:cubicBezTo>
                  <a:cubicBezTo>
                    <a:pt x="6015" y="15689"/>
                    <a:pt x="6465" y="15486"/>
                    <a:pt x="6890" y="15070"/>
                  </a:cubicBezTo>
                  <a:cubicBezTo>
                    <a:pt x="7151" y="14814"/>
                    <a:pt x="7379" y="14360"/>
                    <a:pt x="7634" y="14065"/>
                  </a:cubicBezTo>
                  <a:cubicBezTo>
                    <a:pt x="7815" y="13857"/>
                    <a:pt x="8009" y="13749"/>
                    <a:pt x="8193" y="13563"/>
                  </a:cubicBezTo>
                  <a:cubicBezTo>
                    <a:pt x="8506" y="13246"/>
                    <a:pt x="8819" y="12924"/>
                    <a:pt x="9124" y="12558"/>
                  </a:cubicBezTo>
                  <a:cubicBezTo>
                    <a:pt x="9926" y="11597"/>
                    <a:pt x="9903" y="11293"/>
                    <a:pt x="10800" y="10549"/>
                  </a:cubicBezTo>
                  <a:cubicBezTo>
                    <a:pt x="11289" y="10143"/>
                    <a:pt x="11800" y="9950"/>
                    <a:pt x="12290" y="9544"/>
                  </a:cubicBezTo>
                  <a:cubicBezTo>
                    <a:pt x="12609" y="9279"/>
                    <a:pt x="12908" y="8856"/>
                    <a:pt x="13221" y="8540"/>
                  </a:cubicBezTo>
                  <a:cubicBezTo>
                    <a:pt x="13404" y="8354"/>
                    <a:pt x="13593" y="8205"/>
                    <a:pt x="13779" y="8037"/>
                  </a:cubicBezTo>
                  <a:cubicBezTo>
                    <a:pt x="14028" y="7535"/>
                    <a:pt x="14247" y="6905"/>
                    <a:pt x="14524" y="6530"/>
                  </a:cubicBezTo>
                  <a:cubicBezTo>
                    <a:pt x="14753" y="6221"/>
                    <a:pt x="15026" y="6246"/>
                    <a:pt x="15269" y="6028"/>
                  </a:cubicBezTo>
                  <a:cubicBezTo>
                    <a:pt x="15586" y="5743"/>
                    <a:pt x="15901" y="5427"/>
                    <a:pt x="16200" y="5023"/>
                  </a:cubicBezTo>
                  <a:cubicBezTo>
                    <a:pt x="17479" y="3299"/>
                    <a:pt x="15893" y="4485"/>
                    <a:pt x="17690" y="3516"/>
                  </a:cubicBezTo>
                  <a:cubicBezTo>
                    <a:pt x="17876" y="3181"/>
                    <a:pt x="18048" y="2782"/>
                    <a:pt x="18248" y="2512"/>
                  </a:cubicBezTo>
                  <a:cubicBezTo>
                    <a:pt x="18424" y="2275"/>
                    <a:pt x="18618" y="2155"/>
                    <a:pt x="18807" y="2009"/>
                  </a:cubicBezTo>
                  <a:cubicBezTo>
                    <a:pt x="20105" y="1008"/>
                    <a:pt x="19023" y="1991"/>
                    <a:pt x="20669" y="1005"/>
                  </a:cubicBezTo>
                  <a:cubicBezTo>
                    <a:pt x="21083" y="756"/>
                    <a:pt x="21247" y="476"/>
                    <a:pt x="2160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  <p:sp>
          <p:nvSpPr>
            <p:cNvPr id="927" name="任意形状 46"/>
            <p:cNvSpPr/>
            <p:nvPr/>
          </p:nvSpPr>
          <p:spPr>
            <a:xfrm>
              <a:off x="2094861" y="3062983"/>
              <a:ext cx="1965422" cy="679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5" extrusionOk="0">
                  <a:moveTo>
                    <a:pt x="0" y="21495"/>
                  </a:moveTo>
                  <a:cubicBezTo>
                    <a:pt x="404" y="21108"/>
                    <a:pt x="804" y="20685"/>
                    <a:pt x="1211" y="20333"/>
                  </a:cubicBezTo>
                  <a:cubicBezTo>
                    <a:pt x="2150" y="19523"/>
                    <a:pt x="3120" y="19000"/>
                    <a:pt x="4037" y="18010"/>
                  </a:cubicBezTo>
                  <a:cubicBezTo>
                    <a:pt x="4922" y="17055"/>
                    <a:pt x="7368" y="14350"/>
                    <a:pt x="8075" y="13944"/>
                  </a:cubicBezTo>
                  <a:cubicBezTo>
                    <a:pt x="8748" y="13556"/>
                    <a:pt x="9417" y="13106"/>
                    <a:pt x="10093" y="12782"/>
                  </a:cubicBezTo>
                  <a:cubicBezTo>
                    <a:pt x="10497" y="12588"/>
                    <a:pt x="10908" y="12487"/>
                    <a:pt x="11305" y="12201"/>
                  </a:cubicBezTo>
                  <a:cubicBezTo>
                    <a:pt x="14260" y="10075"/>
                    <a:pt x="10649" y="11807"/>
                    <a:pt x="13929" y="10458"/>
                  </a:cubicBezTo>
                  <a:cubicBezTo>
                    <a:pt x="14131" y="9877"/>
                    <a:pt x="14287" y="9123"/>
                    <a:pt x="14535" y="8716"/>
                  </a:cubicBezTo>
                  <a:cubicBezTo>
                    <a:pt x="14775" y="8320"/>
                    <a:pt x="15075" y="8354"/>
                    <a:pt x="15342" y="8135"/>
                  </a:cubicBezTo>
                  <a:cubicBezTo>
                    <a:pt x="15547" y="7967"/>
                    <a:pt x="15746" y="7747"/>
                    <a:pt x="15948" y="7554"/>
                  </a:cubicBezTo>
                  <a:cubicBezTo>
                    <a:pt x="16150" y="6973"/>
                    <a:pt x="16316" y="6267"/>
                    <a:pt x="16553" y="5811"/>
                  </a:cubicBezTo>
                  <a:cubicBezTo>
                    <a:pt x="16819" y="5301"/>
                    <a:pt x="18023" y="4733"/>
                    <a:pt x="18168" y="4649"/>
                  </a:cubicBezTo>
                  <a:cubicBezTo>
                    <a:pt x="18370" y="4069"/>
                    <a:pt x="18532" y="3342"/>
                    <a:pt x="18774" y="2907"/>
                  </a:cubicBezTo>
                  <a:cubicBezTo>
                    <a:pt x="19399" y="1783"/>
                    <a:pt x="20093" y="1566"/>
                    <a:pt x="20793" y="1164"/>
                  </a:cubicBezTo>
                  <a:cubicBezTo>
                    <a:pt x="21454" y="-105"/>
                    <a:pt x="21156" y="2"/>
                    <a:pt x="21600" y="2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929" name="直接连接符 2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0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31" name="TextBox 28"/>
          <p:cNvSpPr txBox="1"/>
          <p:nvPr/>
        </p:nvSpPr>
        <p:spPr>
          <a:xfrm>
            <a:off x="733981" y="201210"/>
            <a:ext cx="3031126" cy="6155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/>
          <a:p>
            <a: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pPr>
            <a:r>
              <a:rPr dirty="0" err="1"/>
              <a:t>實作演練</a:t>
            </a:r>
            <a:r>
              <a:rPr dirty="0"/>
              <a:t> part </a:t>
            </a:r>
            <a:r>
              <a:rPr lang="en-US" dirty="0" smtClean="0"/>
              <a:t>4</a:t>
            </a:r>
            <a:endParaRPr dirty="0"/>
          </a:p>
        </p:txBody>
      </p:sp>
      <p:grpSp>
        <p:nvGrpSpPr>
          <p:cNvPr id="936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934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932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933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935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sp>
        <p:nvSpPr>
          <p:cNvPr id="937" name="chenying0907 148"/>
          <p:cNvSpPr txBox="1"/>
          <p:nvPr/>
        </p:nvSpPr>
        <p:spPr>
          <a:xfrm>
            <a:off x="7439734" y="3341479"/>
            <a:ext cx="4409572" cy="7620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演練二</a:t>
            </a:r>
            <a:r>
              <a:rPr dirty="0" smtClean="0"/>
              <a:t>、</a:t>
            </a:r>
            <a:r>
              <a:rPr lang="zh-TW" altLang="en-US" dirty="0" smtClean="0"/>
              <a:t>請於您提出的問題中，找出一個同學給的</a:t>
            </a:r>
            <a:r>
              <a:rPr lang="zh-TW" altLang="en-US" dirty="0" smtClean="0">
                <a:solidFill>
                  <a:srgbClr val="FF0000"/>
                </a:solidFill>
              </a:rPr>
              <a:t>最佳答案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938" name="chenying0907 148"/>
          <p:cNvSpPr txBox="1"/>
          <p:nvPr/>
        </p:nvSpPr>
        <p:spPr>
          <a:xfrm>
            <a:off x="7439735" y="4670260"/>
            <a:ext cx="4409572" cy="7971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pPr>
            <a:r>
              <a:rPr dirty="0" err="1"/>
              <a:t>演練三</a:t>
            </a:r>
            <a:r>
              <a:rPr dirty="0" smtClean="0"/>
              <a:t>、</a:t>
            </a:r>
            <a:r>
              <a:rPr lang="zh-TW" altLang="en-US" dirty="0"/>
              <a:t> </a:t>
            </a:r>
            <a:r>
              <a:rPr lang="zh-TW" altLang="en-US" dirty="0" smtClean="0"/>
              <a:t>請進行</a:t>
            </a:r>
            <a:r>
              <a:rPr lang="en-US" altLang="zh-TW" dirty="0" smtClean="0"/>
              <a:t>t580001</a:t>
            </a:r>
            <a:r>
              <a:rPr lang="zh-TW" altLang="en-US" dirty="0" smtClean="0"/>
              <a:t>老師所給的學力測驗實作任務。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6706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组合 1"/>
          <p:cNvGrpSpPr/>
          <p:nvPr/>
        </p:nvGrpSpPr>
        <p:grpSpPr>
          <a:xfrm>
            <a:off x="4304284" y="1969376"/>
            <a:ext cx="1441678" cy="2052318"/>
            <a:chOff x="0" y="0"/>
            <a:chExt cx="1441676" cy="2052317"/>
          </a:xfrm>
        </p:grpSpPr>
        <p:sp>
          <p:nvSpPr>
            <p:cNvPr id="374" name="Freeform 167"/>
            <p:cNvSpPr/>
            <p:nvPr/>
          </p:nvSpPr>
          <p:spPr>
            <a:xfrm>
              <a:off x="-1" y="-1"/>
              <a:ext cx="1441678" cy="1566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18464" extrusionOk="0">
                  <a:moveTo>
                    <a:pt x="20100" y="3670"/>
                  </a:moveTo>
                  <a:cubicBezTo>
                    <a:pt x="19318" y="-2536"/>
                    <a:pt x="8361" y="567"/>
                    <a:pt x="4135" y="2595"/>
                  </a:cubicBezTo>
                  <a:cubicBezTo>
                    <a:pt x="3979" y="2357"/>
                    <a:pt x="3666" y="2237"/>
                    <a:pt x="3353" y="2357"/>
                  </a:cubicBezTo>
                  <a:cubicBezTo>
                    <a:pt x="692" y="3192"/>
                    <a:pt x="-1030" y="5579"/>
                    <a:pt x="692" y="7608"/>
                  </a:cubicBezTo>
                  <a:cubicBezTo>
                    <a:pt x="1944" y="9040"/>
                    <a:pt x="4135" y="9278"/>
                    <a:pt x="5857" y="8443"/>
                  </a:cubicBezTo>
                  <a:cubicBezTo>
                    <a:pt x="6013" y="8682"/>
                    <a:pt x="6640" y="8682"/>
                    <a:pt x="6796" y="8324"/>
                  </a:cubicBezTo>
                  <a:cubicBezTo>
                    <a:pt x="6796" y="8204"/>
                    <a:pt x="6953" y="7966"/>
                    <a:pt x="6953" y="7727"/>
                  </a:cubicBezTo>
                  <a:cubicBezTo>
                    <a:pt x="6953" y="7608"/>
                    <a:pt x="6953" y="7608"/>
                    <a:pt x="6953" y="7608"/>
                  </a:cubicBezTo>
                  <a:cubicBezTo>
                    <a:pt x="7109" y="7608"/>
                    <a:pt x="7109" y="7488"/>
                    <a:pt x="7109" y="7369"/>
                  </a:cubicBezTo>
                  <a:cubicBezTo>
                    <a:pt x="7892" y="5579"/>
                    <a:pt x="9300" y="3789"/>
                    <a:pt x="12118" y="4147"/>
                  </a:cubicBezTo>
                  <a:cubicBezTo>
                    <a:pt x="15874" y="4624"/>
                    <a:pt x="14153" y="8562"/>
                    <a:pt x="13057" y="9994"/>
                  </a:cubicBezTo>
                  <a:cubicBezTo>
                    <a:pt x="11335" y="12142"/>
                    <a:pt x="8831" y="14171"/>
                    <a:pt x="9144" y="16558"/>
                  </a:cubicBezTo>
                  <a:cubicBezTo>
                    <a:pt x="8048" y="16319"/>
                    <a:pt x="7579" y="17632"/>
                    <a:pt x="8674" y="17990"/>
                  </a:cubicBezTo>
                  <a:cubicBezTo>
                    <a:pt x="12274" y="19064"/>
                    <a:pt x="13996" y="18348"/>
                    <a:pt x="14622" y="15484"/>
                  </a:cubicBezTo>
                  <a:cubicBezTo>
                    <a:pt x="15718" y="11307"/>
                    <a:pt x="20570" y="8204"/>
                    <a:pt x="20100" y="3670"/>
                  </a:cubicBezTo>
                  <a:close/>
                  <a:moveTo>
                    <a:pt x="13840" y="12739"/>
                  </a:moveTo>
                  <a:cubicBezTo>
                    <a:pt x="13370" y="13574"/>
                    <a:pt x="13057" y="14291"/>
                    <a:pt x="12900" y="15126"/>
                  </a:cubicBezTo>
                  <a:cubicBezTo>
                    <a:pt x="12587" y="16677"/>
                    <a:pt x="11961" y="17035"/>
                    <a:pt x="10396" y="16916"/>
                  </a:cubicBezTo>
                  <a:cubicBezTo>
                    <a:pt x="10553" y="12381"/>
                    <a:pt x="18848" y="9517"/>
                    <a:pt x="15092" y="4624"/>
                  </a:cubicBezTo>
                  <a:cubicBezTo>
                    <a:pt x="12431" y="1283"/>
                    <a:pt x="6796" y="4386"/>
                    <a:pt x="5857" y="7369"/>
                  </a:cubicBezTo>
                  <a:cubicBezTo>
                    <a:pt x="4605" y="7846"/>
                    <a:pt x="3040" y="7727"/>
                    <a:pt x="2100" y="6772"/>
                  </a:cubicBezTo>
                  <a:cubicBezTo>
                    <a:pt x="1005" y="5340"/>
                    <a:pt x="2413" y="4147"/>
                    <a:pt x="3666" y="3312"/>
                  </a:cubicBezTo>
                  <a:cubicBezTo>
                    <a:pt x="3822" y="3431"/>
                    <a:pt x="3979" y="3431"/>
                    <a:pt x="4292" y="3312"/>
                  </a:cubicBezTo>
                  <a:cubicBezTo>
                    <a:pt x="7735" y="1879"/>
                    <a:pt x="17753" y="-985"/>
                    <a:pt x="18222" y="4266"/>
                  </a:cubicBezTo>
                  <a:cubicBezTo>
                    <a:pt x="18379" y="7250"/>
                    <a:pt x="15561" y="10233"/>
                    <a:pt x="13840" y="127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375" name="Freeform 168"/>
            <p:cNvSpPr/>
            <p:nvPr/>
          </p:nvSpPr>
          <p:spPr>
            <a:xfrm>
              <a:off x="623782" y="1614040"/>
              <a:ext cx="521738" cy="438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3" h="20293" extrusionOk="0">
                  <a:moveTo>
                    <a:pt x="17669" y="1057"/>
                  </a:moveTo>
                  <a:cubicBezTo>
                    <a:pt x="15465" y="-352"/>
                    <a:pt x="11939" y="-352"/>
                    <a:pt x="9735" y="1057"/>
                  </a:cubicBezTo>
                  <a:cubicBezTo>
                    <a:pt x="3123" y="1526"/>
                    <a:pt x="-404" y="8570"/>
                    <a:pt x="37" y="16083"/>
                  </a:cubicBezTo>
                  <a:cubicBezTo>
                    <a:pt x="478" y="17022"/>
                    <a:pt x="478" y="17961"/>
                    <a:pt x="1800" y="18431"/>
                  </a:cubicBezTo>
                  <a:cubicBezTo>
                    <a:pt x="5767" y="20309"/>
                    <a:pt x="10616" y="21248"/>
                    <a:pt x="15025" y="18900"/>
                  </a:cubicBezTo>
                  <a:cubicBezTo>
                    <a:pt x="18551" y="17022"/>
                    <a:pt x="20314" y="13265"/>
                    <a:pt x="20755" y="9509"/>
                  </a:cubicBezTo>
                  <a:cubicBezTo>
                    <a:pt x="21196" y="6222"/>
                    <a:pt x="20314" y="2935"/>
                    <a:pt x="17669" y="1057"/>
                  </a:cubicBezTo>
                  <a:close/>
                  <a:moveTo>
                    <a:pt x="15465" y="9039"/>
                  </a:moveTo>
                  <a:cubicBezTo>
                    <a:pt x="15025" y="10918"/>
                    <a:pt x="14143" y="12796"/>
                    <a:pt x="12380" y="13735"/>
                  </a:cubicBezTo>
                  <a:cubicBezTo>
                    <a:pt x="10176" y="14674"/>
                    <a:pt x="7531" y="14674"/>
                    <a:pt x="5327" y="13735"/>
                  </a:cubicBezTo>
                  <a:cubicBezTo>
                    <a:pt x="5327" y="11857"/>
                    <a:pt x="5327" y="9509"/>
                    <a:pt x="6649" y="7631"/>
                  </a:cubicBezTo>
                  <a:cubicBezTo>
                    <a:pt x="6649" y="7161"/>
                    <a:pt x="7090" y="6691"/>
                    <a:pt x="7090" y="6691"/>
                  </a:cubicBezTo>
                  <a:cubicBezTo>
                    <a:pt x="7531" y="6691"/>
                    <a:pt x="7972" y="6691"/>
                    <a:pt x="8412" y="6691"/>
                  </a:cubicBezTo>
                  <a:cubicBezTo>
                    <a:pt x="9735" y="6691"/>
                    <a:pt x="11057" y="5752"/>
                    <a:pt x="12820" y="5752"/>
                  </a:cubicBezTo>
                  <a:cubicBezTo>
                    <a:pt x="13702" y="5283"/>
                    <a:pt x="14143" y="5283"/>
                    <a:pt x="14584" y="5752"/>
                  </a:cubicBezTo>
                  <a:cubicBezTo>
                    <a:pt x="15025" y="5752"/>
                    <a:pt x="15025" y="6222"/>
                    <a:pt x="15465" y="6691"/>
                  </a:cubicBezTo>
                  <a:cubicBezTo>
                    <a:pt x="15465" y="7631"/>
                    <a:pt x="15465" y="8570"/>
                    <a:pt x="15465" y="903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grpSp>
        <p:nvGrpSpPr>
          <p:cNvPr id="379" name="组合 2"/>
          <p:cNvGrpSpPr/>
          <p:nvPr/>
        </p:nvGrpSpPr>
        <p:grpSpPr>
          <a:xfrm>
            <a:off x="6730586" y="1961847"/>
            <a:ext cx="700010" cy="2080475"/>
            <a:chOff x="0" y="0"/>
            <a:chExt cx="700009" cy="2080473"/>
          </a:xfrm>
        </p:grpSpPr>
        <p:sp>
          <p:nvSpPr>
            <p:cNvPr id="377" name="Freeform 169"/>
            <p:cNvSpPr/>
            <p:nvPr/>
          </p:nvSpPr>
          <p:spPr>
            <a:xfrm>
              <a:off x="-1" y="-1"/>
              <a:ext cx="569150" cy="1562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4488" h="21098" extrusionOk="0">
                  <a:moveTo>
                    <a:pt x="7290" y="7"/>
                  </a:moveTo>
                  <a:cubicBezTo>
                    <a:pt x="-486" y="144"/>
                    <a:pt x="-486" y="5065"/>
                    <a:pt x="378" y="7663"/>
                  </a:cubicBezTo>
                  <a:cubicBezTo>
                    <a:pt x="954" y="10397"/>
                    <a:pt x="2394" y="13131"/>
                    <a:pt x="4122" y="15729"/>
                  </a:cubicBezTo>
                  <a:cubicBezTo>
                    <a:pt x="4410" y="16002"/>
                    <a:pt x="5562" y="17643"/>
                    <a:pt x="6714" y="19010"/>
                  </a:cubicBezTo>
                  <a:cubicBezTo>
                    <a:pt x="6426" y="19420"/>
                    <a:pt x="6426" y="19693"/>
                    <a:pt x="6426" y="20103"/>
                  </a:cubicBezTo>
                  <a:cubicBezTo>
                    <a:pt x="6426" y="20377"/>
                    <a:pt x="6714" y="20650"/>
                    <a:pt x="7290" y="20787"/>
                  </a:cubicBezTo>
                  <a:cubicBezTo>
                    <a:pt x="7290" y="20924"/>
                    <a:pt x="7578" y="21197"/>
                    <a:pt x="8154" y="21060"/>
                  </a:cubicBezTo>
                  <a:cubicBezTo>
                    <a:pt x="8730" y="20924"/>
                    <a:pt x="9306" y="20650"/>
                    <a:pt x="9306" y="20377"/>
                  </a:cubicBezTo>
                  <a:cubicBezTo>
                    <a:pt x="9594" y="20240"/>
                    <a:pt x="9594" y="20240"/>
                    <a:pt x="9594" y="20240"/>
                  </a:cubicBezTo>
                  <a:cubicBezTo>
                    <a:pt x="11034" y="17096"/>
                    <a:pt x="21114" y="-403"/>
                    <a:pt x="7290" y="7"/>
                  </a:cubicBezTo>
                  <a:close/>
                  <a:moveTo>
                    <a:pt x="3834" y="4792"/>
                  </a:moveTo>
                  <a:cubicBezTo>
                    <a:pt x="3834" y="2605"/>
                    <a:pt x="9306" y="7"/>
                    <a:pt x="10746" y="3288"/>
                  </a:cubicBezTo>
                  <a:cubicBezTo>
                    <a:pt x="11898" y="5339"/>
                    <a:pt x="11034" y="7800"/>
                    <a:pt x="10458" y="9987"/>
                  </a:cubicBezTo>
                  <a:cubicBezTo>
                    <a:pt x="9882" y="11901"/>
                    <a:pt x="8730" y="13951"/>
                    <a:pt x="7866" y="15865"/>
                  </a:cubicBezTo>
                  <a:cubicBezTo>
                    <a:pt x="5850" y="12174"/>
                    <a:pt x="3546" y="8483"/>
                    <a:pt x="3834" y="479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378" name="Freeform 170"/>
            <p:cNvSpPr/>
            <p:nvPr/>
          </p:nvSpPr>
          <p:spPr>
            <a:xfrm>
              <a:off x="256408" y="1727519"/>
              <a:ext cx="443602" cy="3529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9" h="21450" extrusionOk="0">
                  <a:moveTo>
                    <a:pt x="16354" y="2850"/>
                  </a:moveTo>
                  <a:cubicBezTo>
                    <a:pt x="14344" y="1050"/>
                    <a:pt x="11833" y="-150"/>
                    <a:pt x="8819" y="450"/>
                  </a:cubicBezTo>
                  <a:cubicBezTo>
                    <a:pt x="8819" y="450"/>
                    <a:pt x="8317" y="450"/>
                    <a:pt x="8317" y="450"/>
                  </a:cubicBezTo>
                  <a:cubicBezTo>
                    <a:pt x="7814" y="-150"/>
                    <a:pt x="7312" y="-150"/>
                    <a:pt x="6810" y="450"/>
                  </a:cubicBezTo>
                  <a:cubicBezTo>
                    <a:pt x="6307" y="450"/>
                    <a:pt x="5805" y="1050"/>
                    <a:pt x="5303" y="1650"/>
                  </a:cubicBezTo>
                  <a:cubicBezTo>
                    <a:pt x="2791" y="2250"/>
                    <a:pt x="782" y="4050"/>
                    <a:pt x="279" y="7050"/>
                  </a:cubicBezTo>
                  <a:cubicBezTo>
                    <a:pt x="279" y="7650"/>
                    <a:pt x="279" y="8250"/>
                    <a:pt x="279" y="8850"/>
                  </a:cubicBezTo>
                  <a:cubicBezTo>
                    <a:pt x="-223" y="11850"/>
                    <a:pt x="-223" y="14850"/>
                    <a:pt x="1786" y="17850"/>
                  </a:cubicBezTo>
                  <a:cubicBezTo>
                    <a:pt x="3796" y="21450"/>
                    <a:pt x="8317" y="21450"/>
                    <a:pt x="11330" y="21450"/>
                  </a:cubicBezTo>
                  <a:cubicBezTo>
                    <a:pt x="13842" y="21450"/>
                    <a:pt x="16354" y="20850"/>
                    <a:pt x="18363" y="18450"/>
                  </a:cubicBezTo>
                  <a:cubicBezTo>
                    <a:pt x="21377" y="13650"/>
                    <a:pt x="19870" y="6450"/>
                    <a:pt x="16354" y="2850"/>
                  </a:cubicBezTo>
                  <a:close/>
                  <a:moveTo>
                    <a:pt x="13842" y="13650"/>
                  </a:moveTo>
                  <a:cubicBezTo>
                    <a:pt x="13842" y="14250"/>
                    <a:pt x="13340" y="14850"/>
                    <a:pt x="12335" y="14850"/>
                  </a:cubicBezTo>
                  <a:cubicBezTo>
                    <a:pt x="9824" y="14850"/>
                    <a:pt x="7814" y="15450"/>
                    <a:pt x="5805" y="13650"/>
                  </a:cubicBezTo>
                  <a:cubicBezTo>
                    <a:pt x="4298" y="13050"/>
                    <a:pt x="4298" y="11850"/>
                    <a:pt x="4800" y="10050"/>
                  </a:cubicBezTo>
                  <a:cubicBezTo>
                    <a:pt x="7312" y="8850"/>
                    <a:pt x="9321" y="6450"/>
                    <a:pt x="12335" y="8250"/>
                  </a:cubicBezTo>
                  <a:cubicBezTo>
                    <a:pt x="13842" y="9450"/>
                    <a:pt x="14344" y="12450"/>
                    <a:pt x="13842" y="13650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grpSp>
        <p:nvGrpSpPr>
          <p:cNvPr id="382" name="群組 1"/>
          <p:cNvGrpSpPr/>
          <p:nvPr/>
        </p:nvGrpSpPr>
        <p:grpSpPr>
          <a:xfrm>
            <a:off x="538301" y="1689179"/>
            <a:ext cx="3144094" cy="802641"/>
            <a:chOff x="0" y="0"/>
            <a:chExt cx="3144092" cy="802640"/>
          </a:xfrm>
        </p:grpSpPr>
        <p:sp>
          <p:nvSpPr>
            <p:cNvPr id="380" name="Rectangle 17"/>
            <p:cNvSpPr txBox="1"/>
            <p:nvPr/>
          </p:nvSpPr>
          <p:spPr>
            <a:xfrm>
              <a:off x="708584" y="150748"/>
              <a:ext cx="2435509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想幫忙幫不上?</a:t>
              </a:r>
            </a:p>
          </p:txBody>
        </p:sp>
        <p:sp>
          <p:nvSpPr>
            <p:cNvPr id="381" name="TextBox 25"/>
            <p:cNvSpPr txBox="1"/>
            <p:nvPr/>
          </p:nvSpPr>
          <p:spPr>
            <a:xfrm>
              <a:off x="0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85" name="群組 12"/>
          <p:cNvGrpSpPr/>
          <p:nvPr/>
        </p:nvGrpSpPr>
        <p:grpSpPr>
          <a:xfrm>
            <a:off x="538301" y="2996289"/>
            <a:ext cx="2973191" cy="802641"/>
            <a:chOff x="0" y="0"/>
            <a:chExt cx="2973189" cy="802640"/>
          </a:xfrm>
        </p:grpSpPr>
        <p:sp>
          <p:nvSpPr>
            <p:cNvPr id="383" name="TextBox 29"/>
            <p:cNvSpPr txBox="1"/>
            <p:nvPr/>
          </p:nvSpPr>
          <p:spPr>
            <a:xfrm>
              <a:off x="0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2</a:t>
              </a:r>
            </a:p>
          </p:txBody>
        </p:sp>
        <p:sp>
          <p:nvSpPr>
            <p:cNvPr id="384" name="Rectangle 17"/>
            <p:cNvSpPr txBox="1"/>
            <p:nvPr/>
          </p:nvSpPr>
          <p:spPr>
            <a:xfrm>
              <a:off x="695514" y="137195"/>
              <a:ext cx="2277676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有時間做嗎??</a:t>
              </a:r>
            </a:p>
          </p:txBody>
        </p:sp>
      </p:grpSp>
      <p:grpSp>
        <p:nvGrpSpPr>
          <p:cNvPr id="388" name="群組 13"/>
          <p:cNvGrpSpPr/>
          <p:nvPr/>
        </p:nvGrpSpPr>
        <p:grpSpPr>
          <a:xfrm>
            <a:off x="538302" y="4303398"/>
            <a:ext cx="4586994" cy="802641"/>
            <a:chOff x="0" y="0"/>
            <a:chExt cx="4586993" cy="802640"/>
          </a:xfrm>
        </p:grpSpPr>
        <p:sp>
          <p:nvSpPr>
            <p:cNvPr id="386" name="Rectangle 17"/>
            <p:cNvSpPr txBox="1"/>
            <p:nvPr/>
          </p:nvSpPr>
          <p:spPr>
            <a:xfrm>
              <a:off x="689149" y="164729"/>
              <a:ext cx="3897845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有學習扶助的孩子嗎???</a:t>
              </a:r>
            </a:p>
          </p:txBody>
        </p:sp>
        <p:sp>
          <p:nvSpPr>
            <p:cNvPr id="387" name="TextBox 33"/>
            <p:cNvSpPr txBox="1"/>
            <p:nvPr/>
          </p:nvSpPr>
          <p:spPr>
            <a:xfrm>
              <a:off x="0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391" name="群組 15"/>
          <p:cNvGrpSpPr/>
          <p:nvPr/>
        </p:nvGrpSpPr>
        <p:grpSpPr>
          <a:xfrm>
            <a:off x="8791726" y="1686199"/>
            <a:ext cx="2454982" cy="802641"/>
            <a:chOff x="0" y="0"/>
            <a:chExt cx="2454980" cy="802640"/>
          </a:xfrm>
        </p:grpSpPr>
        <p:sp>
          <p:nvSpPr>
            <p:cNvPr id="389" name="Rectangle 17"/>
            <p:cNvSpPr txBox="1"/>
            <p:nvPr/>
          </p:nvSpPr>
          <p:spPr>
            <a:xfrm>
              <a:off x="-1" y="179279"/>
              <a:ext cx="1724136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rPr dirty="0" err="1"/>
                <a:t>防疫需要</a:t>
              </a:r>
              <a:r>
                <a:rPr dirty="0"/>
                <a:t>!!</a:t>
              </a:r>
            </a:p>
          </p:txBody>
        </p:sp>
        <p:sp>
          <p:nvSpPr>
            <p:cNvPr id="390" name="TextBox 41"/>
            <p:cNvSpPr txBox="1"/>
            <p:nvPr/>
          </p:nvSpPr>
          <p:spPr>
            <a:xfrm>
              <a:off x="1970534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1</a:t>
              </a:r>
            </a:p>
          </p:txBody>
        </p:sp>
      </p:grpSp>
      <p:grpSp>
        <p:nvGrpSpPr>
          <p:cNvPr id="394" name="群組 16"/>
          <p:cNvGrpSpPr/>
          <p:nvPr/>
        </p:nvGrpSpPr>
        <p:grpSpPr>
          <a:xfrm>
            <a:off x="8777847" y="3166864"/>
            <a:ext cx="2450599" cy="802641"/>
            <a:chOff x="0" y="0"/>
            <a:chExt cx="2450597" cy="802640"/>
          </a:xfrm>
        </p:grpSpPr>
        <p:sp>
          <p:nvSpPr>
            <p:cNvPr id="392" name="Rectangle 17"/>
            <p:cNvSpPr txBox="1"/>
            <p:nvPr/>
          </p:nvSpPr>
          <p:spPr>
            <a:xfrm>
              <a:off x="-1" y="122950"/>
              <a:ext cx="1724136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恩材施教!!</a:t>
              </a:r>
            </a:p>
          </p:txBody>
        </p:sp>
        <p:sp>
          <p:nvSpPr>
            <p:cNvPr id="393" name="TextBox 45"/>
            <p:cNvSpPr txBox="1"/>
            <p:nvPr/>
          </p:nvSpPr>
          <p:spPr>
            <a:xfrm>
              <a:off x="1966151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2</a:t>
              </a:r>
            </a:p>
          </p:txBody>
        </p:sp>
      </p:grpSp>
      <p:grpSp>
        <p:nvGrpSpPr>
          <p:cNvPr id="397" name="群組 19"/>
          <p:cNvGrpSpPr/>
          <p:nvPr/>
        </p:nvGrpSpPr>
        <p:grpSpPr>
          <a:xfrm>
            <a:off x="7167706" y="4220938"/>
            <a:ext cx="4079002" cy="845343"/>
            <a:chOff x="0" y="0"/>
            <a:chExt cx="4079000" cy="845342"/>
          </a:xfrm>
        </p:grpSpPr>
        <p:sp>
          <p:nvSpPr>
            <p:cNvPr id="395" name="Rectangle 17"/>
            <p:cNvSpPr txBox="1"/>
            <p:nvPr/>
          </p:nvSpPr>
          <p:spPr>
            <a:xfrm>
              <a:off x="0" y="245902"/>
              <a:ext cx="3245332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給孩子自救的機會!!!</a:t>
              </a:r>
            </a:p>
          </p:txBody>
        </p:sp>
        <p:sp>
          <p:nvSpPr>
            <p:cNvPr id="396" name="TextBox 49"/>
            <p:cNvSpPr txBox="1"/>
            <p:nvPr/>
          </p:nvSpPr>
          <p:spPr>
            <a:xfrm>
              <a:off x="3594554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3</a:t>
              </a:r>
            </a:p>
          </p:txBody>
        </p:sp>
      </p:grpSp>
      <p:sp>
        <p:nvSpPr>
          <p:cNvPr id="398" name="直接连接符 42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99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00" name="TextBox 28"/>
          <p:cNvSpPr txBox="1"/>
          <p:nvPr/>
        </p:nvSpPr>
        <p:spPr>
          <a:xfrm>
            <a:off x="841461" y="264814"/>
            <a:ext cx="4382244" cy="693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r>
              <a:t>為什麼要坐在這裡？？</a:t>
            </a:r>
          </a:p>
        </p:txBody>
      </p:sp>
      <p:grpSp>
        <p:nvGrpSpPr>
          <p:cNvPr id="405" name="组合 54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403" name="组合 55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401" name="椭圆 57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02" name="椭圆 58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04" name="椭圆 56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  <p:grpSp>
        <p:nvGrpSpPr>
          <p:cNvPr id="408" name="群組 14"/>
          <p:cNvGrpSpPr/>
          <p:nvPr/>
        </p:nvGrpSpPr>
        <p:grpSpPr>
          <a:xfrm>
            <a:off x="538302" y="5346639"/>
            <a:ext cx="4057767" cy="802641"/>
            <a:chOff x="0" y="0"/>
            <a:chExt cx="4057766" cy="802640"/>
          </a:xfrm>
        </p:grpSpPr>
        <p:sp>
          <p:nvSpPr>
            <p:cNvPr id="406" name="TextBox 37"/>
            <p:cNvSpPr txBox="1"/>
            <p:nvPr/>
          </p:nvSpPr>
          <p:spPr>
            <a:xfrm>
              <a:off x="0" y="0"/>
              <a:ext cx="484447" cy="8026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sz="4700">
                  <a:solidFill>
                    <a:schemeClr val="accent1"/>
                  </a:solidFill>
                  <a:latin typeface="Cooper Std Black"/>
                  <a:ea typeface="Cooper Std Black"/>
                  <a:cs typeface="Cooper Std Black"/>
                  <a:sym typeface="Cooper Std Black"/>
                </a:defRPr>
              </a:lvl1pPr>
            </a:lstStyle>
            <a:p>
              <a:r>
                <a:t>4</a:t>
              </a:r>
            </a:p>
          </p:txBody>
        </p:sp>
        <p:sp>
          <p:nvSpPr>
            <p:cNvPr id="407" name="Rectangle 17"/>
            <p:cNvSpPr txBox="1"/>
            <p:nvPr/>
          </p:nvSpPr>
          <p:spPr>
            <a:xfrm>
              <a:off x="673355" y="153728"/>
              <a:ext cx="3384412" cy="599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 algn="ctr">
                <a:defRPr sz="2800">
                  <a:solidFill>
                    <a:srgbClr val="404040"/>
                  </a:solidFill>
                  <a:latin typeface="微软雅黑"/>
                  <a:ea typeface="微软雅黑"/>
                  <a:cs typeface="微软雅黑"/>
                  <a:sym typeface="微软雅黑"/>
                </a:defRPr>
              </a:pPr>
              <a:r>
                <a:t>學校說一定要來????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4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100"/>
                            </p:stCondLst>
                            <p:childTnLst>
                              <p:par>
                                <p:cTn id="14" presetID="9" presetClass="entr" fill="hold" grpId="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9" presetClass="entr" presetSubtype="5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200"/>
                            </p:stCondLst>
                            <p:childTnLst>
                              <p:par>
                                <p:cTn id="23" presetID="9" presetClass="entr" fill="hold" grpId="1" nodeType="afterEffect">
                                  <p:stCondLst>
                                    <p:cond delay="6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00"/>
                            </p:stCondLst>
                            <p:childTnLst>
                              <p:par>
                                <p:cTn id="27" presetID="9" presetClass="entr" fill="hold" grpId="2" nodeType="afterEffect">
                                  <p:stCondLst>
                                    <p:cond delay="9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1" animBg="1" advAuto="0"/>
      <p:bldP spid="379" grpId="2" animBg="1" advAuto="0"/>
      <p:bldP spid="398" grpId="4" animBg="1" advAuto="0"/>
      <p:bldP spid="399" grpId="3" animBg="1" advAuto="0"/>
      <p:bldP spid="400" grpId="6" animBg="1" advAuto="0"/>
      <p:bldP spid="405" grpId="5" animBg="1" advAuto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文本框 21"/>
          <p:cNvSpPr txBox="1"/>
          <p:nvPr/>
        </p:nvSpPr>
        <p:spPr>
          <a:xfrm>
            <a:off x="5636714" y="3453491"/>
            <a:ext cx="2307685" cy="284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4290" tIns="34290" rIns="34290" bIns="34290">
            <a:spAutoFit/>
          </a:bodyPr>
          <a:lstStyle>
            <a:lvl1pPr algn="just">
              <a:defRPr sz="1200">
                <a:solidFill>
                  <a:srgbClr val="808080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rPr lang="zh-TW" altLang="en-US" sz="1400" dirty="0" smtClean="0"/>
              <a:t>看看家長的身份怎麼使用</a:t>
            </a:r>
            <a:endParaRPr sz="1400" dirty="0"/>
          </a:p>
        </p:txBody>
      </p:sp>
      <p:sp>
        <p:nvSpPr>
          <p:cNvPr id="1150" name="文本框 25"/>
          <p:cNvSpPr txBox="1"/>
          <p:nvPr/>
        </p:nvSpPr>
        <p:spPr>
          <a:xfrm>
            <a:off x="5592286" y="2985440"/>
            <a:ext cx="2223686" cy="438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4290" tIns="34290" rIns="34290" bIns="34290">
            <a:spAutoFit/>
          </a:bodyPr>
          <a:lstStyle>
            <a:lvl1pPr>
              <a:defRPr sz="2400">
                <a:solidFill>
                  <a:srgbClr val="5092E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dirty="0" smtClean="0"/>
              <a:t>換身份來試看看</a:t>
            </a:r>
            <a:endParaRPr dirty="0"/>
          </a:p>
        </p:txBody>
      </p:sp>
      <p:sp>
        <p:nvSpPr>
          <p:cNvPr id="1151" name="矩形 23"/>
          <p:cNvSpPr/>
          <p:nvPr/>
        </p:nvSpPr>
        <p:spPr>
          <a:xfrm>
            <a:off x="5602423" y="2589396"/>
            <a:ext cx="2004877" cy="370841"/>
          </a:xfrm>
          <a:prstGeom prst="rect">
            <a:avLst/>
          </a:prstGeom>
          <a:solidFill>
            <a:srgbClr val="5092E0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FFFFFF"/>
                </a:solidFill>
                <a:latin typeface="迷你简丫丫"/>
                <a:ea typeface="迷你简丫丫"/>
                <a:cs typeface="迷你简丫丫"/>
                <a:sym typeface="迷你简丫丫"/>
              </a:defRPr>
            </a:lvl1pPr>
          </a:lstStyle>
          <a:p>
            <a:r>
              <a:rPr dirty="0"/>
              <a:t>PART  </a:t>
            </a:r>
            <a:r>
              <a:rPr lang="en-US" altLang="zh-TW" dirty="0" smtClean="0"/>
              <a:t>THREE</a:t>
            </a:r>
            <a:endParaRPr dirty="0"/>
          </a:p>
        </p:txBody>
      </p:sp>
      <p:grpSp>
        <p:nvGrpSpPr>
          <p:cNvPr id="1165" name="Group 4"/>
          <p:cNvGrpSpPr/>
          <p:nvPr/>
        </p:nvGrpSpPr>
        <p:grpSpPr>
          <a:xfrm>
            <a:off x="3730216" y="1950307"/>
            <a:ext cx="1524906" cy="2003594"/>
            <a:chOff x="0" y="0"/>
            <a:chExt cx="1524905" cy="2003593"/>
          </a:xfrm>
        </p:grpSpPr>
        <p:sp>
          <p:nvSpPr>
            <p:cNvPr id="1152" name="Freeform 5"/>
            <p:cNvSpPr/>
            <p:nvPr/>
          </p:nvSpPr>
          <p:spPr>
            <a:xfrm>
              <a:off x="343294" y="0"/>
              <a:ext cx="1109141" cy="969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1" h="19061" extrusionOk="0">
                  <a:moveTo>
                    <a:pt x="623" y="10319"/>
                  </a:moveTo>
                  <a:cubicBezTo>
                    <a:pt x="357" y="13886"/>
                    <a:pt x="1685" y="16364"/>
                    <a:pt x="4518" y="17850"/>
                  </a:cubicBezTo>
                  <a:cubicBezTo>
                    <a:pt x="6908" y="19138"/>
                    <a:pt x="9741" y="19336"/>
                    <a:pt x="12308" y="18742"/>
                  </a:cubicBezTo>
                  <a:cubicBezTo>
                    <a:pt x="17619" y="17553"/>
                    <a:pt x="21426" y="11707"/>
                    <a:pt x="18328" y="6059"/>
                  </a:cubicBezTo>
                  <a:cubicBezTo>
                    <a:pt x="15495" y="1006"/>
                    <a:pt x="8413" y="-2264"/>
                    <a:pt x="3810" y="1897"/>
                  </a:cubicBezTo>
                  <a:cubicBezTo>
                    <a:pt x="1951" y="3582"/>
                    <a:pt x="3" y="6257"/>
                    <a:pt x="3" y="9130"/>
                  </a:cubicBezTo>
                  <a:cubicBezTo>
                    <a:pt x="-85" y="12301"/>
                    <a:pt x="1685" y="14382"/>
                    <a:pt x="3721" y="16364"/>
                  </a:cubicBezTo>
                  <a:cubicBezTo>
                    <a:pt x="3987" y="16562"/>
                    <a:pt x="4341" y="15967"/>
                    <a:pt x="4075" y="15670"/>
                  </a:cubicBezTo>
                  <a:cubicBezTo>
                    <a:pt x="2659" y="14184"/>
                    <a:pt x="1242" y="12697"/>
                    <a:pt x="623" y="10518"/>
                  </a:cubicBezTo>
                  <a:cubicBezTo>
                    <a:pt x="-174" y="7248"/>
                    <a:pt x="2305" y="3879"/>
                    <a:pt x="4518" y="2096"/>
                  </a:cubicBezTo>
                  <a:cubicBezTo>
                    <a:pt x="8678" y="-1273"/>
                    <a:pt x="14256" y="1798"/>
                    <a:pt x="17177" y="5663"/>
                  </a:cubicBezTo>
                  <a:cubicBezTo>
                    <a:pt x="18859" y="7743"/>
                    <a:pt x="19390" y="10518"/>
                    <a:pt x="18416" y="13094"/>
                  </a:cubicBezTo>
                  <a:cubicBezTo>
                    <a:pt x="17442" y="15868"/>
                    <a:pt x="14698" y="17354"/>
                    <a:pt x="12308" y="18048"/>
                  </a:cubicBezTo>
                  <a:cubicBezTo>
                    <a:pt x="10006" y="18642"/>
                    <a:pt x="7616" y="18246"/>
                    <a:pt x="5403" y="17453"/>
                  </a:cubicBezTo>
                  <a:cubicBezTo>
                    <a:pt x="2482" y="16264"/>
                    <a:pt x="977" y="13589"/>
                    <a:pt x="1242" y="10121"/>
                  </a:cubicBezTo>
                  <a:cubicBezTo>
                    <a:pt x="1242" y="9626"/>
                    <a:pt x="623" y="10022"/>
                    <a:pt x="623" y="10319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3" name="Freeform 6"/>
            <p:cNvSpPr/>
            <p:nvPr/>
          </p:nvSpPr>
          <p:spPr>
            <a:xfrm>
              <a:off x="289774" y="903894"/>
              <a:ext cx="741067" cy="588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6" h="19880" extrusionOk="0">
                  <a:moveTo>
                    <a:pt x="7899" y="124"/>
                  </a:moveTo>
                  <a:cubicBezTo>
                    <a:pt x="6122" y="1655"/>
                    <a:pt x="4892" y="4036"/>
                    <a:pt x="3525" y="6077"/>
                  </a:cubicBezTo>
                  <a:cubicBezTo>
                    <a:pt x="2158" y="8118"/>
                    <a:pt x="791" y="9989"/>
                    <a:pt x="107" y="12540"/>
                  </a:cubicBezTo>
                  <a:cubicBezTo>
                    <a:pt x="-850" y="17302"/>
                    <a:pt x="4892" y="18833"/>
                    <a:pt x="7353" y="19173"/>
                  </a:cubicBezTo>
                  <a:cubicBezTo>
                    <a:pt x="10907" y="19683"/>
                    <a:pt x="15692" y="21214"/>
                    <a:pt x="18153" y="17132"/>
                  </a:cubicBezTo>
                  <a:cubicBezTo>
                    <a:pt x="20750" y="12710"/>
                    <a:pt x="19793" y="5567"/>
                    <a:pt x="20066" y="464"/>
                  </a:cubicBezTo>
                  <a:cubicBezTo>
                    <a:pt x="20066" y="-386"/>
                    <a:pt x="19109" y="294"/>
                    <a:pt x="19109" y="975"/>
                  </a:cubicBezTo>
                  <a:cubicBezTo>
                    <a:pt x="18973" y="4716"/>
                    <a:pt x="19246" y="8798"/>
                    <a:pt x="18563" y="12540"/>
                  </a:cubicBezTo>
                  <a:cubicBezTo>
                    <a:pt x="18016" y="16112"/>
                    <a:pt x="16239" y="18833"/>
                    <a:pt x="12821" y="18493"/>
                  </a:cubicBezTo>
                  <a:cubicBezTo>
                    <a:pt x="11727" y="18323"/>
                    <a:pt x="10497" y="18323"/>
                    <a:pt x="9403" y="18153"/>
                  </a:cubicBezTo>
                  <a:cubicBezTo>
                    <a:pt x="6532" y="17983"/>
                    <a:pt x="2431" y="17642"/>
                    <a:pt x="1201" y="13901"/>
                  </a:cubicBezTo>
                  <a:cubicBezTo>
                    <a:pt x="380" y="11520"/>
                    <a:pt x="3115" y="8288"/>
                    <a:pt x="4208" y="6587"/>
                  </a:cubicBezTo>
                  <a:cubicBezTo>
                    <a:pt x="5439" y="4716"/>
                    <a:pt x="6532" y="2675"/>
                    <a:pt x="8173" y="1315"/>
                  </a:cubicBezTo>
                  <a:cubicBezTo>
                    <a:pt x="8720" y="805"/>
                    <a:pt x="8583" y="-386"/>
                    <a:pt x="7899" y="124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4" name="Freeform 7"/>
            <p:cNvSpPr/>
            <p:nvPr/>
          </p:nvSpPr>
          <p:spPr>
            <a:xfrm>
              <a:off x="314006" y="1423401"/>
              <a:ext cx="393226" cy="580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5" h="19929" extrusionOk="0">
                  <a:moveTo>
                    <a:pt x="6736" y="982"/>
                  </a:moveTo>
                  <a:cubicBezTo>
                    <a:pt x="6736" y="810"/>
                    <a:pt x="6736" y="637"/>
                    <a:pt x="6736" y="464"/>
                  </a:cubicBezTo>
                  <a:cubicBezTo>
                    <a:pt x="6233" y="637"/>
                    <a:pt x="5731" y="810"/>
                    <a:pt x="4978" y="982"/>
                  </a:cubicBezTo>
                  <a:cubicBezTo>
                    <a:pt x="5982" y="3574"/>
                    <a:pt x="8996" y="6512"/>
                    <a:pt x="11005" y="8931"/>
                  </a:cubicBezTo>
                  <a:cubicBezTo>
                    <a:pt x="12261" y="10314"/>
                    <a:pt x="13266" y="12042"/>
                    <a:pt x="14773" y="13424"/>
                  </a:cubicBezTo>
                  <a:cubicBezTo>
                    <a:pt x="17285" y="15498"/>
                    <a:pt x="10754" y="14806"/>
                    <a:pt x="9498" y="14806"/>
                  </a:cubicBezTo>
                  <a:cubicBezTo>
                    <a:pt x="6485" y="14806"/>
                    <a:pt x="-2055" y="15325"/>
                    <a:pt x="457" y="18781"/>
                  </a:cubicBezTo>
                  <a:cubicBezTo>
                    <a:pt x="2215" y="21200"/>
                    <a:pt x="12261" y="19126"/>
                    <a:pt x="15024" y="18608"/>
                  </a:cubicBezTo>
                  <a:cubicBezTo>
                    <a:pt x="16531" y="18435"/>
                    <a:pt x="19545" y="17226"/>
                    <a:pt x="19545" y="16016"/>
                  </a:cubicBezTo>
                  <a:cubicBezTo>
                    <a:pt x="19294" y="13942"/>
                    <a:pt x="15275" y="14115"/>
                    <a:pt x="13015" y="14115"/>
                  </a:cubicBezTo>
                  <a:cubicBezTo>
                    <a:pt x="12261" y="14115"/>
                    <a:pt x="11508" y="15325"/>
                    <a:pt x="12764" y="15325"/>
                  </a:cubicBezTo>
                  <a:cubicBezTo>
                    <a:pt x="13015" y="15325"/>
                    <a:pt x="13517" y="15325"/>
                    <a:pt x="13768" y="15325"/>
                  </a:cubicBezTo>
                  <a:cubicBezTo>
                    <a:pt x="16531" y="14979"/>
                    <a:pt x="16782" y="15670"/>
                    <a:pt x="15024" y="17398"/>
                  </a:cubicBezTo>
                  <a:cubicBezTo>
                    <a:pt x="13768" y="17744"/>
                    <a:pt x="12261" y="17917"/>
                    <a:pt x="11005" y="18090"/>
                  </a:cubicBezTo>
                  <a:cubicBezTo>
                    <a:pt x="8996" y="18262"/>
                    <a:pt x="6987" y="18435"/>
                    <a:pt x="4978" y="18435"/>
                  </a:cubicBezTo>
                  <a:cubicBezTo>
                    <a:pt x="4475" y="18435"/>
                    <a:pt x="-1050" y="17744"/>
                    <a:pt x="3219" y="16534"/>
                  </a:cubicBezTo>
                  <a:cubicBezTo>
                    <a:pt x="4475" y="16189"/>
                    <a:pt x="5982" y="16189"/>
                    <a:pt x="7238" y="16016"/>
                  </a:cubicBezTo>
                  <a:cubicBezTo>
                    <a:pt x="10001" y="15843"/>
                    <a:pt x="12764" y="16189"/>
                    <a:pt x="15526" y="16016"/>
                  </a:cubicBezTo>
                  <a:cubicBezTo>
                    <a:pt x="18540" y="15843"/>
                    <a:pt x="17033" y="13424"/>
                    <a:pt x="16280" y="12387"/>
                  </a:cubicBezTo>
                  <a:cubicBezTo>
                    <a:pt x="13015" y="8931"/>
                    <a:pt x="7992" y="4438"/>
                    <a:pt x="6736" y="291"/>
                  </a:cubicBezTo>
                  <a:cubicBezTo>
                    <a:pt x="6485" y="-400"/>
                    <a:pt x="4978" y="291"/>
                    <a:pt x="4978" y="810"/>
                  </a:cubicBezTo>
                  <a:cubicBezTo>
                    <a:pt x="4978" y="982"/>
                    <a:pt x="4978" y="1155"/>
                    <a:pt x="4978" y="1328"/>
                  </a:cubicBezTo>
                  <a:cubicBezTo>
                    <a:pt x="4978" y="2192"/>
                    <a:pt x="6736" y="1501"/>
                    <a:pt x="6736" y="98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5" name="Freeform 8"/>
            <p:cNvSpPr/>
            <p:nvPr/>
          </p:nvSpPr>
          <p:spPr>
            <a:xfrm>
              <a:off x="805508" y="1456742"/>
              <a:ext cx="316263" cy="52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0024" extrusionOk="0">
                  <a:moveTo>
                    <a:pt x="153" y="1143"/>
                  </a:moveTo>
                  <a:cubicBezTo>
                    <a:pt x="2811" y="3457"/>
                    <a:pt x="5470" y="5771"/>
                    <a:pt x="8128" y="8086"/>
                  </a:cubicBezTo>
                  <a:cubicBezTo>
                    <a:pt x="10786" y="10400"/>
                    <a:pt x="14774" y="13293"/>
                    <a:pt x="16103" y="15993"/>
                  </a:cubicBezTo>
                  <a:cubicBezTo>
                    <a:pt x="16436" y="15607"/>
                    <a:pt x="17100" y="15221"/>
                    <a:pt x="17765" y="14836"/>
                  </a:cubicBezTo>
                  <a:cubicBezTo>
                    <a:pt x="12780" y="14643"/>
                    <a:pt x="7131" y="14064"/>
                    <a:pt x="3476" y="15993"/>
                  </a:cubicBezTo>
                  <a:cubicBezTo>
                    <a:pt x="1150" y="17343"/>
                    <a:pt x="3476" y="18886"/>
                    <a:pt x="5470" y="19464"/>
                  </a:cubicBezTo>
                  <a:cubicBezTo>
                    <a:pt x="11451" y="21200"/>
                    <a:pt x="19759" y="18693"/>
                    <a:pt x="20756" y="14836"/>
                  </a:cubicBezTo>
                  <a:cubicBezTo>
                    <a:pt x="21088" y="13871"/>
                    <a:pt x="18762" y="14064"/>
                    <a:pt x="18762" y="14836"/>
                  </a:cubicBezTo>
                  <a:cubicBezTo>
                    <a:pt x="18097" y="17536"/>
                    <a:pt x="14110" y="18500"/>
                    <a:pt x="10122" y="18500"/>
                  </a:cubicBezTo>
                  <a:cubicBezTo>
                    <a:pt x="9125" y="18500"/>
                    <a:pt x="8460" y="18307"/>
                    <a:pt x="7796" y="18307"/>
                  </a:cubicBezTo>
                  <a:cubicBezTo>
                    <a:pt x="4805" y="17921"/>
                    <a:pt x="5137" y="17343"/>
                    <a:pt x="8460" y="16186"/>
                  </a:cubicBezTo>
                  <a:cubicBezTo>
                    <a:pt x="10786" y="15800"/>
                    <a:pt x="14110" y="16186"/>
                    <a:pt x="16436" y="16379"/>
                  </a:cubicBezTo>
                  <a:cubicBezTo>
                    <a:pt x="17433" y="16379"/>
                    <a:pt x="18430" y="15800"/>
                    <a:pt x="18097" y="15221"/>
                  </a:cubicBezTo>
                  <a:cubicBezTo>
                    <a:pt x="17100" y="13100"/>
                    <a:pt x="14110" y="10979"/>
                    <a:pt x="12116" y="9050"/>
                  </a:cubicBezTo>
                  <a:cubicBezTo>
                    <a:pt x="9125" y="5964"/>
                    <a:pt x="5470" y="3071"/>
                    <a:pt x="2146" y="179"/>
                  </a:cubicBezTo>
                  <a:cubicBezTo>
                    <a:pt x="1150" y="-400"/>
                    <a:pt x="-512" y="564"/>
                    <a:pt x="153" y="11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6" name="Freeform 9"/>
            <p:cNvSpPr/>
            <p:nvPr/>
          </p:nvSpPr>
          <p:spPr>
            <a:xfrm>
              <a:off x="269623" y="945052"/>
              <a:ext cx="626516" cy="3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07" h="19062" extrusionOk="0">
                  <a:moveTo>
                    <a:pt x="7607" y="2197"/>
                  </a:moveTo>
                  <a:cubicBezTo>
                    <a:pt x="7760" y="1940"/>
                    <a:pt x="7760" y="1683"/>
                    <a:pt x="7913" y="1169"/>
                  </a:cubicBezTo>
                  <a:cubicBezTo>
                    <a:pt x="7913" y="655"/>
                    <a:pt x="7760" y="-374"/>
                    <a:pt x="7300" y="140"/>
                  </a:cubicBezTo>
                  <a:cubicBezTo>
                    <a:pt x="5462" y="2197"/>
                    <a:pt x="3777" y="4255"/>
                    <a:pt x="1938" y="6055"/>
                  </a:cubicBezTo>
                  <a:cubicBezTo>
                    <a:pt x="1173" y="6826"/>
                    <a:pt x="407" y="7083"/>
                    <a:pt x="100" y="8626"/>
                  </a:cubicBezTo>
                  <a:cubicBezTo>
                    <a:pt x="-53" y="8883"/>
                    <a:pt x="-53" y="9397"/>
                    <a:pt x="253" y="9655"/>
                  </a:cubicBezTo>
                  <a:cubicBezTo>
                    <a:pt x="1479" y="11455"/>
                    <a:pt x="12509" y="16083"/>
                    <a:pt x="12509" y="16340"/>
                  </a:cubicBezTo>
                  <a:cubicBezTo>
                    <a:pt x="11743" y="21226"/>
                    <a:pt x="17564" y="18397"/>
                    <a:pt x="18330" y="16597"/>
                  </a:cubicBezTo>
                  <a:cubicBezTo>
                    <a:pt x="21547" y="10169"/>
                    <a:pt x="12202" y="10169"/>
                    <a:pt x="12968" y="15312"/>
                  </a:cubicBezTo>
                  <a:cubicBezTo>
                    <a:pt x="13275" y="16340"/>
                    <a:pt x="14194" y="15055"/>
                    <a:pt x="14041" y="14283"/>
                  </a:cubicBezTo>
                  <a:cubicBezTo>
                    <a:pt x="13887" y="13769"/>
                    <a:pt x="15879" y="13512"/>
                    <a:pt x="16185" y="13512"/>
                  </a:cubicBezTo>
                  <a:cubicBezTo>
                    <a:pt x="21087" y="13255"/>
                    <a:pt x="12815" y="20455"/>
                    <a:pt x="13581" y="15055"/>
                  </a:cubicBezTo>
                  <a:cubicBezTo>
                    <a:pt x="13734" y="14540"/>
                    <a:pt x="13581" y="14026"/>
                    <a:pt x="13275" y="14026"/>
                  </a:cubicBezTo>
                  <a:cubicBezTo>
                    <a:pt x="10058" y="14026"/>
                    <a:pt x="6994" y="11197"/>
                    <a:pt x="3777" y="10169"/>
                  </a:cubicBezTo>
                  <a:cubicBezTo>
                    <a:pt x="3011" y="9912"/>
                    <a:pt x="2245" y="9397"/>
                    <a:pt x="1632" y="8626"/>
                  </a:cubicBezTo>
                  <a:cubicBezTo>
                    <a:pt x="1019" y="8112"/>
                    <a:pt x="1479" y="8369"/>
                    <a:pt x="2245" y="7597"/>
                  </a:cubicBezTo>
                  <a:cubicBezTo>
                    <a:pt x="4083" y="5797"/>
                    <a:pt x="5768" y="3740"/>
                    <a:pt x="7607" y="1940"/>
                  </a:cubicBezTo>
                  <a:cubicBezTo>
                    <a:pt x="7300" y="1426"/>
                    <a:pt x="7147" y="1169"/>
                    <a:pt x="6994" y="912"/>
                  </a:cubicBezTo>
                  <a:cubicBezTo>
                    <a:pt x="6841" y="1169"/>
                    <a:pt x="6841" y="1426"/>
                    <a:pt x="6687" y="1940"/>
                  </a:cubicBezTo>
                  <a:cubicBezTo>
                    <a:pt x="6534" y="3226"/>
                    <a:pt x="7453" y="3483"/>
                    <a:pt x="7607" y="219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7" name="Freeform 10"/>
            <p:cNvSpPr/>
            <p:nvPr/>
          </p:nvSpPr>
          <p:spPr>
            <a:xfrm>
              <a:off x="967040" y="1026222"/>
              <a:ext cx="557866" cy="277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18844" extrusionOk="0">
                  <a:moveTo>
                    <a:pt x="1574" y="2172"/>
                  </a:moveTo>
                  <a:cubicBezTo>
                    <a:pt x="1574" y="1829"/>
                    <a:pt x="1574" y="1486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5943"/>
                    <a:pt x="-1011" y="11429"/>
                    <a:pt x="1943" y="13486"/>
                  </a:cubicBezTo>
                  <a:cubicBezTo>
                    <a:pt x="6004" y="15886"/>
                    <a:pt x="9697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3943" y="15543"/>
                    <a:pt x="13943" y="15543"/>
                    <a:pt x="13758" y="15543"/>
                  </a:cubicBezTo>
                  <a:cubicBezTo>
                    <a:pt x="13389" y="15543"/>
                    <a:pt x="12651" y="17257"/>
                    <a:pt x="13204" y="17943"/>
                  </a:cubicBezTo>
                  <a:cubicBezTo>
                    <a:pt x="15051" y="20343"/>
                    <a:pt x="19481" y="17600"/>
                    <a:pt x="20404" y="13829"/>
                  </a:cubicBezTo>
                  <a:cubicBezTo>
                    <a:pt x="20404" y="13486"/>
                    <a:pt x="20404" y="12800"/>
                    <a:pt x="20404" y="12800"/>
                  </a:cubicBezTo>
                  <a:cubicBezTo>
                    <a:pt x="18927" y="10057"/>
                    <a:pt x="13574" y="11086"/>
                    <a:pt x="13020" y="15543"/>
                  </a:cubicBezTo>
                  <a:cubicBezTo>
                    <a:pt x="12466" y="20686"/>
                    <a:pt x="18004" y="17257"/>
                    <a:pt x="19112" y="16572"/>
                  </a:cubicBezTo>
                  <a:cubicBezTo>
                    <a:pt x="19851" y="16229"/>
                    <a:pt x="20035" y="13829"/>
                    <a:pt x="19112" y="14172"/>
                  </a:cubicBezTo>
                  <a:cubicBezTo>
                    <a:pt x="18558" y="14515"/>
                    <a:pt x="18189" y="14857"/>
                    <a:pt x="17820" y="14857"/>
                  </a:cubicBezTo>
                  <a:cubicBezTo>
                    <a:pt x="17081" y="15200"/>
                    <a:pt x="16527" y="15543"/>
                    <a:pt x="15789" y="15543"/>
                  </a:cubicBezTo>
                  <a:cubicBezTo>
                    <a:pt x="14866" y="15886"/>
                    <a:pt x="14866" y="15543"/>
                    <a:pt x="15789" y="14515"/>
                  </a:cubicBezTo>
                  <a:cubicBezTo>
                    <a:pt x="20589" y="13143"/>
                    <a:pt x="15789" y="17600"/>
                    <a:pt x="14127" y="15543"/>
                  </a:cubicBezTo>
                  <a:cubicBezTo>
                    <a:pt x="13943" y="16572"/>
                    <a:pt x="13758" y="17257"/>
                    <a:pt x="13574" y="17943"/>
                  </a:cubicBezTo>
                  <a:cubicBezTo>
                    <a:pt x="13574" y="17943"/>
                    <a:pt x="13758" y="17943"/>
                    <a:pt x="13758" y="17943"/>
                  </a:cubicBezTo>
                  <a:cubicBezTo>
                    <a:pt x="14497" y="17943"/>
                    <a:pt x="14866" y="15543"/>
                    <a:pt x="14127" y="15543"/>
                  </a:cubicBezTo>
                  <a:cubicBezTo>
                    <a:pt x="10989" y="15543"/>
                    <a:pt x="8220" y="14172"/>
                    <a:pt x="5451" y="12800"/>
                  </a:cubicBezTo>
                  <a:cubicBezTo>
                    <a:pt x="3789" y="12115"/>
                    <a:pt x="1204" y="10743"/>
                    <a:pt x="1204" y="6972"/>
                  </a:cubicBezTo>
                  <a:cubicBezTo>
                    <a:pt x="1389" y="4915"/>
                    <a:pt x="1574" y="2857"/>
                    <a:pt x="1574" y="800"/>
                  </a:cubicBezTo>
                  <a:cubicBezTo>
                    <a:pt x="1574" y="-914"/>
                    <a:pt x="281" y="457"/>
                    <a:pt x="281" y="1829"/>
                  </a:cubicBezTo>
                  <a:cubicBezTo>
                    <a:pt x="281" y="2172"/>
                    <a:pt x="281" y="2515"/>
                    <a:pt x="281" y="3200"/>
                  </a:cubicBezTo>
                  <a:cubicBezTo>
                    <a:pt x="281" y="4915"/>
                    <a:pt x="1574" y="3543"/>
                    <a:pt x="1574" y="2172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8" name="Freeform 11"/>
            <p:cNvSpPr/>
            <p:nvPr/>
          </p:nvSpPr>
          <p:spPr>
            <a:xfrm>
              <a:off x="1318021" y="523944"/>
              <a:ext cx="53770" cy="58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736" h="17579" extrusionOk="0">
                  <a:moveTo>
                    <a:pt x="13292" y="1543"/>
                  </a:moveTo>
                  <a:cubicBezTo>
                    <a:pt x="8308" y="1543"/>
                    <a:pt x="3323" y="4628"/>
                    <a:pt x="1662" y="9257"/>
                  </a:cubicBezTo>
                  <a:cubicBezTo>
                    <a:pt x="1662" y="12343"/>
                    <a:pt x="3323" y="15428"/>
                    <a:pt x="6646" y="15428"/>
                  </a:cubicBezTo>
                  <a:cubicBezTo>
                    <a:pt x="13292" y="13885"/>
                    <a:pt x="14954" y="9257"/>
                    <a:pt x="14954" y="3085"/>
                  </a:cubicBezTo>
                  <a:cubicBezTo>
                    <a:pt x="14954" y="1543"/>
                    <a:pt x="13292" y="0"/>
                    <a:pt x="11631" y="0"/>
                  </a:cubicBezTo>
                  <a:cubicBezTo>
                    <a:pt x="4985" y="0"/>
                    <a:pt x="0" y="7714"/>
                    <a:pt x="0" y="13885"/>
                  </a:cubicBezTo>
                  <a:cubicBezTo>
                    <a:pt x="0" y="18514"/>
                    <a:pt x="4985" y="18514"/>
                    <a:pt x="8308" y="15428"/>
                  </a:cubicBezTo>
                  <a:cubicBezTo>
                    <a:pt x="11631" y="12343"/>
                    <a:pt x="14954" y="9257"/>
                    <a:pt x="14954" y="4628"/>
                  </a:cubicBezTo>
                  <a:cubicBezTo>
                    <a:pt x="16615" y="-3086"/>
                    <a:pt x="4985" y="0"/>
                    <a:pt x="4985" y="6171"/>
                  </a:cubicBezTo>
                  <a:cubicBezTo>
                    <a:pt x="4985" y="6171"/>
                    <a:pt x="3323" y="7714"/>
                    <a:pt x="3323" y="7714"/>
                  </a:cubicBezTo>
                  <a:cubicBezTo>
                    <a:pt x="4985" y="7714"/>
                    <a:pt x="8308" y="9257"/>
                    <a:pt x="11631" y="9257"/>
                  </a:cubicBezTo>
                  <a:cubicBezTo>
                    <a:pt x="11631" y="9257"/>
                    <a:pt x="11631" y="9257"/>
                    <a:pt x="11631" y="10800"/>
                  </a:cubicBezTo>
                  <a:cubicBezTo>
                    <a:pt x="11631" y="9257"/>
                    <a:pt x="11631" y="10800"/>
                    <a:pt x="8308" y="10800"/>
                  </a:cubicBezTo>
                  <a:cubicBezTo>
                    <a:pt x="6646" y="9257"/>
                    <a:pt x="6646" y="7714"/>
                    <a:pt x="4985" y="7714"/>
                  </a:cubicBezTo>
                  <a:cubicBezTo>
                    <a:pt x="4985" y="7714"/>
                    <a:pt x="4985" y="7714"/>
                    <a:pt x="4985" y="7714"/>
                  </a:cubicBezTo>
                  <a:cubicBezTo>
                    <a:pt x="4985" y="6171"/>
                    <a:pt x="6646" y="6171"/>
                    <a:pt x="6646" y="4628"/>
                  </a:cubicBezTo>
                  <a:cubicBezTo>
                    <a:pt x="6646" y="4628"/>
                    <a:pt x="6646" y="4628"/>
                    <a:pt x="6646" y="4628"/>
                  </a:cubicBezTo>
                  <a:cubicBezTo>
                    <a:pt x="8308" y="4628"/>
                    <a:pt x="8308" y="4628"/>
                    <a:pt x="9969" y="3085"/>
                  </a:cubicBezTo>
                  <a:cubicBezTo>
                    <a:pt x="9969" y="3085"/>
                    <a:pt x="9969" y="3085"/>
                    <a:pt x="8308" y="3085"/>
                  </a:cubicBezTo>
                  <a:cubicBezTo>
                    <a:pt x="9969" y="6171"/>
                    <a:pt x="11631" y="7714"/>
                    <a:pt x="13292" y="9257"/>
                  </a:cubicBezTo>
                  <a:cubicBezTo>
                    <a:pt x="13292" y="9257"/>
                    <a:pt x="13292" y="9257"/>
                    <a:pt x="13292" y="9257"/>
                  </a:cubicBezTo>
                  <a:cubicBezTo>
                    <a:pt x="11631" y="10800"/>
                    <a:pt x="11631" y="10800"/>
                    <a:pt x="11631" y="12343"/>
                  </a:cubicBezTo>
                  <a:cubicBezTo>
                    <a:pt x="11631" y="12343"/>
                    <a:pt x="11631" y="12343"/>
                    <a:pt x="11631" y="12343"/>
                  </a:cubicBezTo>
                  <a:cubicBezTo>
                    <a:pt x="9969" y="12343"/>
                    <a:pt x="9969" y="12343"/>
                    <a:pt x="8308" y="13885"/>
                  </a:cubicBezTo>
                  <a:cubicBezTo>
                    <a:pt x="9969" y="12343"/>
                    <a:pt x="9969" y="12343"/>
                    <a:pt x="11631" y="12343"/>
                  </a:cubicBezTo>
                  <a:cubicBezTo>
                    <a:pt x="16615" y="12343"/>
                    <a:pt x="21600" y="1543"/>
                    <a:pt x="13292" y="154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59" name="Freeform 12"/>
            <p:cNvSpPr/>
            <p:nvPr/>
          </p:nvSpPr>
          <p:spPr>
            <a:xfrm>
              <a:off x="1297781" y="481948"/>
              <a:ext cx="167749" cy="205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19113" extrusionOk="0">
                  <a:moveTo>
                    <a:pt x="4447" y="17060"/>
                  </a:moveTo>
                  <a:cubicBezTo>
                    <a:pt x="4447" y="16590"/>
                    <a:pt x="4447" y="16590"/>
                    <a:pt x="4447" y="16121"/>
                  </a:cubicBezTo>
                  <a:cubicBezTo>
                    <a:pt x="3176" y="17060"/>
                    <a:pt x="2541" y="17999"/>
                    <a:pt x="1906" y="18469"/>
                  </a:cubicBezTo>
                  <a:cubicBezTo>
                    <a:pt x="3812" y="17999"/>
                    <a:pt x="5718" y="17060"/>
                    <a:pt x="7624" y="16590"/>
                  </a:cubicBezTo>
                  <a:cubicBezTo>
                    <a:pt x="8894" y="15651"/>
                    <a:pt x="10165" y="14712"/>
                    <a:pt x="11435" y="13773"/>
                  </a:cubicBezTo>
                  <a:cubicBezTo>
                    <a:pt x="12706" y="12834"/>
                    <a:pt x="14612" y="11895"/>
                    <a:pt x="15882" y="10956"/>
                  </a:cubicBezTo>
                  <a:cubicBezTo>
                    <a:pt x="18424" y="9547"/>
                    <a:pt x="19694" y="6730"/>
                    <a:pt x="20965" y="4851"/>
                  </a:cubicBezTo>
                  <a:cubicBezTo>
                    <a:pt x="21600" y="2973"/>
                    <a:pt x="20329" y="1564"/>
                    <a:pt x="19059" y="625"/>
                  </a:cubicBezTo>
                  <a:cubicBezTo>
                    <a:pt x="17788" y="-1253"/>
                    <a:pt x="13976" y="1564"/>
                    <a:pt x="15247" y="2973"/>
                  </a:cubicBezTo>
                  <a:cubicBezTo>
                    <a:pt x="16518" y="4382"/>
                    <a:pt x="17153" y="4382"/>
                    <a:pt x="15882" y="5790"/>
                  </a:cubicBezTo>
                  <a:cubicBezTo>
                    <a:pt x="15247" y="7199"/>
                    <a:pt x="13976" y="8608"/>
                    <a:pt x="12706" y="9077"/>
                  </a:cubicBezTo>
                  <a:cubicBezTo>
                    <a:pt x="9529" y="10956"/>
                    <a:pt x="6353" y="14712"/>
                    <a:pt x="2541" y="15182"/>
                  </a:cubicBezTo>
                  <a:cubicBezTo>
                    <a:pt x="1271" y="15182"/>
                    <a:pt x="0" y="16121"/>
                    <a:pt x="0" y="17530"/>
                  </a:cubicBezTo>
                  <a:cubicBezTo>
                    <a:pt x="0" y="17530"/>
                    <a:pt x="0" y="17530"/>
                    <a:pt x="0" y="17999"/>
                  </a:cubicBezTo>
                  <a:cubicBezTo>
                    <a:pt x="0" y="20347"/>
                    <a:pt x="4447" y="18469"/>
                    <a:pt x="4447" y="1706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0" name="Freeform 13"/>
            <p:cNvSpPr/>
            <p:nvPr/>
          </p:nvSpPr>
          <p:spPr>
            <a:xfrm>
              <a:off x="1090851" y="321104"/>
              <a:ext cx="199187" cy="115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55" h="18304" extrusionOk="0">
                  <a:moveTo>
                    <a:pt x="534" y="16267"/>
                  </a:moveTo>
                  <a:cubicBezTo>
                    <a:pt x="3046" y="19467"/>
                    <a:pt x="7064" y="18667"/>
                    <a:pt x="9576" y="15467"/>
                  </a:cubicBezTo>
                  <a:cubicBezTo>
                    <a:pt x="11083" y="13867"/>
                    <a:pt x="13092" y="13867"/>
                    <a:pt x="14599" y="12267"/>
                  </a:cubicBezTo>
                  <a:cubicBezTo>
                    <a:pt x="16608" y="9867"/>
                    <a:pt x="18115" y="7467"/>
                    <a:pt x="19622" y="4267"/>
                  </a:cubicBezTo>
                  <a:cubicBezTo>
                    <a:pt x="20627" y="1067"/>
                    <a:pt x="18115" y="-2133"/>
                    <a:pt x="17111" y="1867"/>
                  </a:cubicBezTo>
                  <a:cubicBezTo>
                    <a:pt x="15604" y="5867"/>
                    <a:pt x="12590" y="8267"/>
                    <a:pt x="9576" y="9867"/>
                  </a:cubicBezTo>
                  <a:cubicBezTo>
                    <a:pt x="8571" y="9867"/>
                    <a:pt x="8069" y="11467"/>
                    <a:pt x="7064" y="11467"/>
                  </a:cubicBezTo>
                  <a:cubicBezTo>
                    <a:pt x="5557" y="13067"/>
                    <a:pt x="4050" y="13067"/>
                    <a:pt x="2543" y="10667"/>
                  </a:cubicBezTo>
                  <a:cubicBezTo>
                    <a:pt x="1036" y="9067"/>
                    <a:pt x="-973" y="14667"/>
                    <a:pt x="534" y="16267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1" name="Freeform 14"/>
            <p:cNvSpPr/>
            <p:nvPr/>
          </p:nvSpPr>
          <p:spPr>
            <a:xfrm>
              <a:off x="928033" y="246704"/>
              <a:ext cx="134201" cy="70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70" h="20300" extrusionOk="0">
                  <a:moveTo>
                    <a:pt x="16733" y="140"/>
                  </a:moveTo>
                  <a:cubicBezTo>
                    <a:pt x="11693" y="3020"/>
                    <a:pt x="6653" y="5900"/>
                    <a:pt x="2333" y="10220"/>
                  </a:cubicBezTo>
                  <a:cubicBezTo>
                    <a:pt x="173" y="11660"/>
                    <a:pt x="-1267" y="20300"/>
                    <a:pt x="1613" y="20300"/>
                  </a:cubicBezTo>
                  <a:cubicBezTo>
                    <a:pt x="2333" y="20300"/>
                    <a:pt x="2333" y="20300"/>
                    <a:pt x="3053" y="20300"/>
                  </a:cubicBezTo>
                  <a:cubicBezTo>
                    <a:pt x="5213" y="20300"/>
                    <a:pt x="7373" y="10220"/>
                    <a:pt x="3773" y="10220"/>
                  </a:cubicBezTo>
                  <a:cubicBezTo>
                    <a:pt x="3773" y="10220"/>
                    <a:pt x="3053" y="10220"/>
                    <a:pt x="3053" y="10220"/>
                  </a:cubicBezTo>
                  <a:cubicBezTo>
                    <a:pt x="3053" y="13100"/>
                    <a:pt x="2333" y="17420"/>
                    <a:pt x="2333" y="20300"/>
                  </a:cubicBezTo>
                  <a:cubicBezTo>
                    <a:pt x="7373" y="15980"/>
                    <a:pt x="11693" y="13100"/>
                    <a:pt x="16733" y="10220"/>
                  </a:cubicBezTo>
                  <a:cubicBezTo>
                    <a:pt x="19613" y="8780"/>
                    <a:pt x="20333" y="-1300"/>
                    <a:pt x="16733" y="14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2" name="Freeform 15"/>
            <p:cNvSpPr/>
            <p:nvPr/>
          </p:nvSpPr>
          <p:spPr>
            <a:xfrm>
              <a:off x="1121568" y="206288"/>
              <a:ext cx="114554" cy="51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4" h="19828" extrusionOk="0">
                  <a:moveTo>
                    <a:pt x="6300" y="11973"/>
                  </a:moveTo>
                  <a:cubicBezTo>
                    <a:pt x="6300" y="11973"/>
                    <a:pt x="6300" y="11973"/>
                    <a:pt x="6300" y="11973"/>
                  </a:cubicBezTo>
                  <a:cubicBezTo>
                    <a:pt x="6300" y="13937"/>
                    <a:pt x="5400" y="15901"/>
                    <a:pt x="5400" y="15901"/>
                  </a:cubicBezTo>
                  <a:cubicBezTo>
                    <a:pt x="4500" y="17864"/>
                    <a:pt x="4500" y="17864"/>
                    <a:pt x="5400" y="17864"/>
                  </a:cubicBezTo>
                  <a:cubicBezTo>
                    <a:pt x="7200" y="17864"/>
                    <a:pt x="8100" y="17864"/>
                    <a:pt x="9900" y="17864"/>
                  </a:cubicBezTo>
                  <a:cubicBezTo>
                    <a:pt x="12600" y="17864"/>
                    <a:pt x="15300" y="15901"/>
                    <a:pt x="18000" y="13937"/>
                  </a:cubicBezTo>
                  <a:cubicBezTo>
                    <a:pt x="20700" y="11973"/>
                    <a:pt x="21600" y="-1772"/>
                    <a:pt x="18000" y="192"/>
                  </a:cubicBezTo>
                  <a:cubicBezTo>
                    <a:pt x="13500" y="4119"/>
                    <a:pt x="9900" y="2155"/>
                    <a:pt x="6300" y="2155"/>
                  </a:cubicBezTo>
                  <a:cubicBezTo>
                    <a:pt x="3600" y="4119"/>
                    <a:pt x="900" y="6083"/>
                    <a:pt x="0" y="13937"/>
                  </a:cubicBezTo>
                  <a:cubicBezTo>
                    <a:pt x="0" y="15901"/>
                    <a:pt x="900" y="19828"/>
                    <a:pt x="2700" y="19828"/>
                  </a:cubicBezTo>
                  <a:cubicBezTo>
                    <a:pt x="4500" y="19828"/>
                    <a:pt x="5400" y="15901"/>
                    <a:pt x="6300" y="11973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3" name="Freeform 16"/>
            <p:cNvSpPr/>
            <p:nvPr/>
          </p:nvSpPr>
          <p:spPr>
            <a:xfrm>
              <a:off x="87781" y="1254533"/>
              <a:ext cx="92169" cy="185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774" h="20391" extrusionOk="0">
                  <a:moveTo>
                    <a:pt x="13464" y="0"/>
                  </a:moveTo>
                  <a:cubicBezTo>
                    <a:pt x="1368" y="1108"/>
                    <a:pt x="-3816" y="14400"/>
                    <a:pt x="3096" y="19938"/>
                  </a:cubicBezTo>
                  <a:cubicBezTo>
                    <a:pt x="5688" y="21600"/>
                    <a:pt x="10872" y="18277"/>
                    <a:pt x="8280" y="16615"/>
                  </a:cubicBezTo>
                  <a:cubicBezTo>
                    <a:pt x="4824" y="14400"/>
                    <a:pt x="4824" y="4431"/>
                    <a:pt x="12600" y="3877"/>
                  </a:cubicBezTo>
                  <a:cubicBezTo>
                    <a:pt x="15192" y="3877"/>
                    <a:pt x="17784" y="0"/>
                    <a:pt x="13464" y="0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164" name="Freeform 17"/>
            <p:cNvSpPr/>
            <p:nvPr/>
          </p:nvSpPr>
          <p:spPr>
            <a:xfrm>
              <a:off x="0" y="1250455"/>
              <a:ext cx="66833" cy="162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8" h="18878" extrusionOk="0">
                  <a:moveTo>
                    <a:pt x="9257" y="2316"/>
                  </a:moveTo>
                  <a:cubicBezTo>
                    <a:pt x="9257" y="3483"/>
                    <a:pt x="6171" y="4067"/>
                    <a:pt x="6171" y="5235"/>
                  </a:cubicBezTo>
                  <a:cubicBezTo>
                    <a:pt x="4629" y="6986"/>
                    <a:pt x="4629" y="8154"/>
                    <a:pt x="3086" y="9321"/>
                  </a:cubicBezTo>
                  <a:cubicBezTo>
                    <a:pt x="0" y="12240"/>
                    <a:pt x="0" y="14575"/>
                    <a:pt x="0" y="17494"/>
                  </a:cubicBezTo>
                  <a:cubicBezTo>
                    <a:pt x="0" y="20413"/>
                    <a:pt x="9257" y="18078"/>
                    <a:pt x="9257" y="16327"/>
                  </a:cubicBezTo>
                  <a:cubicBezTo>
                    <a:pt x="9257" y="14575"/>
                    <a:pt x="9257" y="12824"/>
                    <a:pt x="10800" y="11072"/>
                  </a:cubicBezTo>
                  <a:cubicBezTo>
                    <a:pt x="12343" y="9905"/>
                    <a:pt x="13886" y="8737"/>
                    <a:pt x="15429" y="7570"/>
                  </a:cubicBezTo>
                  <a:cubicBezTo>
                    <a:pt x="15429" y="6986"/>
                    <a:pt x="15429" y="6402"/>
                    <a:pt x="15429" y="5818"/>
                  </a:cubicBezTo>
                  <a:cubicBezTo>
                    <a:pt x="15429" y="4651"/>
                    <a:pt x="15429" y="5818"/>
                    <a:pt x="16971" y="4651"/>
                  </a:cubicBezTo>
                  <a:cubicBezTo>
                    <a:pt x="18514" y="4067"/>
                    <a:pt x="20057" y="2899"/>
                    <a:pt x="20057" y="1732"/>
                  </a:cubicBezTo>
                  <a:cubicBezTo>
                    <a:pt x="21600" y="-1187"/>
                    <a:pt x="10800" y="-19"/>
                    <a:pt x="9257" y="2316"/>
                  </a:cubicBezTo>
                  <a:close/>
                </a:path>
              </a:pathLst>
            </a:cu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166" name="Freeform 21"/>
          <p:cNvSpPr/>
          <p:nvPr/>
        </p:nvSpPr>
        <p:spPr>
          <a:xfrm>
            <a:off x="3766220" y="3962284"/>
            <a:ext cx="5504839" cy="2630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93" h="21369" extrusionOk="0">
                <a:moveTo>
                  <a:pt x="85" y="78"/>
                </a:moveTo>
                <a:cubicBezTo>
                  <a:pt x="28" y="78"/>
                  <a:pt x="0" y="695"/>
                  <a:pt x="0" y="1003"/>
                </a:cubicBezTo>
                <a:cubicBezTo>
                  <a:pt x="0" y="1620"/>
                  <a:pt x="28" y="2238"/>
                  <a:pt x="85" y="2238"/>
                </a:cubicBezTo>
                <a:cubicBezTo>
                  <a:pt x="1668" y="2238"/>
                  <a:pt x="3421" y="2238"/>
                  <a:pt x="5174" y="1929"/>
                </a:cubicBezTo>
                <a:cubicBezTo>
                  <a:pt x="9330" y="1929"/>
                  <a:pt x="13373" y="1929"/>
                  <a:pt x="17670" y="2546"/>
                </a:cubicBezTo>
                <a:cubicBezTo>
                  <a:pt x="17727" y="2546"/>
                  <a:pt x="17868" y="2546"/>
                  <a:pt x="18038" y="2546"/>
                </a:cubicBezTo>
                <a:cubicBezTo>
                  <a:pt x="16426" y="3163"/>
                  <a:pt x="14786" y="3780"/>
                  <a:pt x="14617" y="3780"/>
                </a:cubicBezTo>
                <a:cubicBezTo>
                  <a:pt x="11705" y="1929"/>
                  <a:pt x="9245" y="4398"/>
                  <a:pt x="6814" y="6558"/>
                </a:cubicBezTo>
                <a:cubicBezTo>
                  <a:pt x="5032" y="8409"/>
                  <a:pt x="3251" y="9952"/>
                  <a:pt x="1329" y="9952"/>
                </a:cubicBezTo>
                <a:cubicBezTo>
                  <a:pt x="1329" y="11803"/>
                  <a:pt x="1329" y="11803"/>
                  <a:pt x="1329" y="11803"/>
                </a:cubicBezTo>
                <a:cubicBezTo>
                  <a:pt x="3053" y="11803"/>
                  <a:pt x="4580" y="10878"/>
                  <a:pt x="6079" y="9952"/>
                </a:cubicBezTo>
                <a:cubicBezTo>
                  <a:pt x="8934" y="8409"/>
                  <a:pt x="11620" y="6558"/>
                  <a:pt x="15239" y="12112"/>
                </a:cubicBezTo>
                <a:cubicBezTo>
                  <a:pt x="14984" y="12112"/>
                  <a:pt x="14984" y="12112"/>
                  <a:pt x="14984" y="12112"/>
                </a:cubicBezTo>
                <a:cubicBezTo>
                  <a:pt x="12072" y="12112"/>
                  <a:pt x="10037" y="12112"/>
                  <a:pt x="6672" y="18283"/>
                </a:cubicBezTo>
                <a:cubicBezTo>
                  <a:pt x="6135" y="19209"/>
                  <a:pt x="6135" y="19209"/>
                  <a:pt x="6135" y="19209"/>
                </a:cubicBezTo>
                <a:cubicBezTo>
                  <a:pt x="6107" y="19518"/>
                  <a:pt x="6050" y="19826"/>
                  <a:pt x="6079" y="20443"/>
                </a:cubicBezTo>
                <a:cubicBezTo>
                  <a:pt x="6079" y="21060"/>
                  <a:pt x="6135" y="21369"/>
                  <a:pt x="6163" y="21369"/>
                </a:cubicBezTo>
                <a:cubicBezTo>
                  <a:pt x="6701" y="20443"/>
                  <a:pt x="6701" y="20443"/>
                  <a:pt x="6701" y="20443"/>
                </a:cubicBezTo>
                <a:cubicBezTo>
                  <a:pt x="10065" y="13963"/>
                  <a:pt x="12072" y="14272"/>
                  <a:pt x="14984" y="14272"/>
                </a:cubicBezTo>
                <a:cubicBezTo>
                  <a:pt x="15437" y="14272"/>
                  <a:pt x="15917" y="14272"/>
                  <a:pt x="16257" y="14272"/>
                </a:cubicBezTo>
                <a:cubicBezTo>
                  <a:pt x="16257" y="12420"/>
                  <a:pt x="16257" y="12420"/>
                  <a:pt x="16257" y="12420"/>
                </a:cubicBezTo>
                <a:cubicBezTo>
                  <a:pt x="16228" y="12420"/>
                  <a:pt x="16228" y="12112"/>
                  <a:pt x="16200" y="12112"/>
                </a:cubicBezTo>
                <a:cubicBezTo>
                  <a:pt x="16087" y="11803"/>
                  <a:pt x="15861" y="11186"/>
                  <a:pt x="15832" y="11186"/>
                </a:cubicBezTo>
                <a:cubicBezTo>
                  <a:pt x="13203" y="6866"/>
                  <a:pt x="11083" y="5940"/>
                  <a:pt x="9075" y="6558"/>
                </a:cubicBezTo>
                <a:cubicBezTo>
                  <a:pt x="10800" y="5323"/>
                  <a:pt x="12609" y="4398"/>
                  <a:pt x="14617" y="5632"/>
                </a:cubicBezTo>
                <a:cubicBezTo>
                  <a:pt x="14815" y="5940"/>
                  <a:pt x="17020" y="5015"/>
                  <a:pt x="18886" y="4089"/>
                </a:cubicBezTo>
                <a:cubicBezTo>
                  <a:pt x="20158" y="3472"/>
                  <a:pt x="21289" y="2855"/>
                  <a:pt x="21515" y="2238"/>
                </a:cubicBezTo>
                <a:cubicBezTo>
                  <a:pt x="21543" y="2238"/>
                  <a:pt x="21572" y="2238"/>
                  <a:pt x="21572" y="1929"/>
                </a:cubicBezTo>
                <a:cubicBezTo>
                  <a:pt x="21600" y="1620"/>
                  <a:pt x="21600" y="1003"/>
                  <a:pt x="21572" y="386"/>
                </a:cubicBezTo>
                <a:cubicBezTo>
                  <a:pt x="21572" y="386"/>
                  <a:pt x="21572" y="386"/>
                  <a:pt x="21572" y="386"/>
                </a:cubicBezTo>
                <a:cubicBezTo>
                  <a:pt x="21572" y="386"/>
                  <a:pt x="21515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459" y="386"/>
                  <a:pt x="21459" y="386"/>
                  <a:pt x="21459" y="386"/>
                </a:cubicBezTo>
                <a:cubicBezTo>
                  <a:pt x="21148" y="386"/>
                  <a:pt x="20158" y="386"/>
                  <a:pt x="19282" y="386"/>
                </a:cubicBezTo>
                <a:cubicBezTo>
                  <a:pt x="18518" y="386"/>
                  <a:pt x="17840" y="386"/>
                  <a:pt x="17670" y="386"/>
                </a:cubicBezTo>
                <a:cubicBezTo>
                  <a:pt x="13401" y="-231"/>
                  <a:pt x="9330" y="78"/>
                  <a:pt x="5174" y="78"/>
                </a:cubicBezTo>
                <a:cubicBezTo>
                  <a:pt x="3562" y="78"/>
                  <a:pt x="1923" y="78"/>
                  <a:pt x="85" y="78"/>
                </a:cubicBezTo>
                <a:close/>
              </a:path>
            </a:pathLst>
          </a:custGeom>
          <a:solidFill>
            <a:srgbClr val="5092E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2555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6" name="任意多边形 13"/>
          <p:cNvGrpSpPr/>
          <p:nvPr/>
        </p:nvGrpSpPr>
        <p:grpSpPr>
          <a:xfrm>
            <a:off x="4449512" y="2250800"/>
            <a:ext cx="3348328" cy="3204436"/>
            <a:chOff x="0" y="0"/>
            <a:chExt cx="3348327" cy="3204435"/>
          </a:xfrm>
        </p:grpSpPr>
        <p:sp>
          <p:nvSpPr>
            <p:cNvPr id="1484" name="形狀"/>
            <p:cNvSpPr/>
            <p:nvPr/>
          </p:nvSpPr>
          <p:spPr>
            <a:xfrm rot="16200000">
              <a:off x="71945" y="-71946"/>
              <a:ext cx="3204437" cy="334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2" y="10795"/>
                  </a:moveTo>
                  <a:cubicBezTo>
                    <a:pt x="16242" y="7977"/>
                    <a:pt x="13854" y="5693"/>
                    <a:pt x="10909" y="5693"/>
                  </a:cubicBezTo>
                  <a:cubicBezTo>
                    <a:pt x="7964" y="5693"/>
                    <a:pt x="5576" y="7977"/>
                    <a:pt x="5576" y="10795"/>
                  </a:cubicBezTo>
                  <a:cubicBezTo>
                    <a:pt x="5576" y="13612"/>
                    <a:pt x="7964" y="15896"/>
                    <a:pt x="10909" y="15896"/>
                  </a:cubicBezTo>
                  <a:cubicBezTo>
                    <a:pt x="13854" y="15896"/>
                    <a:pt x="16242" y="13612"/>
                    <a:pt x="16242" y="10795"/>
                  </a:cubicBezTo>
                  <a:close/>
                  <a:moveTo>
                    <a:pt x="21600" y="9772"/>
                  </a:moveTo>
                  <a:lnTo>
                    <a:pt x="21600" y="11357"/>
                  </a:lnTo>
                  <a:cubicBezTo>
                    <a:pt x="21600" y="11766"/>
                    <a:pt x="21253" y="12098"/>
                    <a:pt x="20825" y="12098"/>
                  </a:cubicBezTo>
                  <a:lnTo>
                    <a:pt x="18547" y="12098"/>
                  </a:lnTo>
                  <a:lnTo>
                    <a:pt x="18516" y="12292"/>
                  </a:lnTo>
                  <a:cubicBezTo>
                    <a:pt x="18258" y="13501"/>
                    <a:pt x="17692" y="14603"/>
                    <a:pt x="16901" y="15520"/>
                  </a:cubicBezTo>
                  <a:lnTo>
                    <a:pt x="16746" y="15684"/>
                  </a:lnTo>
                  <a:lnTo>
                    <a:pt x="18376" y="17806"/>
                  </a:lnTo>
                  <a:cubicBezTo>
                    <a:pt x="18502" y="17971"/>
                    <a:pt x="18547" y="18170"/>
                    <a:pt x="18517" y="18357"/>
                  </a:cubicBezTo>
                  <a:cubicBezTo>
                    <a:pt x="18487" y="18545"/>
                    <a:pt x="18383" y="18721"/>
                    <a:pt x="18210" y="18843"/>
                  </a:cubicBezTo>
                  <a:lnTo>
                    <a:pt x="16875" y="19781"/>
                  </a:lnTo>
                  <a:cubicBezTo>
                    <a:pt x="16530" y="20023"/>
                    <a:pt x="16045" y="19952"/>
                    <a:pt x="15792" y="19622"/>
                  </a:cubicBezTo>
                  <a:lnTo>
                    <a:pt x="14181" y="17525"/>
                  </a:lnTo>
                  <a:lnTo>
                    <a:pt x="13932" y="17640"/>
                  </a:lnTo>
                  <a:cubicBezTo>
                    <a:pt x="13235" y="17922"/>
                    <a:pt x="12486" y="18109"/>
                    <a:pt x="11703" y="18185"/>
                  </a:cubicBezTo>
                  <a:lnTo>
                    <a:pt x="11610" y="18190"/>
                  </a:lnTo>
                  <a:lnTo>
                    <a:pt x="11610" y="20859"/>
                  </a:lnTo>
                  <a:cubicBezTo>
                    <a:pt x="11610" y="21268"/>
                    <a:pt x="11263" y="21600"/>
                    <a:pt x="10835" y="21600"/>
                  </a:cubicBezTo>
                  <a:lnTo>
                    <a:pt x="9179" y="21600"/>
                  </a:lnTo>
                  <a:cubicBezTo>
                    <a:pt x="8751" y="21600"/>
                    <a:pt x="8404" y="21268"/>
                    <a:pt x="8404" y="20859"/>
                  </a:cubicBezTo>
                  <a:lnTo>
                    <a:pt x="8404" y="17821"/>
                  </a:lnTo>
                  <a:lnTo>
                    <a:pt x="7886" y="17640"/>
                  </a:lnTo>
                  <a:cubicBezTo>
                    <a:pt x="7190" y="17358"/>
                    <a:pt x="6545" y="16981"/>
                    <a:pt x="5970" y="16527"/>
                  </a:cubicBezTo>
                  <a:lnTo>
                    <a:pt x="5682" y="16277"/>
                  </a:lnTo>
                  <a:lnTo>
                    <a:pt x="4046" y="17721"/>
                  </a:lnTo>
                  <a:cubicBezTo>
                    <a:pt x="3731" y="17998"/>
                    <a:pt x="3241" y="17979"/>
                    <a:pt x="2951" y="17679"/>
                  </a:cubicBezTo>
                  <a:lnTo>
                    <a:pt x="1828" y="16514"/>
                  </a:lnTo>
                  <a:cubicBezTo>
                    <a:pt x="1538" y="16213"/>
                    <a:pt x="1558" y="15744"/>
                    <a:pt x="1872" y="15466"/>
                  </a:cubicBezTo>
                  <a:lnTo>
                    <a:pt x="3796" y="13769"/>
                  </a:lnTo>
                  <a:lnTo>
                    <a:pt x="3754" y="13686"/>
                  </a:lnTo>
                  <a:cubicBezTo>
                    <a:pt x="3558" y="13242"/>
                    <a:pt x="3405" y="12775"/>
                    <a:pt x="3302" y="12292"/>
                  </a:cubicBezTo>
                  <a:lnTo>
                    <a:pt x="3271" y="12098"/>
                  </a:lnTo>
                  <a:lnTo>
                    <a:pt x="775" y="12098"/>
                  </a:lnTo>
                  <a:cubicBezTo>
                    <a:pt x="347" y="12098"/>
                    <a:pt x="0" y="11766"/>
                    <a:pt x="0" y="11357"/>
                  </a:cubicBezTo>
                  <a:lnTo>
                    <a:pt x="0" y="9772"/>
                  </a:lnTo>
                  <a:cubicBezTo>
                    <a:pt x="0" y="9363"/>
                    <a:pt x="347" y="9031"/>
                    <a:pt x="775" y="9031"/>
                  </a:cubicBezTo>
                  <a:lnTo>
                    <a:pt x="3373" y="9031"/>
                  </a:lnTo>
                  <a:lnTo>
                    <a:pt x="3493" y="8586"/>
                  </a:lnTo>
                  <a:cubicBezTo>
                    <a:pt x="3720" y="7888"/>
                    <a:pt x="4051" y="7234"/>
                    <a:pt x="4470" y="6641"/>
                  </a:cubicBezTo>
                  <a:lnTo>
                    <a:pt x="4833" y="6176"/>
                  </a:lnTo>
                  <a:lnTo>
                    <a:pt x="3068" y="4009"/>
                  </a:lnTo>
                  <a:cubicBezTo>
                    <a:pt x="2805" y="3686"/>
                    <a:pt x="2866" y="3220"/>
                    <a:pt x="3203" y="2969"/>
                  </a:cubicBezTo>
                  <a:lnTo>
                    <a:pt x="4510" y="1995"/>
                  </a:lnTo>
                  <a:cubicBezTo>
                    <a:pt x="4848" y="1743"/>
                    <a:pt x="5335" y="1801"/>
                    <a:pt x="5598" y="2124"/>
                  </a:cubicBezTo>
                  <a:lnTo>
                    <a:pt x="7303" y="4218"/>
                  </a:lnTo>
                  <a:lnTo>
                    <a:pt x="7886" y="3950"/>
                  </a:lnTo>
                  <a:lnTo>
                    <a:pt x="8404" y="3769"/>
                  </a:lnTo>
                  <a:lnTo>
                    <a:pt x="8404" y="741"/>
                  </a:lnTo>
                  <a:cubicBezTo>
                    <a:pt x="8404" y="332"/>
                    <a:pt x="8751" y="0"/>
                    <a:pt x="9179" y="0"/>
                  </a:cubicBezTo>
                  <a:lnTo>
                    <a:pt x="10835" y="0"/>
                  </a:lnTo>
                  <a:cubicBezTo>
                    <a:pt x="11263" y="0"/>
                    <a:pt x="11610" y="332"/>
                    <a:pt x="11610" y="741"/>
                  </a:cubicBezTo>
                  <a:lnTo>
                    <a:pt x="11610" y="3400"/>
                  </a:lnTo>
                  <a:lnTo>
                    <a:pt x="11703" y="3404"/>
                  </a:lnTo>
                  <a:cubicBezTo>
                    <a:pt x="12486" y="3480"/>
                    <a:pt x="13235" y="3668"/>
                    <a:pt x="13932" y="3950"/>
                  </a:cubicBezTo>
                  <a:lnTo>
                    <a:pt x="14586" y="4251"/>
                  </a:lnTo>
                  <a:lnTo>
                    <a:pt x="16393" y="2485"/>
                  </a:lnTo>
                  <a:cubicBezTo>
                    <a:pt x="16692" y="2193"/>
                    <a:pt x="17183" y="2188"/>
                    <a:pt x="17488" y="2474"/>
                  </a:cubicBezTo>
                  <a:lnTo>
                    <a:pt x="18672" y="3583"/>
                  </a:lnTo>
                  <a:cubicBezTo>
                    <a:pt x="18825" y="3726"/>
                    <a:pt x="18903" y="3915"/>
                    <a:pt x="18905" y="4104"/>
                  </a:cubicBezTo>
                  <a:cubicBezTo>
                    <a:pt x="18907" y="4294"/>
                    <a:pt x="18834" y="4485"/>
                    <a:pt x="18684" y="4631"/>
                  </a:cubicBezTo>
                  <a:lnTo>
                    <a:pt x="17036" y="6242"/>
                  </a:lnTo>
                  <a:lnTo>
                    <a:pt x="17348" y="6641"/>
                  </a:lnTo>
                  <a:cubicBezTo>
                    <a:pt x="17767" y="7234"/>
                    <a:pt x="18098" y="7888"/>
                    <a:pt x="18325" y="8586"/>
                  </a:cubicBezTo>
                  <a:lnTo>
                    <a:pt x="18445" y="9031"/>
                  </a:lnTo>
                  <a:lnTo>
                    <a:pt x="20825" y="9031"/>
                  </a:lnTo>
                  <a:cubicBezTo>
                    <a:pt x="21253" y="9031"/>
                    <a:pt x="21600" y="9363"/>
                    <a:pt x="21600" y="9772"/>
                  </a:cubicBezTo>
                  <a:close/>
                </a:path>
              </a:pathLst>
            </a:custGeom>
            <a:blipFill rotWithShape="1">
              <a:blip r:embed="rId2"/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  <p:sp>
          <p:nvSpPr>
            <p:cNvPr id="1485" name="形狀"/>
            <p:cNvSpPr/>
            <p:nvPr/>
          </p:nvSpPr>
          <p:spPr>
            <a:xfrm rot="16200000">
              <a:off x="71945" y="-71946"/>
              <a:ext cx="3204437" cy="3348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242" y="10795"/>
                  </a:moveTo>
                  <a:cubicBezTo>
                    <a:pt x="16242" y="7977"/>
                    <a:pt x="13854" y="5693"/>
                    <a:pt x="10909" y="5693"/>
                  </a:cubicBezTo>
                  <a:cubicBezTo>
                    <a:pt x="7964" y="5693"/>
                    <a:pt x="5576" y="7977"/>
                    <a:pt x="5576" y="10795"/>
                  </a:cubicBezTo>
                  <a:cubicBezTo>
                    <a:pt x="5576" y="13612"/>
                    <a:pt x="7964" y="15896"/>
                    <a:pt x="10909" y="15896"/>
                  </a:cubicBezTo>
                  <a:cubicBezTo>
                    <a:pt x="13854" y="15896"/>
                    <a:pt x="16242" y="13612"/>
                    <a:pt x="16242" y="10795"/>
                  </a:cubicBezTo>
                  <a:close/>
                  <a:moveTo>
                    <a:pt x="21600" y="9772"/>
                  </a:moveTo>
                  <a:lnTo>
                    <a:pt x="21600" y="11357"/>
                  </a:lnTo>
                  <a:cubicBezTo>
                    <a:pt x="21600" y="11766"/>
                    <a:pt x="21253" y="12098"/>
                    <a:pt x="20825" y="12098"/>
                  </a:cubicBezTo>
                  <a:lnTo>
                    <a:pt x="18547" y="12098"/>
                  </a:lnTo>
                  <a:lnTo>
                    <a:pt x="18516" y="12292"/>
                  </a:lnTo>
                  <a:cubicBezTo>
                    <a:pt x="18258" y="13501"/>
                    <a:pt x="17692" y="14603"/>
                    <a:pt x="16901" y="15520"/>
                  </a:cubicBezTo>
                  <a:lnTo>
                    <a:pt x="16746" y="15684"/>
                  </a:lnTo>
                  <a:lnTo>
                    <a:pt x="18376" y="17806"/>
                  </a:lnTo>
                  <a:cubicBezTo>
                    <a:pt x="18502" y="17971"/>
                    <a:pt x="18547" y="18170"/>
                    <a:pt x="18517" y="18357"/>
                  </a:cubicBezTo>
                  <a:cubicBezTo>
                    <a:pt x="18487" y="18545"/>
                    <a:pt x="18383" y="18721"/>
                    <a:pt x="18210" y="18843"/>
                  </a:cubicBezTo>
                  <a:lnTo>
                    <a:pt x="16875" y="19781"/>
                  </a:lnTo>
                  <a:cubicBezTo>
                    <a:pt x="16530" y="20023"/>
                    <a:pt x="16045" y="19952"/>
                    <a:pt x="15792" y="19622"/>
                  </a:cubicBezTo>
                  <a:lnTo>
                    <a:pt x="14181" y="17525"/>
                  </a:lnTo>
                  <a:lnTo>
                    <a:pt x="13932" y="17640"/>
                  </a:lnTo>
                  <a:cubicBezTo>
                    <a:pt x="13235" y="17922"/>
                    <a:pt x="12486" y="18109"/>
                    <a:pt x="11703" y="18185"/>
                  </a:cubicBezTo>
                  <a:lnTo>
                    <a:pt x="11610" y="18190"/>
                  </a:lnTo>
                  <a:lnTo>
                    <a:pt x="11610" y="20859"/>
                  </a:lnTo>
                  <a:cubicBezTo>
                    <a:pt x="11610" y="21268"/>
                    <a:pt x="11263" y="21600"/>
                    <a:pt x="10835" y="21600"/>
                  </a:cubicBezTo>
                  <a:lnTo>
                    <a:pt x="9179" y="21600"/>
                  </a:lnTo>
                  <a:cubicBezTo>
                    <a:pt x="8751" y="21600"/>
                    <a:pt x="8404" y="21268"/>
                    <a:pt x="8404" y="20859"/>
                  </a:cubicBezTo>
                  <a:lnTo>
                    <a:pt x="8404" y="17821"/>
                  </a:lnTo>
                  <a:lnTo>
                    <a:pt x="7886" y="17640"/>
                  </a:lnTo>
                  <a:cubicBezTo>
                    <a:pt x="7190" y="17358"/>
                    <a:pt x="6545" y="16981"/>
                    <a:pt x="5970" y="16527"/>
                  </a:cubicBezTo>
                  <a:lnTo>
                    <a:pt x="5682" y="16277"/>
                  </a:lnTo>
                  <a:lnTo>
                    <a:pt x="4046" y="17721"/>
                  </a:lnTo>
                  <a:cubicBezTo>
                    <a:pt x="3731" y="17998"/>
                    <a:pt x="3241" y="17979"/>
                    <a:pt x="2951" y="17679"/>
                  </a:cubicBezTo>
                  <a:lnTo>
                    <a:pt x="1828" y="16514"/>
                  </a:lnTo>
                  <a:cubicBezTo>
                    <a:pt x="1538" y="16213"/>
                    <a:pt x="1558" y="15744"/>
                    <a:pt x="1872" y="15466"/>
                  </a:cubicBezTo>
                  <a:lnTo>
                    <a:pt x="3796" y="13769"/>
                  </a:lnTo>
                  <a:lnTo>
                    <a:pt x="3754" y="13686"/>
                  </a:lnTo>
                  <a:cubicBezTo>
                    <a:pt x="3558" y="13242"/>
                    <a:pt x="3405" y="12775"/>
                    <a:pt x="3302" y="12292"/>
                  </a:cubicBezTo>
                  <a:lnTo>
                    <a:pt x="3271" y="12098"/>
                  </a:lnTo>
                  <a:lnTo>
                    <a:pt x="775" y="12098"/>
                  </a:lnTo>
                  <a:cubicBezTo>
                    <a:pt x="347" y="12098"/>
                    <a:pt x="0" y="11766"/>
                    <a:pt x="0" y="11357"/>
                  </a:cubicBezTo>
                  <a:lnTo>
                    <a:pt x="0" y="9772"/>
                  </a:lnTo>
                  <a:cubicBezTo>
                    <a:pt x="0" y="9363"/>
                    <a:pt x="347" y="9031"/>
                    <a:pt x="775" y="9031"/>
                  </a:cubicBezTo>
                  <a:lnTo>
                    <a:pt x="3373" y="9031"/>
                  </a:lnTo>
                  <a:lnTo>
                    <a:pt x="3493" y="8586"/>
                  </a:lnTo>
                  <a:cubicBezTo>
                    <a:pt x="3720" y="7888"/>
                    <a:pt x="4051" y="7234"/>
                    <a:pt x="4470" y="6641"/>
                  </a:cubicBezTo>
                  <a:lnTo>
                    <a:pt x="4833" y="6176"/>
                  </a:lnTo>
                  <a:lnTo>
                    <a:pt x="3068" y="4009"/>
                  </a:lnTo>
                  <a:cubicBezTo>
                    <a:pt x="2805" y="3686"/>
                    <a:pt x="2866" y="3220"/>
                    <a:pt x="3203" y="2969"/>
                  </a:cubicBezTo>
                  <a:lnTo>
                    <a:pt x="4510" y="1995"/>
                  </a:lnTo>
                  <a:cubicBezTo>
                    <a:pt x="4848" y="1743"/>
                    <a:pt x="5335" y="1801"/>
                    <a:pt x="5598" y="2124"/>
                  </a:cubicBezTo>
                  <a:lnTo>
                    <a:pt x="7303" y="4218"/>
                  </a:lnTo>
                  <a:lnTo>
                    <a:pt x="7886" y="3950"/>
                  </a:lnTo>
                  <a:lnTo>
                    <a:pt x="8404" y="3769"/>
                  </a:lnTo>
                  <a:lnTo>
                    <a:pt x="8404" y="741"/>
                  </a:lnTo>
                  <a:cubicBezTo>
                    <a:pt x="8404" y="332"/>
                    <a:pt x="8751" y="0"/>
                    <a:pt x="9179" y="0"/>
                  </a:cubicBezTo>
                  <a:lnTo>
                    <a:pt x="10835" y="0"/>
                  </a:lnTo>
                  <a:cubicBezTo>
                    <a:pt x="11263" y="0"/>
                    <a:pt x="11610" y="332"/>
                    <a:pt x="11610" y="741"/>
                  </a:cubicBezTo>
                  <a:lnTo>
                    <a:pt x="11610" y="3400"/>
                  </a:lnTo>
                  <a:lnTo>
                    <a:pt x="11703" y="3404"/>
                  </a:lnTo>
                  <a:cubicBezTo>
                    <a:pt x="12486" y="3480"/>
                    <a:pt x="13235" y="3668"/>
                    <a:pt x="13932" y="3950"/>
                  </a:cubicBezTo>
                  <a:lnTo>
                    <a:pt x="14586" y="4251"/>
                  </a:lnTo>
                  <a:lnTo>
                    <a:pt x="16393" y="2485"/>
                  </a:lnTo>
                  <a:cubicBezTo>
                    <a:pt x="16692" y="2193"/>
                    <a:pt x="17183" y="2188"/>
                    <a:pt x="17488" y="2474"/>
                  </a:cubicBezTo>
                  <a:lnTo>
                    <a:pt x="18672" y="3583"/>
                  </a:lnTo>
                  <a:cubicBezTo>
                    <a:pt x="18825" y="3726"/>
                    <a:pt x="18903" y="3915"/>
                    <a:pt x="18905" y="4104"/>
                  </a:cubicBezTo>
                  <a:cubicBezTo>
                    <a:pt x="18907" y="4294"/>
                    <a:pt x="18834" y="4485"/>
                    <a:pt x="18684" y="4631"/>
                  </a:cubicBezTo>
                  <a:lnTo>
                    <a:pt x="17036" y="6242"/>
                  </a:lnTo>
                  <a:lnTo>
                    <a:pt x="17348" y="6641"/>
                  </a:lnTo>
                  <a:cubicBezTo>
                    <a:pt x="17767" y="7234"/>
                    <a:pt x="18098" y="7888"/>
                    <a:pt x="18325" y="8586"/>
                  </a:cubicBezTo>
                  <a:lnTo>
                    <a:pt x="18445" y="9031"/>
                  </a:lnTo>
                  <a:lnTo>
                    <a:pt x="20825" y="9031"/>
                  </a:lnTo>
                  <a:cubicBezTo>
                    <a:pt x="21253" y="9031"/>
                    <a:pt x="21600" y="9363"/>
                    <a:pt x="21600" y="9772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300"/>
              </a:pPr>
              <a:endParaRPr/>
            </a:p>
          </p:txBody>
        </p:sp>
      </p:grpSp>
      <p:grpSp>
        <p:nvGrpSpPr>
          <p:cNvPr id="1489" name="组合 12"/>
          <p:cNvGrpSpPr/>
          <p:nvPr/>
        </p:nvGrpSpPr>
        <p:grpSpPr>
          <a:xfrm>
            <a:off x="7563672" y="2019969"/>
            <a:ext cx="1173114" cy="409105"/>
            <a:chOff x="0" y="0"/>
            <a:chExt cx="1173113" cy="409103"/>
          </a:xfrm>
        </p:grpSpPr>
        <p:sp>
          <p:nvSpPr>
            <p:cNvPr id="1487" name="直接连接符 47"/>
            <p:cNvSpPr/>
            <p:nvPr/>
          </p:nvSpPr>
          <p:spPr>
            <a:xfrm flipH="1">
              <a:off x="0" y="0"/>
              <a:ext cx="491153" cy="40910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88" name="直接连接符 53"/>
            <p:cNvSpPr/>
            <p:nvPr/>
          </p:nvSpPr>
          <p:spPr>
            <a:xfrm flipH="1" flipV="1">
              <a:off x="491152" y="0"/>
              <a:ext cx="681962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92" name="组合 11"/>
          <p:cNvGrpSpPr/>
          <p:nvPr/>
        </p:nvGrpSpPr>
        <p:grpSpPr>
          <a:xfrm>
            <a:off x="7563672" y="5331967"/>
            <a:ext cx="1173114" cy="380710"/>
            <a:chOff x="0" y="0"/>
            <a:chExt cx="1173113" cy="380709"/>
          </a:xfrm>
        </p:grpSpPr>
        <p:sp>
          <p:nvSpPr>
            <p:cNvPr id="1490" name="直接连接符 55"/>
            <p:cNvSpPr/>
            <p:nvPr/>
          </p:nvSpPr>
          <p:spPr>
            <a:xfrm flipH="1" flipV="1">
              <a:off x="0" y="-1"/>
              <a:ext cx="491152" cy="37944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1" name="直接连接符 56"/>
            <p:cNvSpPr/>
            <p:nvPr/>
          </p:nvSpPr>
          <p:spPr>
            <a:xfrm flipH="1" flipV="1">
              <a:off x="491152" y="380709"/>
              <a:ext cx="681962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95" name="组合 61"/>
          <p:cNvGrpSpPr/>
          <p:nvPr/>
        </p:nvGrpSpPr>
        <p:grpSpPr>
          <a:xfrm>
            <a:off x="3405130" y="2051482"/>
            <a:ext cx="1285337" cy="409105"/>
            <a:chOff x="0" y="0"/>
            <a:chExt cx="1285336" cy="409103"/>
          </a:xfrm>
        </p:grpSpPr>
        <p:sp>
          <p:nvSpPr>
            <p:cNvPr id="1493" name="直接连接符 62"/>
            <p:cNvSpPr/>
            <p:nvPr/>
          </p:nvSpPr>
          <p:spPr>
            <a:xfrm>
              <a:off x="747199" y="0"/>
              <a:ext cx="538138" cy="409104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4" name="直接连接符 63"/>
            <p:cNvSpPr/>
            <p:nvPr/>
          </p:nvSpPr>
          <p:spPr>
            <a:xfrm>
              <a:off x="0" y="0"/>
              <a:ext cx="74720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grpSp>
        <p:nvGrpSpPr>
          <p:cNvPr id="1498" name="组合 64"/>
          <p:cNvGrpSpPr/>
          <p:nvPr/>
        </p:nvGrpSpPr>
        <p:grpSpPr>
          <a:xfrm>
            <a:off x="3405130" y="5363481"/>
            <a:ext cx="1285337" cy="380710"/>
            <a:chOff x="0" y="0"/>
            <a:chExt cx="1285336" cy="380709"/>
          </a:xfrm>
        </p:grpSpPr>
        <p:sp>
          <p:nvSpPr>
            <p:cNvPr id="1496" name="直接连接符 65"/>
            <p:cNvSpPr/>
            <p:nvPr/>
          </p:nvSpPr>
          <p:spPr>
            <a:xfrm flipV="1">
              <a:off x="747199" y="-1"/>
              <a:ext cx="538138" cy="37944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97" name="直接连接符 66"/>
            <p:cNvSpPr/>
            <p:nvPr/>
          </p:nvSpPr>
          <p:spPr>
            <a:xfrm>
              <a:off x="0" y="380709"/>
              <a:ext cx="747200" cy="1"/>
            </a:xfrm>
            <a:prstGeom prst="line">
              <a:avLst/>
            </a:prstGeom>
            <a:noFill/>
            <a:ln w="25400" cap="flat">
              <a:solidFill>
                <a:schemeClr val="accent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99" name="文本框 84"/>
          <p:cNvSpPr txBox="1"/>
          <p:nvPr/>
        </p:nvSpPr>
        <p:spPr>
          <a:xfrm>
            <a:off x="8830440" y="1451318"/>
            <a:ext cx="2635726" cy="830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b="1">
                <a:solidFill>
                  <a:schemeClr val="accent1"/>
                </a:solidFill>
                <a:latin typeface="方正静蕾简体"/>
                <a:ea typeface="方正静蕾简体"/>
                <a:cs typeface="方正静蕾简体"/>
                <a:sym typeface="方正静蕾简体"/>
              </a:defRPr>
            </a:lvl1pPr>
          </a:lstStyle>
          <a:p>
            <a:r>
              <a:rPr lang="zh-TW" altLang="zh-TW" sz="2400" dirty="0"/>
              <a:t>自然</a:t>
            </a:r>
            <a:r>
              <a:rPr lang="zh-TW" altLang="zh-TW" sz="2400" dirty="0" smtClean="0"/>
              <a:t>科</a:t>
            </a:r>
            <a:endParaRPr lang="en-US" altLang="zh-TW" sz="2400" dirty="0" smtClean="0"/>
          </a:p>
          <a:p>
            <a:r>
              <a:rPr lang="zh-TW" altLang="zh-TW" sz="2400" dirty="0" smtClean="0"/>
              <a:t>（</a:t>
            </a:r>
            <a:r>
              <a:rPr lang="zh-TW" altLang="zh-TW" sz="2400" dirty="0"/>
              <a:t>探究式學習）</a:t>
            </a:r>
            <a:endParaRPr sz="2400" dirty="0"/>
          </a:p>
        </p:txBody>
      </p:sp>
      <p:sp>
        <p:nvSpPr>
          <p:cNvPr id="1501" name="文本框 86"/>
          <p:cNvSpPr txBox="1"/>
          <p:nvPr/>
        </p:nvSpPr>
        <p:spPr>
          <a:xfrm>
            <a:off x="1279127" y="1820649"/>
            <a:ext cx="2080300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b="1">
                <a:solidFill>
                  <a:schemeClr val="accent1"/>
                </a:solidFill>
                <a:latin typeface="方正静蕾简体"/>
                <a:ea typeface="方正静蕾简体"/>
                <a:cs typeface="方正静蕾简体"/>
                <a:sym typeface="方正静蕾简体"/>
              </a:defRPr>
            </a:lvl1pPr>
          </a:lstStyle>
          <a:p>
            <a:r>
              <a:rPr lang="zh-TW" altLang="zh-TW" sz="2400" dirty="0"/>
              <a:t>自主</a:t>
            </a:r>
            <a:r>
              <a:rPr lang="zh-TW" altLang="zh-TW" sz="2400" dirty="0" smtClean="0"/>
              <a:t>學習</a:t>
            </a:r>
            <a:endParaRPr sz="2400" dirty="0"/>
          </a:p>
        </p:txBody>
      </p:sp>
      <p:sp>
        <p:nvSpPr>
          <p:cNvPr id="1503" name="文本框 88"/>
          <p:cNvSpPr txBox="1"/>
          <p:nvPr/>
        </p:nvSpPr>
        <p:spPr>
          <a:xfrm>
            <a:off x="1685741" y="5455238"/>
            <a:ext cx="1772570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b="1">
                <a:solidFill>
                  <a:schemeClr val="accent1"/>
                </a:solidFill>
                <a:latin typeface="方正静蕾简体"/>
                <a:ea typeface="方正静蕾简体"/>
                <a:cs typeface="方正静蕾简体"/>
                <a:sym typeface="方正静蕾简体"/>
              </a:defRPr>
            </a:lvl1pPr>
          </a:lstStyle>
          <a:p>
            <a:r>
              <a:rPr lang="zh-TW" altLang="zh-TW" sz="2400" dirty="0"/>
              <a:t>數學科學習</a:t>
            </a:r>
            <a:endParaRPr sz="2400" dirty="0"/>
          </a:p>
        </p:txBody>
      </p:sp>
      <p:sp>
        <p:nvSpPr>
          <p:cNvPr id="1505" name="文本框 90"/>
          <p:cNvSpPr txBox="1"/>
          <p:nvPr/>
        </p:nvSpPr>
        <p:spPr>
          <a:xfrm>
            <a:off x="8887928" y="5486752"/>
            <a:ext cx="1772570" cy="461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>
              <a:defRPr b="1">
                <a:solidFill>
                  <a:schemeClr val="accent1"/>
                </a:solidFill>
                <a:latin typeface="方正静蕾简体"/>
                <a:ea typeface="方正静蕾简体"/>
                <a:cs typeface="方正静蕾简体"/>
                <a:sym typeface="方正静蕾简体"/>
              </a:defRPr>
            </a:lvl1pPr>
          </a:lstStyle>
          <a:p>
            <a:r>
              <a:rPr lang="zh-TW" altLang="zh-TW" sz="2400" dirty="0"/>
              <a:t>國語</a:t>
            </a:r>
            <a:r>
              <a:rPr lang="zh-TW" altLang="zh-TW" sz="2400" dirty="0" smtClean="0"/>
              <a:t>科</a:t>
            </a:r>
            <a:r>
              <a:rPr lang="zh-TW" altLang="en-US" sz="2400" dirty="0" smtClean="0"/>
              <a:t>學習</a:t>
            </a:r>
            <a:endParaRPr sz="2400" dirty="0"/>
          </a:p>
        </p:txBody>
      </p:sp>
      <p:sp>
        <p:nvSpPr>
          <p:cNvPr id="1507" name="直接连接符 22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8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09" name="TextBox 28"/>
          <p:cNvSpPr txBox="1"/>
          <p:nvPr/>
        </p:nvSpPr>
        <p:spPr>
          <a:xfrm>
            <a:off x="695643" y="198643"/>
            <a:ext cx="2301471" cy="5539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20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r>
              <a:rPr lang="zh-TW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教學應用</a:t>
            </a:r>
            <a:endParaRPr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514" name="组合 25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1512" name="组合 26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1510" name="椭圆 28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1" name="椭圆 29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1513" name="椭圆 27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>
                <a:latin typeface="Arial"/>
                <a:cs typeface="Arial"/>
                <a:sym typeface="Arial"/>
              </a:rPr>
              <a:pPr defTabSz="457200">
                <a:defRPr/>
              </a:pPr>
              <a:t>32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標題 1"/>
          <p:cNvSpPr txBox="1"/>
          <p:nvPr/>
        </p:nvSpPr>
        <p:spPr bwMode="auto">
          <a:xfrm>
            <a:off x="2108716" y="143146"/>
            <a:ext cx="7839808" cy="6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49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90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705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218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3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5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7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9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954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科技輔助自主學習成效評估方式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41718"/>
              </p:ext>
            </p:extLst>
          </p:nvPr>
        </p:nvGraphicFramePr>
        <p:xfrm>
          <a:off x="1800479" y="841841"/>
          <a:ext cx="8781170" cy="5294068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998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9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43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59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7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440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94073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19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評估類別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前置作業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前後測間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教學內容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優缺點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9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建議</a:t>
                      </a:r>
                      <a:endParaRPr lang="zh-TW" sz="900" kern="100" dirty="0">
                        <a:solidFill>
                          <a:schemeClr val="bg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9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en-US" alt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單元學習</a:t>
                      </a:r>
                      <a:r>
                        <a:rPr lang="zh-TW" sz="11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成效</a:t>
                      </a:r>
                      <a:endParaRPr lang="zh-TW" alt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endParaRPr lang="zh-TW" sz="11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單元診斷測驗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卷一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單元教學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單元診斷測驗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卷二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優點：所需時間較短，教師可平時在班上進行。</a:t>
                      </a:r>
                    </a:p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缺點：當學生還沒有學過此單元，前測可能學生會有挫折感。</a:t>
                      </a:r>
                      <a:endParaRPr lang="zh-TW" sz="10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如果有控制組可以了解成效差異，如果沒有控制組則由前後來看進步情形。</a:t>
                      </a: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如有控制組，可以不用進行前測，使用前一次期中或期末考試成績作為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ANCOVA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分析之共變項，分析實驗組與控制組成效是否有差異。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163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※必要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單元學後補救教學成效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進行完一個單元的教學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單元診斷測驗</a:t>
                      </a:r>
                    </a:p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卷一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根據前測結果，進行個別教學。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單元診斷測驗</a:t>
                      </a: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卷二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優點：所需時間較短，教師可平時在班上進行。</a:t>
                      </a:r>
                    </a:p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可利用因材網【單元診斷測驗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卷一、卷二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】作為前後測，利用卷一診斷報告進行個別教學。</a:t>
                      </a: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參與學校的執行班級，一學期至少選擇一個單元進行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可任選領域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561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短期學習扶助教學成效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已完成任何一次科技化評量系統的測驗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alt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依據科技化評量或學力檢測結果，選擇未通過的能力指標，進行跨年級縱貫測驗（下修測驗）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根據前測下修測驗結果，進行學習扶助教學。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再進行同範圍的跨年級縱貫測驗（下修測驗）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優點：所需時間較短，教師可平時在班上進行。</a:t>
                      </a:r>
                      <a:endParaRPr lang="en-US" alt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數學：可利用因材網【學習扶助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科技化評量測驗結果】之縱貫診斷測驗功能，進行施測與個別補救。</a:t>
                      </a: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國語：可利用因材網【學習扶助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科技化評量測驗結果】之跨年級單元測驗功能，進行施測與個別教學。</a:t>
                      </a: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個能力指標為施測補救內容。</a:t>
                      </a: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持續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節課以上的學習扶助時間。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6942"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※必要</a:t>
                      </a:r>
                    </a:p>
                    <a:p>
                      <a:pPr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長期學習扶助教學成效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科技化評量系統</a:t>
                      </a:r>
                      <a:r>
                        <a:rPr lang="en-US" alt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月份篩選測驗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根據篩選測驗結果，進行學習扶助教學。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科技化評量系統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月份成長測驗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優點：各校原本就需進行科技化評量測驗，不會造成額外負擔。</a:t>
                      </a:r>
                    </a:p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缺點：若只有後</a:t>
                      </a:r>
                      <a:r>
                        <a:rPr lang="en-US" sz="10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35%</a:t>
                      </a:r>
                      <a:r>
                        <a:rPr lang="zh-TW" sz="1000" kern="1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參加篩選測驗，無法看到全體學生使用成效。</a:t>
                      </a:r>
                      <a:endParaRPr lang="zh-TW" sz="1000" kern="100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參與計畫的班級全班都要參加科技化評量系統之測驗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月篩選與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12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月成長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可利用因材網【學習扶助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科技化評量測驗結果】，進行個別教學，仿上述學扶成效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alt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國語、數學補救方式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843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11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年度教學成效</a:t>
                      </a:r>
                      <a:endParaRPr lang="zh-TW" sz="11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確認使用班級學校有參與縣市基本學力測驗。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0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月份縣市學力檢測</a:t>
                      </a:r>
                      <a:endParaRPr lang="zh-TW" sz="1000" kern="10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ts val="12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依據學力檢測結果，進行學習扶助教學。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下一年</a:t>
                      </a:r>
                      <a:r>
                        <a:rPr lang="en-US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月份縣市學力檢測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indent="-50419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zh-TW" sz="10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優點：縣市全年級都參加基本學力測驗，可藉此了解不同能力學生的使用成效。</a:t>
                      </a:r>
                      <a:endParaRPr lang="zh-TW" sz="10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 anchor="ctr"/>
                </a:tc>
                <a:tc>
                  <a:txBody>
                    <a:bodyPr/>
                    <a:lstStyle/>
                    <a:p>
                      <a:pPr marL="71755" lvl="0" indent="-144145">
                        <a:lnSpc>
                          <a:spcPts val="14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AutoNum type="circleNumWdWhitePlain"/>
                      </a:pP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可利用因材網【學習扶助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學力檢測結果】功能進行個別教學，仿上述學扶成效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短期</a:t>
                      </a:r>
                      <a:r>
                        <a:rPr 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之</a:t>
                      </a:r>
                      <a:r>
                        <a:rPr lang="zh-TW" altLang="en-US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國語、數學補救方式</a:t>
                      </a:r>
                      <a:r>
                        <a:rPr lang="zh-TW" sz="9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9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49759" marR="4975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62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副標題 4"/>
          <p:cNvSpPr txBox="1">
            <a:spLocks noGrp="1"/>
          </p:cNvSpPr>
          <p:nvPr>
            <p:ph type="body" sz="quarter" idx="1"/>
          </p:nvPr>
        </p:nvSpPr>
        <p:spPr>
          <a:xfrm>
            <a:off x="2370992" y="3726472"/>
            <a:ext cx="7543801" cy="1055078"/>
          </a:xfrm>
          <a:prstGeom prst="rect">
            <a:avLst/>
          </a:prstGeom>
        </p:spPr>
        <p:txBody>
          <a:bodyPr/>
          <a:lstStyle>
            <a:lvl1pPr>
              <a:defRPr spc="100"/>
            </a:lvl1pPr>
          </a:lstStyle>
          <a:p>
            <a:r>
              <a:rPr dirty="0"/>
              <a:t> </a:t>
            </a:r>
          </a:p>
        </p:txBody>
      </p:sp>
      <p:pic>
        <p:nvPicPr>
          <p:cNvPr id="749" name="Picture 2" descr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7292" y="242338"/>
            <a:ext cx="1025391" cy="1036913"/>
          </a:xfrm>
          <a:prstGeom prst="rect">
            <a:avLst/>
          </a:prstGeom>
          <a:ln w="12700">
            <a:miter lim="400000"/>
          </a:ln>
        </p:spPr>
      </p:pic>
      <p:sp>
        <p:nvSpPr>
          <p:cNvPr id="750" name="標題 1"/>
          <p:cNvSpPr txBox="1"/>
          <p:nvPr/>
        </p:nvSpPr>
        <p:spPr>
          <a:xfrm>
            <a:off x="1836652" y="2193435"/>
            <a:ext cx="8398458" cy="8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b">
            <a:spAutoFit/>
          </a:bodyPr>
          <a:lstStyle>
            <a:lvl1pPr algn="ctr" defTabSz="914400">
              <a:lnSpc>
                <a:spcPts val="5600"/>
              </a:lnSpc>
              <a:defRPr sz="5400" b="1">
                <a:solidFill>
                  <a:srgbClr val="00800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rPr lang="zh-TW" altLang="en-US" sz="3200" dirty="0"/>
              <a:t>科技輔助自主學習</a:t>
            </a:r>
            <a:endParaRPr sz="3200" dirty="0"/>
          </a:p>
        </p:txBody>
      </p:sp>
      <p:sp>
        <p:nvSpPr>
          <p:cNvPr id="6" name="標題 1"/>
          <p:cNvSpPr>
            <a:spLocks noGrp="1"/>
          </p:cNvSpPr>
          <p:nvPr>
            <p:ph type="title" idx="4294967295"/>
          </p:nvPr>
        </p:nvSpPr>
        <p:spPr>
          <a:xfrm>
            <a:off x="1524000" y="3366731"/>
            <a:ext cx="9144000" cy="1562100"/>
          </a:xfrm>
          <a:prstGeom prst="rect">
            <a:avLst/>
          </a:prstGeom>
        </p:spPr>
        <p:txBody>
          <a:bodyPr/>
          <a:lstStyle/>
          <a:p>
            <a:r>
              <a:rPr lang="zh-TW" altLang="en-US" sz="4800" dirty="0">
                <a:solidFill>
                  <a:schemeClr val="tx1"/>
                </a:solidFill>
              </a:rPr>
              <a:t>因材網輔助自主學習成效</a:t>
            </a:r>
          </a:p>
        </p:txBody>
      </p:sp>
    </p:spTree>
    <p:extLst>
      <p:ext uri="{BB962C8B-B14F-4D97-AF65-F5344CB8AC3E}">
        <p14:creationId xmlns:p14="http://schemas.microsoft.com/office/powerpoint/2010/main" val="258109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24000" y="307976"/>
            <a:ext cx="9144000" cy="112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2017/12 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彰化縣田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國小數學成效</a:t>
            </a:r>
          </a:p>
        </p:txBody>
      </p:sp>
      <p:graphicFrame>
        <p:nvGraphicFramePr>
          <p:cNvPr id="4" name="內容版面配置區 3"/>
          <p:cNvGraphicFramePr>
            <a:graphicFrameLocks/>
          </p:cNvGraphicFramePr>
          <p:nvPr/>
        </p:nvGraphicFramePr>
        <p:xfrm>
          <a:off x="2110055" y="1230784"/>
          <a:ext cx="5485640" cy="466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直線接點 4"/>
          <p:cNvCxnSpPr/>
          <p:nvPr/>
        </p:nvCxnSpPr>
        <p:spPr>
          <a:xfrm>
            <a:off x="5341367" y="3074506"/>
            <a:ext cx="4601" cy="2888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接點 5"/>
          <p:cNvCxnSpPr/>
          <p:nvPr/>
        </p:nvCxnSpPr>
        <p:spPr>
          <a:xfrm>
            <a:off x="6195061" y="2905204"/>
            <a:ext cx="1" cy="29866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字方塊 6"/>
          <p:cNvSpPr txBox="1"/>
          <p:nvPr/>
        </p:nvSpPr>
        <p:spPr>
          <a:xfrm>
            <a:off x="5801821" y="5963100"/>
            <a:ext cx="70207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altLang="zh-TW" sz="135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89.29</a:t>
            </a:r>
            <a:endParaRPr lang="zh-TW" altLang="en-US" sz="135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994928" y="5963100"/>
            <a:ext cx="702078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hangingPunct="1"/>
            <a:r>
              <a:rPr lang="en-US" altLang="zh-TW" sz="135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71.57</a:t>
            </a:r>
            <a:endParaRPr lang="zh-TW" altLang="en-US" sz="1350" b="1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11" name="內容版面配置區 2"/>
          <p:cNvSpPr txBox="1">
            <a:spLocks/>
          </p:cNvSpPr>
          <p:nvPr/>
        </p:nvSpPr>
        <p:spPr>
          <a:xfrm>
            <a:off x="7641696" y="2407588"/>
            <a:ext cx="2566948" cy="304903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前測成績</a:t>
            </a:r>
            <a:r>
              <a:rPr lang="en-US" altLang="zh-TW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71</a:t>
            </a: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分以下者，實驗組後測成績顯著優於對照組。</a:t>
            </a:r>
            <a:endParaRPr lang="en-US" altLang="zh-TW" sz="2100" b="1" dirty="0">
              <a:solidFill>
                <a:prstClr val="black">
                  <a:lumMod val="75000"/>
                  <a:lumOff val="2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  <a:p>
            <a:pPr>
              <a:buClr>
                <a:srgbClr val="4F81BD"/>
              </a:buClr>
            </a:pP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前測成績</a:t>
            </a:r>
            <a:r>
              <a:rPr lang="en-US" altLang="zh-TW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71</a:t>
            </a: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分以下者共計</a:t>
            </a:r>
            <a:r>
              <a:rPr lang="en-US" altLang="zh-TW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80</a:t>
            </a: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人，佔全體學生</a:t>
            </a:r>
            <a:r>
              <a:rPr lang="en-US" altLang="zh-TW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74%</a:t>
            </a:r>
            <a:r>
              <a:rPr lang="zh-TW" altLang="en-US" sz="21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。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506557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34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315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圖表 5"/>
          <p:cNvGraphicFramePr>
            <a:graphicFrameLocks/>
          </p:cNvGraphicFramePr>
          <p:nvPr/>
        </p:nvGraphicFramePr>
        <p:xfrm>
          <a:off x="1588009" y="1847088"/>
          <a:ext cx="3685032" cy="331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圖表 6"/>
          <p:cNvGraphicFramePr>
            <a:graphicFrameLocks/>
          </p:cNvGraphicFramePr>
          <p:nvPr/>
        </p:nvGraphicFramePr>
        <p:xfrm>
          <a:off x="5346824" y="1847089"/>
          <a:ext cx="5229737" cy="331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標題 1"/>
          <p:cNvSpPr txBox="1">
            <a:spLocks/>
          </p:cNvSpPr>
          <p:nvPr/>
        </p:nvSpPr>
        <p:spPr>
          <a:xfrm>
            <a:off x="1524000" y="185952"/>
            <a:ext cx="9144000" cy="1127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en-US" altLang="zh-TW" sz="3600" b="1" dirty="0">
                <a:solidFill>
                  <a:srgbClr val="9BBB59">
                    <a:lumMod val="50000"/>
                  </a:srgbClr>
                </a:solidFill>
                <a:cs typeface="Calibri"/>
                <a:sym typeface="Arial"/>
              </a:rPr>
              <a:t>2018/11 </a:t>
            </a:r>
            <a:r>
              <a:rPr lang="zh-TW" altLang="en-US" sz="3600" b="1" dirty="0">
                <a:solidFill>
                  <a:srgbClr val="9BBB59">
                    <a:lumMod val="50000"/>
                  </a:srgbClr>
                </a:solidFill>
                <a:cs typeface="Calibri"/>
                <a:sym typeface="Arial"/>
              </a:rPr>
              <a:t>臺中市北屯國小數學成效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521776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35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42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524000" y="495301"/>
            <a:ext cx="9144000" cy="88106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臺中市北</a:t>
            </a:r>
            <a:r>
              <a:rPr lang="zh-TW" altLang="en-US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屯</a:t>
            </a:r>
            <a:r>
              <a:rPr lang="zh-TW" altLang="en-US" b="1" dirty="0">
                <a:solidFill>
                  <a:schemeClr val="accent3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國小國語單元成效</a:t>
            </a:r>
            <a:endParaRPr lang="zh-TW" altLang="en-US" dirty="0">
              <a:solidFill>
                <a:schemeClr val="accent3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4294967295"/>
          </p:nvPr>
        </p:nvGraphicFramePr>
        <p:xfrm>
          <a:off x="2146300" y="1730375"/>
          <a:ext cx="7947676" cy="400349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061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7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190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192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  <a:r>
                        <a:rPr lang="zh-TW" altLang="en-US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組實驗組別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前測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後測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進步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1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進步百分比</a:t>
                      </a:r>
                      <a:endParaRPr lang="zh-TW" altLang="en-US" sz="2100" b="1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實驗組全體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53.7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69.2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15.5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22.40%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對照組全體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64.5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74.6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10.1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13.5%</a:t>
                      </a:r>
                      <a:endParaRPr lang="zh-TW" altLang="en-US" sz="2400" b="1" dirty="0">
                        <a:solidFill>
                          <a:srgbClr val="C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實驗高分組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60.42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74.33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13.91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18.71%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對照高分組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73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81.56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8.56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10.5%</a:t>
                      </a:r>
                      <a:endParaRPr lang="zh-TW" altLang="en-US" sz="2400" b="1" dirty="0">
                        <a:solidFill>
                          <a:srgbClr val="0070C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實驗低分組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28.08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53.23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25.15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47.25%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1928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對照低分組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43.00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48.67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5.67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11.65%</a:t>
                      </a:r>
                      <a:endParaRPr lang="zh-TW" alt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投影片編號版面配置區 2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391889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36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635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775520" y="1124744"/>
          <a:ext cx="8640960" cy="48245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55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1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85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861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領域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因材網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施測時間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四年級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五年級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六年級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總計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300">
                <a:tc rowSpan="4">
                  <a:txBody>
                    <a:bodyPr/>
                    <a:lstStyle/>
                    <a:p>
                      <a:pPr lvl="0"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數學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未使用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8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300">
                <a:tc rowSpan="4">
                  <a:txBody>
                    <a:bodyPr/>
                    <a:lstStyle/>
                    <a:p>
                      <a:pPr lvl="0"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國語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201605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11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201705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</a:t>
                      </a:r>
                      <a:endParaRPr lang="zh-TW" altLang="en-US" sz="1800" b="1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使用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230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201905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0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1" dirty="0">
                          <a:solidFill>
                            <a:srgbClr val="C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endParaRPr lang="zh-TW" altLang="en-US" sz="1800" b="1" dirty="0">
                        <a:solidFill>
                          <a:srgbClr val="C0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24000" y="404665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1"/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高雄市新威國小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-</a:t>
            </a:r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科技化評量篩選測驗結果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(</a:t>
            </a:r>
            <a:r>
              <a:rPr lang="zh-TW" altLang="en-US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未通過人數</a:t>
            </a:r>
            <a:r>
              <a:rPr lang="en-US" altLang="zh-TW" sz="2600" b="1" kern="12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  <a:cs typeface="Helvetica"/>
                <a:sym typeface="Arial"/>
              </a:rPr>
              <a:t>)</a:t>
            </a:r>
            <a:endParaRPr lang="zh-TW" altLang="en-US" sz="2600" b="1" kern="1200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  <a:cs typeface="Helvetica"/>
              <a:sym typeface="Arial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9552384" y="1124744"/>
            <a:ext cx="864096" cy="48245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zh-TW" altLang="en-US" sz="1350" kern="1200">
              <a:solidFill>
                <a:prstClr val="whit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495650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37</a:t>
            </a:fld>
            <a:endParaRPr lang="zh-TW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971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5"/>
          <p:cNvSpPr txBox="1">
            <a:spLocks/>
          </p:cNvSpPr>
          <p:nvPr/>
        </p:nvSpPr>
        <p:spPr>
          <a:xfrm>
            <a:off x="1524000" y="333112"/>
            <a:ext cx="9144000" cy="929714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marL="720000" algn="ctr" hangingPunct="1"/>
            <a:r>
              <a:rPr lang="zh-TW" altLang="en-US" sz="3600" b="1" kern="1200" dirty="0">
                <a:solidFill>
                  <a:srgbClr val="9BBB59">
                    <a:lumMod val="5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特偏學校補救教學人數大量減少</a:t>
            </a:r>
          </a:p>
        </p:txBody>
      </p:sp>
      <p:graphicFrame>
        <p:nvGraphicFramePr>
          <p:cNvPr id="9" name="圖表 8"/>
          <p:cNvGraphicFramePr>
            <a:graphicFrameLocks/>
          </p:cNvGraphicFramePr>
          <p:nvPr/>
        </p:nvGraphicFramePr>
        <p:xfrm>
          <a:off x="2351773" y="1636296"/>
          <a:ext cx="7406640" cy="4201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矩形 1"/>
          <p:cNvSpPr/>
          <p:nvPr/>
        </p:nvSpPr>
        <p:spPr>
          <a:xfrm>
            <a:off x="2345371" y="5662797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May-2016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265785" y="5675445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May-2017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219228" y="5673913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May-2018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139642" y="5693379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May-2019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3112393" y="179548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zh-TW" altLang="en-US" sz="28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數學</a:t>
            </a:r>
          </a:p>
        </p:txBody>
      </p:sp>
      <p:sp>
        <p:nvSpPr>
          <p:cNvPr id="20" name="文字方塊 19"/>
          <p:cNvSpPr txBox="1"/>
          <p:nvPr/>
        </p:nvSpPr>
        <p:spPr>
          <a:xfrm>
            <a:off x="8161108" y="1824838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zh-TW" altLang="en-US" sz="32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國語</a:t>
            </a:r>
          </a:p>
        </p:txBody>
      </p:sp>
      <p:cxnSp>
        <p:nvCxnSpPr>
          <p:cNvPr id="6" name="直線接點 5"/>
          <p:cNvCxnSpPr/>
          <p:nvPr/>
        </p:nvCxnSpPr>
        <p:spPr>
          <a:xfrm>
            <a:off x="4103571" y="2213812"/>
            <a:ext cx="101706" cy="330627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8053339" y="2542382"/>
            <a:ext cx="101706" cy="3306277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字方塊 21"/>
          <p:cNvSpPr txBox="1"/>
          <p:nvPr/>
        </p:nvSpPr>
        <p:spPr>
          <a:xfrm>
            <a:off x="4392016" y="3743509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zh-TW" altLang="en-US" sz="20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使用後</a:t>
            </a:r>
          </a:p>
        </p:txBody>
      </p:sp>
      <p:sp>
        <p:nvSpPr>
          <p:cNvPr id="23" name="文字方塊 22"/>
          <p:cNvSpPr txBox="1"/>
          <p:nvPr/>
        </p:nvSpPr>
        <p:spPr>
          <a:xfrm>
            <a:off x="2744419" y="3008081"/>
            <a:ext cx="16387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zh-TW" altLang="en-US" sz="2000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使用前</a:t>
            </a:r>
          </a:p>
        </p:txBody>
      </p:sp>
      <p:sp>
        <p:nvSpPr>
          <p:cNvPr id="24" name="文字方塊 23"/>
          <p:cNvSpPr txBox="1"/>
          <p:nvPr/>
        </p:nvSpPr>
        <p:spPr>
          <a:xfrm>
            <a:off x="8326881" y="4287934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hangingPunct="1"/>
            <a:r>
              <a:rPr lang="zh-TW" altLang="en-US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使用後</a:t>
            </a:r>
          </a:p>
          <a:p>
            <a:pPr hangingPunct="1"/>
            <a:endParaRPr lang="zh-TW" altLang="en-US" kern="12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6615114" y="3067351"/>
            <a:ext cx="1666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hangingPunct="1"/>
            <a:r>
              <a:rPr lang="zh-TW" altLang="en-US" b="1" kern="12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使用前</a:t>
            </a:r>
          </a:p>
        </p:txBody>
      </p:sp>
      <p:sp>
        <p:nvSpPr>
          <p:cNvPr id="26" name="矩形 25"/>
          <p:cNvSpPr/>
          <p:nvPr/>
        </p:nvSpPr>
        <p:spPr>
          <a:xfrm>
            <a:off x="6248415" y="5628040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May-2016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168829" y="5640688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May-2017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122272" y="5639156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May-2018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9042686" y="5658622"/>
            <a:ext cx="1215397" cy="338554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hangingPunct="1"/>
            <a:r>
              <a:rPr lang="en-US" altLang="zh-TW" sz="1600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Helvetica"/>
                <a:sym typeface="Arial"/>
              </a:rPr>
              <a:t>May-2019 </a:t>
            </a:r>
            <a:endParaRPr lang="zh-TW" altLang="en-US" sz="1600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Helvetica"/>
              <a:sym typeface="Arial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469524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38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84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3905" y="1416043"/>
            <a:ext cx="7703127" cy="4895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圓角矩形 8"/>
          <p:cNvSpPr/>
          <p:nvPr/>
        </p:nvSpPr>
        <p:spPr>
          <a:xfrm>
            <a:off x="7124357" y="5039994"/>
            <a:ext cx="2752165" cy="106512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hangingPunct="1">
              <a:lnSpc>
                <a:spcPct val="150000"/>
              </a:lnSpc>
            </a:pPr>
            <a:r>
              <a:rPr lang="en-US" altLang="zh-TW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106.09</a:t>
            </a:r>
            <a:r>
              <a:rPr lang="zh-TW" altLang="en-US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 有</a:t>
            </a:r>
            <a:r>
              <a:rPr lang="en-US" altLang="zh-TW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6</a:t>
            </a:r>
            <a:r>
              <a:rPr lang="zh-TW" altLang="en-US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人未達均值</a:t>
            </a:r>
            <a:endParaRPr lang="en-US" altLang="zh-TW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hangingPunct="1">
              <a:lnSpc>
                <a:spcPct val="150000"/>
              </a:lnSpc>
            </a:pPr>
            <a:r>
              <a:rPr lang="en-US" altLang="zh-TW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108.03</a:t>
            </a:r>
            <a:r>
              <a:rPr lang="zh-TW" altLang="en-US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  有</a:t>
            </a:r>
            <a:r>
              <a:rPr lang="en-US" altLang="zh-TW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7</a:t>
            </a:r>
            <a:r>
              <a:rPr lang="zh-TW" altLang="en-US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人超過均值</a:t>
            </a:r>
          </a:p>
        </p:txBody>
      </p:sp>
      <p:sp>
        <p:nvSpPr>
          <p:cNvPr id="10" name="標題 1"/>
          <p:cNvSpPr>
            <a:spLocks noGrp="1"/>
          </p:cNvSpPr>
          <p:nvPr>
            <p:ph type="title" idx="4294967295"/>
          </p:nvPr>
        </p:nvSpPr>
        <p:spPr>
          <a:xfrm>
            <a:off x="1523467" y="193676"/>
            <a:ext cx="9144000" cy="112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識字量大幅提升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425982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39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6640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標題 1"/>
          <p:cNvSpPr txBox="1">
            <a:spLocks noGrp="1"/>
          </p:cNvSpPr>
          <p:nvPr>
            <p:ph type="title"/>
          </p:nvPr>
        </p:nvSpPr>
        <p:spPr>
          <a:xfrm>
            <a:off x="3756247" y="2695182"/>
            <a:ext cx="6444210" cy="1737098"/>
          </a:xfrm>
          <a:prstGeom prst="rect">
            <a:avLst/>
          </a:prstGeom>
        </p:spPr>
        <p:txBody>
          <a:bodyPr anchor="ctr"/>
          <a:lstStyle>
            <a:lvl1pPr>
              <a:defRPr sz="5400">
                <a:solidFill>
                  <a:srgbClr val="984807"/>
                </a:solidFill>
              </a:defRPr>
            </a:lvl1pPr>
          </a:lstStyle>
          <a:p>
            <a:r>
              <a:t>適性教學與因材網</a:t>
            </a:r>
          </a:p>
        </p:txBody>
      </p:sp>
      <p:pic>
        <p:nvPicPr>
          <p:cNvPr id="411" name="圖片 6" descr="圖片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3632" y="2852935"/>
            <a:ext cx="1377845" cy="137784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14" name="群組 7"/>
          <p:cNvGrpSpPr/>
          <p:nvPr/>
        </p:nvGrpSpPr>
        <p:grpSpPr>
          <a:xfrm>
            <a:off x="2607568" y="1196751"/>
            <a:ext cx="6884017" cy="762498"/>
            <a:chOff x="0" y="0"/>
            <a:chExt cx="6884015" cy="762497"/>
          </a:xfrm>
        </p:grpSpPr>
        <p:sp>
          <p:nvSpPr>
            <p:cNvPr id="412" name="文字方塊 8"/>
            <p:cNvSpPr txBox="1"/>
            <p:nvPr/>
          </p:nvSpPr>
          <p:spPr>
            <a:xfrm>
              <a:off x="836275" y="36057"/>
              <a:ext cx="6047741" cy="7264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 b="1">
                  <a:solidFill>
                    <a:srgbClr val="376092"/>
                  </a:solidFill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教育部師資培育及藝術教育司</a:t>
              </a:r>
            </a:p>
          </p:txBody>
        </p:sp>
        <p:pic>
          <p:nvPicPr>
            <p:cNvPr id="413" name="圖片 9" descr="圖片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718445" cy="71844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/>
        </p:nvGraphicFramePr>
        <p:xfrm>
          <a:off x="1792942" y="1470213"/>
          <a:ext cx="8543365" cy="49216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圓角矩形 10"/>
          <p:cNvSpPr/>
          <p:nvPr/>
        </p:nvSpPr>
        <p:spPr>
          <a:xfrm>
            <a:off x="3215680" y="5013177"/>
            <a:ext cx="4320480" cy="720081"/>
          </a:xfrm>
          <a:prstGeom prst="roundRect">
            <a:avLst/>
          </a:prstGeom>
          <a:solidFill>
            <a:srgbClr val="FFFF00"/>
          </a:solidFill>
          <a:ln w="1905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zh-TW" altLang="en-US" sz="24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低分組進度超前、能力提升</a:t>
            </a:r>
            <a:endParaRPr lang="en-US" altLang="zh-TW" sz="2400" b="1" kern="1200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  <a:sym typeface="Arial"/>
            </a:endParaRPr>
          </a:p>
          <a:p>
            <a:pPr marL="342900" indent="-342900" hangingPunct="1">
              <a:buFont typeface="Arial" panose="020B0604020202020204" pitchFamily="34" charset="0"/>
              <a:buChar char="•"/>
            </a:pPr>
            <a:r>
              <a:rPr lang="zh-TW" altLang="en-US" sz="2400" b="1" kern="1200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  <a:sym typeface="Arial"/>
              </a:rPr>
              <a:t>整體落差縮小</a:t>
            </a:r>
          </a:p>
        </p:txBody>
      </p:sp>
      <p:sp>
        <p:nvSpPr>
          <p:cNvPr id="12" name="標題 1"/>
          <p:cNvSpPr>
            <a:spLocks noGrp="1"/>
          </p:cNvSpPr>
          <p:nvPr>
            <p:ph type="title" idx="4294967295"/>
          </p:nvPr>
        </p:nvSpPr>
        <p:spPr>
          <a:xfrm>
            <a:off x="1523467" y="193676"/>
            <a:ext cx="9144000" cy="112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數學學習從學習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落後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轉為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進度超前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469524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40</a:t>
            </a:fld>
            <a:endParaRPr lang="en-US" altLang="zh-TW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8917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圖表 9"/>
          <p:cNvGraphicFramePr/>
          <p:nvPr/>
        </p:nvGraphicFramePr>
        <p:xfrm>
          <a:off x="2387970" y="1591474"/>
          <a:ext cx="8525436" cy="4706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標題 1"/>
          <p:cNvSpPr>
            <a:spLocks noGrp="1"/>
          </p:cNvSpPr>
          <p:nvPr>
            <p:ph type="title" idx="4294967295"/>
          </p:nvPr>
        </p:nvSpPr>
        <p:spPr>
          <a:xfrm>
            <a:off x="1523467" y="193676"/>
            <a:ext cx="9144000" cy="1127125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數學學習從學習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落後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轉為</a:t>
            </a:r>
            <a:r>
              <a:rPr lang="zh-TW" altLang="en-US" sz="4000" b="1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進度超前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526781"/>
            <a:ext cx="443399" cy="2311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41</a:t>
            </a:fld>
            <a:endParaRPr lang="en-US" altLang="zh-TW">
              <a:latin typeface="Arial"/>
              <a:cs typeface="Arial"/>
              <a:sym typeface="Arial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666901" y="4016121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（二下）</a:t>
            </a:r>
          </a:p>
        </p:txBody>
      </p:sp>
      <p:sp>
        <p:nvSpPr>
          <p:cNvPr id="7" name="矩形 6"/>
          <p:cNvSpPr/>
          <p:nvPr/>
        </p:nvSpPr>
        <p:spPr>
          <a:xfrm>
            <a:off x="8704652" y="312269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  <a:cs typeface="Arial"/>
                <a:sym typeface="Arial"/>
              </a:rPr>
              <a:t>（二下）</a:t>
            </a:r>
          </a:p>
        </p:txBody>
      </p:sp>
    </p:spTree>
    <p:extLst>
      <p:ext uri="{BB962C8B-B14F-4D97-AF65-F5344CB8AC3E}">
        <p14:creationId xmlns:p14="http://schemas.microsoft.com/office/powerpoint/2010/main" val="257344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3200" dirty="0"/>
              <a:t>107</a:t>
            </a:r>
            <a:r>
              <a:rPr lang="zh-TW" altLang="en-US" sz="3200" dirty="0"/>
              <a:t>與</a:t>
            </a:r>
            <a:r>
              <a:rPr lang="en-US" altLang="zh-TW" sz="3200" dirty="0"/>
              <a:t>108</a:t>
            </a:r>
            <a:r>
              <a:rPr lang="zh-TW" altLang="en-US" sz="3200" dirty="0"/>
              <a:t>年縣市基本學力檢測排名進步分析（因材網使用成效）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資料來源：桃園市基本學力檢測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實驗組：</a:t>
            </a:r>
            <a:r>
              <a:rPr lang="en-US" altLang="zh-TW" sz="2400" dirty="0"/>
              <a:t>108</a:t>
            </a:r>
            <a:r>
              <a:rPr lang="zh-TW" altLang="en-US" sz="2400" dirty="0"/>
              <a:t>年</a:t>
            </a:r>
            <a:r>
              <a:rPr lang="en-US" altLang="zh-TW" sz="2400" dirty="0"/>
              <a:t>4</a:t>
            </a:r>
            <a:r>
              <a:rPr lang="zh-TW" altLang="en-US" sz="2400" dirty="0"/>
              <a:t>月</a:t>
            </a:r>
            <a:r>
              <a:rPr lang="en-US" altLang="zh-TW" sz="2400" dirty="0"/>
              <a:t>1</a:t>
            </a:r>
            <a:r>
              <a:rPr lang="zh-TW" altLang="en-US" sz="2400" dirty="0"/>
              <a:t>日</a:t>
            </a:r>
            <a:r>
              <a:rPr lang="en-US" altLang="zh-TW" sz="2400" dirty="0"/>
              <a:t>~108</a:t>
            </a:r>
            <a:r>
              <a:rPr lang="zh-TW" altLang="en-US" sz="2400" dirty="0"/>
              <a:t>年</a:t>
            </a:r>
            <a:r>
              <a:rPr lang="en-US" altLang="zh-TW" sz="2400" dirty="0"/>
              <a:t>5</a:t>
            </a:r>
            <a:r>
              <a:rPr lang="zh-TW" altLang="en-US" sz="2400" dirty="0"/>
              <a:t>月</a:t>
            </a:r>
            <a:r>
              <a:rPr lang="en-US" altLang="zh-TW" sz="2400" dirty="0"/>
              <a:t>20</a:t>
            </a:r>
            <a:r>
              <a:rPr lang="zh-TW" altLang="en-US" sz="2400" dirty="0"/>
              <a:t>日使用因材網不同使用時數（</a:t>
            </a:r>
            <a:r>
              <a:rPr lang="en-US" altLang="zh-TW" sz="2400" dirty="0"/>
              <a:t>1</a:t>
            </a:r>
            <a:r>
              <a:rPr lang="zh-TW" altLang="en-US" sz="2400" dirty="0"/>
              <a:t>小時以上、</a:t>
            </a:r>
            <a:r>
              <a:rPr lang="en-US" altLang="zh-TW" sz="2400" dirty="0"/>
              <a:t>2</a:t>
            </a:r>
            <a:r>
              <a:rPr lang="zh-TW" altLang="en-US" sz="2400" dirty="0"/>
              <a:t>小時以上、</a:t>
            </a:r>
            <a:r>
              <a:rPr lang="en-US" altLang="zh-TW" sz="2400" dirty="0"/>
              <a:t>3</a:t>
            </a:r>
            <a:r>
              <a:rPr lang="zh-TW" altLang="en-US" sz="2400" dirty="0"/>
              <a:t>小時以上及小時以上）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控制組：無使用因材網（</a:t>
            </a:r>
            <a:r>
              <a:rPr lang="en-US" altLang="zh-TW" sz="2400" dirty="0"/>
              <a:t>0</a:t>
            </a:r>
            <a:r>
              <a:rPr lang="zh-TW" altLang="en-US" sz="2400" dirty="0"/>
              <a:t>時數）</a:t>
            </a:r>
            <a:endParaRPr lang="en-US" altLang="zh-TW" sz="2400" dirty="0"/>
          </a:p>
          <a:p>
            <a:pPr marL="266700" indent="-26670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zh-TW" altLang="en-US" sz="2400" dirty="0"/>
              <a:t>排名平均進步幅度：以</a:t>
            </a:r>
            <a:r>
              <a:rPr lang="en-US" altLang="zh-TW" sz="2400" dirty="0"/>
              <a:t>107</a:t>
            </a:r>
            <a:r>
              <a:rPr lang="zh-TW" altLang="en-US" sz="2400" dirty="0"/>
              <a:t>年度分數為準，實驗組與控制組相同分數者之（</a:t>
            </a:r>
            <a:r>
              <a:rPr lang="en-US" altLang="zh-TW" sz="2400" dirty="0"/>
              <a:t>107</a:t>
            </a:r>
            <a:r>
              <a:rPr lang="zh-TW" altLang="en-US" sz="2400" dirty="0"/>
              <a:t>年縣市基本學力檢測排名 ─ </a:t>
            </a:r>
            <a:r>
              <a:rPr lang="en-US" altLang="zh-TW" sz="2400" dirty="0"/>
              <a:t>108</a:t>
            </a:r>
            <a:r>
              <a:rPr lang="zh-TW" altLang="en-US" sz="2400" dirty="0"/>
              <a:t>年縣市基本學力檢測排名）之平均數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42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190657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分析結果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圖表 7"/>
          <p:cNvGraphicFramePr/>
          <p:nvPr/>
        </p:nvGraphicFramePr>
        <p:xfrm>
          <a:off x="2469390" y="1690687"/>
          <a:ext cx="7253220" cy="476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4738081" y="1027908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因材網使用時間：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1080401~1080520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8080" y="56680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排名進步幅度差距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492241"/>
            <a:ext cx="462993" cy="26568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43</a:t>
            </a:fld>
            <a:endParaRPr lang="zh-TW" altLang="en-US" dirty="0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80739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1325563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分析結果</a:t>
            </a:r>
            <a:endParaRPr lang="zh-TW" altLang="en-US" sz="3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8" name="圖表 7"/>
          <p:cNvGraphicFramePr/>
          <p:nvPr/>
        </p:nvGraphicFramePr>
        <p:xfrm>
          <a:off x="2469390" y="1690687"/>
          <a:ext cx="7253220" cy="4761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矩形 8"/>
          <p:cNvSpPr/>
          <p:nvPr/>
        </p:nvSpPr>
        <p:spPr>
          <a:xfrm>
            <a:off x="4738081" y="1027908"/>
            <a:ext cx="49680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因材網使用時間：</a:t>
            </a:r>
            <a:r>
              <a:rPr lang="en-US" altLang="zh-TW" sz="24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1080401~1080520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38080" y="566801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sym typeface="Arial"/>
              </a:rPr>
              <a:t>排名進步幅度差距</a:t>
            </a:r>
            <a:endParaRPr lang="zh-TW" altLang="en-US" sz="2400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2"/>
          </p:nvPr>
        </p:nvSpPr>
        <p:spPr>
          <a:xfrm>
            <a:off x="9702087" y="6507481"/>
            <a:ext cx="554433" cy="250441"/>
          </a:xfrm>
        </p:spPr>
        <p:txBody>
          <a:bodyPr/>
          <a:lstStyle/>
          <a:p>
            <a:pPr defTabSz="457200"/>
            <a:fld id="{86CB4B4D-7CA3-9044-876B-883B54F8677D}" type="slidenum">
              <a:rPr lang="en-US" altLang="zh-TW">
                <a:latin typeface="Arial"/>
                <a:cs typeface="Arial"/>
                <a:sym typeface="Arial"/>
              </a:rPr>
              <a:pPr defTabSz="457200"/>
              <a:t>44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829613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>
                <a:latin typeface="Arial"/>
                <a:cs typeface="Arial"/>
                <a:sym typeface="Arial"/>
              </a:rPr>
              <a:pPr defTabSz="457200">
                <a:defRPr/>
              </a:pPr>
              <a:t>45</a:t>
            </a:fld>
            <a:endParaRPr lang="zh-TW" altLang="en-US" dirty="0">
              <a:latin typeface="Arial"/>
              <a:cs typeface="Arial"/>
              <a:sym typeface="Arial"/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 bwMode="auto">
          <a:xfrm>
            <a:off x="2340738" y="686460"/>
            <a:ext cx="7611506" cy="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813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58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6738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1863" indent="-182563" defTabSz="912813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0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2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4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663" indent="-182563" defTabSz="912813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769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師藝司：數位學習教師增能工作坊實施計畫簡介</a:t>
            </a:r>
            <a:endParaRPr lang="zh-TW" altLang="en-US" sz="2769" b="1" kern="1200" dirty="0">
              <a:solidFill>
                <a:srgbClr val="33660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6" name="內容版面配置區 3"/>
          <p:cNvSpPr txBox="1">
            <a:spLocks/>
          </p:cNvSpPr>
          <p:nvPr/>
        </p:nvSpPr>
        <p:spPr>
          <a:xfrm>
            <a:off x="1878498" y="1853421"/>
            <a:ext cx="8405493" cy="214983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2400"/>
              </a:lnSpc>
              <a:buClr>
                <a:srgbClr val="99CB38"/>
              </a:buClr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實施對象：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全國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國中小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教師</a:t>
            </a:r>
            <a:endParaRPr lang="zh-TW" altLang="en-US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實施方式：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補助各直轄市、縣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(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市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)</a:t>
            </a:r>
            <a:r>
              <a:rPr lang="zh-TW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辦理，並以普及辦理為目標</a:t>
            </a:r>
            <a:endParaRPr lang="en-US" altLang="zh-TW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實施期程：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109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年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2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月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日至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109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年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12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月</a:t>
            </a:r>
            <a:r>
              <a:rPr lang="en-US" altLang="zh-TW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31</a:t>
            </a:r>
            <a:r>
              <a:rPr lang="zh-TW" altLang="en-US" sz="2215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日</a:t>
            </a:r>
            <a:endParaRPr lang="en-US" altLang="zh-TW" sz="2215" dirty="0">
              <a:solidFill>
                <a:prstClr val="black">
                  <a:lumMod val="65000"/>
                  <a:lumOff val="35000"/>
                </a:prst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Arial"/>
            </a:endParaRPr>
          </a:p>
          <a:p>
            <a:pPr marL="0" indent="0">
              <a:lnSpc>
                <a:spcPts val="2400"/>
              </a:lnSpc>
              <a:buClr>
                <a:srgbClr val="99CB38"/>
              </a:buClr>
              <a:buNone/>
            </a:pPr>
            <a:r>
              <a:rPr lang="zh-TW" altLang="en-US" sz="2215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實施內容：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878498" y="4044149"/>
          <a:ext cx="8486060" cy="194211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559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45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5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8422"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課程名稱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課程重點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課程時間</a:t>
                      </a:r>
                      <a:endParaRPr lang="zh-TW" sz="18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6844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工作坊</a:t>
                      </a: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一</a:t>
                      </a: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1.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科技輔助自主學習概論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2.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介紹數位學習資源及相關</a:t>
                      </a:r>
                      <a:r>
                        <a:rPr lang="zh-TW" alt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特色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半天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(3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小時</a:t>
                      </a: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844"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工作坊</a:t>
                      </a: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二</a:t>
                      </a: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alt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3.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數位學習</a:t>
                      </a:r>
                      <a:r>
                        <a:rPr lang="zh-TW" alt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應用</a:t>
                      </a:r>
                      <a: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/>
                      </a:r>
                      <a:br>
                        <a:rPr lang="en-US" alt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</a:b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</a:t>
                      </a:r>
                      <a:r>
                        <a:rPr lang="zh-TW" alt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平臺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操作及教學模式運用</a:t>
                      </a: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半天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(3</a:t>
                      </a:r>
                      <a:r>
                        <a:rPr lang="zh-TW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小時</a:t>
                      </a:r>
                      <a:r>
                        <a:rPr lang="en-US" sz="1800" kern="1200" dirty="0"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)</a:t>
                      </a:r>
                      <a:endParaRPr lang="zh-TW" sz="18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+mn-cs"/>
                      </a:endParaRPr>
                    </a:p>
                  </a:txBody>
                  <a:tcPr marL="63305" marR="63305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5668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E3420197-28F1-4F38-A7AC-F1652D941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>
                <a:latin typeface="Arial"/>
                <a:cs typeface="Arial"/>
                <a:sym typeface="Arial"/>
              </a:rPr>
              <a:pPr defTabSz="457200">
                <a:defRPr/>
              </a:pPr>
              <a:t>46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6A126CE4-2021-4279-865F-1A5C6F0018B3}"/>
              </a:ext>
            </a:extLst>
          </p:cNvPr>
          <p:cNvSpPr txBox="1"/>
          <p:nvPr/>
        </p:nvSpPr>
        <p:spPr bwMode="auto">
          <a:xfrm>
            <a:off x="2794795" y="538402"/>
            <a:ext cx="7734796" cy="6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49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90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705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218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3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5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7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9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954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師藝司與資科司合作辦理相關研習</a:t>
            </a:r>
            <a:r>
              <a:rPr lang="en-US" altLang="zh-TW" sz="2585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(1/2)</a:t>
            </a:r>
          </a:p>
        </p:txBody>
      </p:sp>
      <p:graphicFrame>
        <p:nvGraphicFramePr>
          <p:cNvPr id="5" name="內容版面配置區 4"/>
          <p:cNvGraphicFramePr/>
          <p:nvPr>
            <p:extLst/>
          </p:nvPr>
        </p:nvGraphicFramePr>
        <p:xfrm>
          <a:off x="1681199" y="1115471"/>
          <a:ext cx="8848392" cy="53751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5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8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9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3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78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37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62128"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1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類別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課程名稱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4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辦理單位</a:t>
                      </a:r>
                      <a:endParaRPr lang="zh-TW" sz="14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參與對象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課程重點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600" kern="1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課程時間</a:t>
                      </a:r>
                      <a:endParaRPr lang="zh-TW" sz="1600" b="1" kern="12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03">
                <a:tc rowSpan="4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增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研</a:t>
                      </a:r>
                      <a:endParaRPr lang="en-US" altLang="zh-TW" sz="16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習</a:t>
                      </a:r>
                      <a:endParaRPr lang="zh-TW" altLang="zh-TW" sz="16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數位學習工作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坊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受計畫補助之教師須參加</a:t>
                      </a: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科技輔助自主學習概論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介紹數位學習資源及相關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特色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072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數位學習工作坊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應用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操作及教學模式運用</a:t>
                      </a: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</a:t>
                      </a:r>
                      <a:r>
                        <a:rPr 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小時</a:t>
                      </a:r>
                      <a:endParaRPr 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4023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B.</a:t>
                      </a: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</a:t>
                      </a:r>
                      <a:r>
                        <a:rPr 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en-US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工作坊</a:t>
                      </a:r>
                      <a:endParaRPr 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資科司</a:t>
                      </a:r>
                      <a:endParaRPr lang="en-US" altLang="zh-TW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en-US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受計畫補助之教師須參加</a:t>
                      </a:r>
                      <a:r>
                        <a:rPr lang="en-US" altLang="zh-TW" sz="15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just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的介紹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自主學習在學校的</a:t>
                      </a:r>
                      <a:r>
                        <a:rPr lang="zh-TW" altLang="en-US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實施模式</a:t>
                      </a:r>
                      <a:endParaRPr lang="en-US" altLang="zh-TW" sz="15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lvl="0" indent="0" algn="just" defTabSz="4572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3.</a:t>
                      </a:r>
                      <a:r>
                        <a:rPr lang="zh-TW" altLang="en-US" sz="1500" kern="1200" dirty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自主學習與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平臺的關係與運用實作</a:t>
                      </a:r>
                      <a:endParaRPr lang="zh-TW" altLang="en-US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998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just" defTabSz="457200" rtl="0" eaLnBrk="1" latinLnBrk="0" hangingPunct="1">
                        <a:lnSpc>
                          <a:spcPts val="26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zh-TW" altLang="en-US" sz="16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426">
                <a:tc rowSpan="4">
                  <a:txBody>
                    <a:bodyPr/>
                    <a:lstStyle/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師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培</a:t>
                      </a:r>
                      <a:endParaRPr lang="en-US" alt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訓</a:t>
                      </a:r>
                      <a:endParaRPr lang="zh-TW" sz="16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</a:p>
                    <a:p>
                      <a:pPr marL="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講師培訓工作坊</a:t>
                      </a:r>
                      <a:endParaRPr 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資科司</a:t>
                      </a:r>
                      <a:endParaRPr lang="en-US" altLang="zh-TW" sz="15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7EBF5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平臺教案設計與應用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數位學習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平臺操作實作評量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CD5EA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602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CCD5EA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全國國中小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64516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D.</a:t>
                      </a: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科技輔助自主</a:t>
                      </a:r>
                      <a:r>
                        <a:rPr lang="zh-TW" altLang="zh-TW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en-US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b="0" kern="1200" dirty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講師培訓工作坊</a:t>
                      </a:r>
                      <a:endParaRPr lang="zh-TW" altLang="zh-TW" sz="1500" b="0" kern="1200" dirty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師藝司</a:t>
                      </a:r>
                      <a:endParaRPr lang="en-US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TW" sz="15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理</a:t>
                      </a:r>
                      <a:r>
                        <a:rPr lang="zh-TW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論</a:t>
                      </a:r>
                    </a:p>
                    <a:p>
                      <a:pPr marL="0" lvl="0" indent="0" algn="just">
                        <a:lnSpc>
                          <a:spcPts val="3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自主學習分組實作</a:t>
                      </a:r>
                      <a:endParaRPr lang="zh-TW" altLang="zh-TW" sz="15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TW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1500" kern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</a:t>
                      </a:r>
                      <a:endParaRPr lang="zh-TW" altLang="zh-TW" sz="1500" kern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8179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200">
              <a:defRPr/>
            </a:pPr>
            <a:fld id="{E43EB15D-1CDE-4F56-82A7-A2C2E3CC5758}" type="slidenum">
              <a:rPr lang="zh-TW" altLang="en-US">
                <a:latin typeface="Arial"/>
                <a:cs typeface="Arial"/>
                <a:sym typeface="Arial"/>
              </a:rPr>
              <a:pPr defTabSz="457200">
                <a:defRPr/>
              </a:pPr>
              <a:t>47</a:t>
            </a:fld>
            <a:endParaRPr lang="zh-TW" altLang="en-US">
              <a:latin typeface="Arial"/>
              <a:cs typeface="Arial"/>
              <a:sym typeface="Arial"/>
            </a:endParaRPr>
          </a:p>
        </p:txBody>
      </p:sp>
      <p:sp>
        <p:nvSpPr>
          <p:cNvPr id="8" name="標題 1"/>
          <p:cNvSpPr txBox="1"/>
          <p:nvPr/>
        </p:nvSpPr>
        <p:spPr bwMode="auto">
          <a:xfrm>
            <a:off x="2702171" y="588500"/>
            <a:ext cx="7799949" cy="698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912495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38290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567055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74930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932180" indent="-182880" defTabSz="91249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13893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18465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23037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2760980" indent="-182880" defTabSz="91249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anose="020F0502020204030204" pitchFamily="34" charset="0"/>
              <a:buChar char="◦"/>
              <a:defRPr sz="1400">
                <a:solidFill>
                  <a:srgbClr val="404040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zh-TW" altLang="en-US" sz="2954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師藝司與資科司合作辦理相關研習</a:t>
            </a:r>
            <a:r>
              <a:rPr lang="en-US" altLang="zh-TW" sz="2585" b="1" kern="12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(2/2)</a:t>
            </a:r>
          </a:p>
        </p:txBody>
      </p:sp>
      <p:sp>
        <p:nvSpPr>
          <p:cNvPr id="24" name="標題 1"/>
          <p:cNvSpPr txBox="1"/>
          <p:nvPr/>
        </p:nvSpPr>
        <p:spPr>
          <a:xfrm>
            <a:off x="1728749" y="1906394"/>
            <a:ext cx="3906927" cy="424923"/>
          </a:xfrm>
          <a:prstGeom prst="rect">
            <a:avLst/>
          </a:prstGeom>
        </p:spPr>
        <p:txBody>
          <a:bodyPr vert="horz" lIns="84406" tIns="42203" rIns="84406" bIns="42203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0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base">
              <a:spcAft>
                <a:spcPct val="0"/>
              </a:spcAft>
            </a:pPr>
            <a:r>
              <a:rPr lang="zh-TW" altLang="en-US" sz="2215" b="1" u="sng" dirty="0">
                <a:solidFill>
                  <a:srgbClr val="E2DFCC">
                    <a:lumMod val="10000"/>
                  </a:srgb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rPr>
              <a:t>教師增能課程規劃流程圖</a:t>
            </a:r>
          </a:p>
        </p:txBody>
      </p:sp>
      <p:sp>
        <p:nvSpPr>
          <p:cNvPr id="25" name="矩形 24"/>
          <p:cNvSpPr/>
          <p:nvPr/>
        </p:nvSpPr>
        <p:spPr>
          <a:xfrm>
            <a:off x="1687538" y="2710376"/>
            <a:ext cx="3832058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265" indent="-158265" defTabSz="844083" eaLnBrk="0" fontAlgn="base">
              <a:lnSpc>
                <a:spcPts val="2954"/>
              </a:lnSpc>
              <a:spcBef>
                <a:spcPct val="0"/>
              </a:spcBef>
              <a:spcAft>
                <a:spcPct val="0"/>
              </a:spcAft>
              <a:buFont typeface="Wingdings" panose="05000000000000000000" charset="0"/>
              <a:buChar char="ü"/>
            </a:pPr>
            <a:r>
              <a:rPr lang="zh-TW" altLang="en-US" sz="1662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 </a:t>
            </a:r>
            <a:r>
              <a:rPr lang="zh-TW" altLang="en-US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「國中小科技輔助自主學習推動計畫」   實施學校之參與教師，須參加本部 「教育部補助各直轄市、縣</a:t>
            </a:r>
            <a:r>
              <a:rPr lang="en-US" altLang="zh-TW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(</a:t>
            </a:r>
            <a:r>
              <a:rPr lang="zh-TW" altLang="en-US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市</a:t>
            </a:r>
            <a:r>
              <a:rPr lang="en-US" altLang="zh-TW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)</a:t>
            </a:r>
            <a:r>
              <a:rPr lang="zh-TW" altLang="en-US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辦理數位學習教師增能工作坊實施計畫」補助縣市辦理之 「</a:t>
            </a:r>
            <a:r>
              <a:rPr lang="zh-TW" altLang="en-US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數位學習工作坊</a:t>
            </a:r>
            <a:r>
              <a:rPr lang="en-US" altLang="zh-TW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(6</a:t>
            </a:r>
            <a:r>
              <a:rPr lang="zh-TW" altLang="en-US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小時</a:t>
            </a:r>
            <a:r>
              <a:rPr lang="en-US" altLang="zh-TW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)</a:t>
            </a:r>
            <a:r>
              <a:rPr lang="zh-TW" altLang="en-US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」及「</a:t>
            </a:r>
            <a:r>
              <a:rPr lang="zh-TW" altLang="en-US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科技輔助自主學習工作坊</a:t>
            </a:r>
            <a:r>
              <a:rPr lang="en-US" altLang="zh-TW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(2</a:t>
            </a:r>
            <a:r>
              <a:rPr lang="zh-TW" altLang="en-US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日</a:t>
            </a:r>
            <a:r>
              <a:rPr lang="en-US" altLang="zh-TW" sz="1662" b="1" kern="12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)</a:t>
            </a:r>
            <a:r>
              <a:rPr lang="zh-TW" altLang="en-US" sz="1662" kern="1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Calibri" panose="020F0502020204030204" pitchFamily="34" charset="0"/>
                <a:sym typeface="Arial"/>
              </a:rPr>
              <a:t>」。</a:t>
            </a:r>
          </a:p>
        </p:txBody>
      </p:sp>
      <p:grpSp>
        <p:nvGrpSpPr>
          <p:cNvPr id="13" name="畫布 206"/>
          <p:cNvGrpSpPr/>
          <p:nvPr/>
        </p:nvGrpSpPr>
        <p:grpSpPr>
          <a:xfrm>
            <a:off x="5519595" y="1127760"/>
            <a:ext cx="7448260" cy="5514590"/>
            <a:chOff x="161310" y="-99236"/>
            <a:chExt cx="5895955" cy="7966886"/>
          </a:xfrm>
        </p:grpSpPr>
        <p:sp>
          <p:nvSpPr>
            <p:cNvPr id="17" name="矩形 16"/>
            <p:cNvSpPr/>
            <p:nvPr/>
          </p:nvSpPr>
          <p:spPr>
            <a:xfrm>
              <a:off x="1743075" y="1152525"/>
              <a:ext cx="4314190" cy="6715125"/>
            </a:xfrm>
            <a:prstGeom prst="rect">
              <a:avLst/>
            </a:prstGeom>
          </p:spPr>
        </p:sp>
        <p:sp>
          <p:nvSpPr>
            <p:cNvPr id="18" name="矩形 17"/>
            <p:cNvSpPr/>
            <p:nvPr/>
          </p:nvSpPr>
          <p:spPr>
            <a:xfrm>
              <a:off x="1416617" y="1336868"/>
              <a:ext cx="2698183" cy="610351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19" name="向下箭號 18"/>
            <p:cNvSpPr/>
            <p:nvPr/>
          </p:nvSpPr>
          <p:spPr>
            <a:xfrm>
              <a:off x="3315808" y="2236768"/>
              <a:ext cx="432000" cy="4482914"/>
            </a:xfrm>
            <a:prstGeom prst="downArrow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0" name="橢圓 19"/>
            <p:cNvSpPr/>
            <p:nvPr/>
          </p:nvSpPr>
          <p:spPr>
            <a:xfrm>
              <a:off x="1495427" y="-99236"/>
              <a:ext cx="1044000" cy="1352785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zh-TW" altLang="en-US" b="1" kern="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國中小</a:t>
              </a:r>
              <a:endParaRPr lang="en-US" altLang="zh-TW" b="1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endParaRP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b="1" kern="1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教師</a:t>
              </a:r>
              <a:endPara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1" name="圓角矩形 20"/>
            <p:cNvSpPr/>
            <p:nvPr/>
          </p:nvSpPr>
          <p:spPr>
            <a:xfrm>
              <a:off x="164580" y="1421120"/>
              <a:ext cx="3807345" cy="868975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A1+A2.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數位學習工作坊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(6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小時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)</a:t>
              </a: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師藝司</a:t>
              </a:r>
              <a:endPara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22" name="圓角矩形 21"/>
            <p:cNvSpPr/>
            <p:nvPr/>
          </p:nvSpPr>
          <p:spPr>
            <a:xfrm>
              <a:off x="161310" y="4354988"/>
              <a:ext cx="3807345" cy="80242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B.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科技輔助自主學習工作坊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(2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日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)</a:t>
              </a: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資科司、師藝司</a:t>
              </a:r>
              <a:endParaRPr lang="zh-TW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23" name="向下箭號 22"/>
            <p:cNvSpPr/>
            <p:nvPr/>
          </p:nvSpPr>
          <p:spPr>
            <a:xfrm>
              <a:off x="2197813" y="2290094"/>
              <a:ext cx="432000" cy="1275405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27" name="圓角矩形 26"/>
            <p:cNvSpPr/>
            <p:nvPr/>
          </p:nvSpPr>
          <p:spPr>
            <a:xfrm>
              <a:off x="1495427" y="2505656"/>
              <a:ext cx="2473228" cy="90706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C.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數位學習講師培訓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(2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日</a:t>
              </a:r>
              <a:r>
                <a:rPr 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)</a:t>
              </a: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資科司、師藝司</a:t>
              </a:r>
              <a:endPara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28" name="圓角矩形 27"/>
            <p:cNvSpPr/>
            <p:nvPr/>
          </p:nvSpPr>
          <p:spPr>
            <a:xfrm>
              <a:off x="1495427" y="5308154"/>
              <a:ext cx="2473229" cy="1199122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D.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科技輔助自主學習</a:t>
              </a:r>
              <a:endParaRPr lang="en-US" altLang="zh-TW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endParaRP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講師培訓 </a:t>
              </a: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(1</a:t>
              </a:r>
              <a:r>
                <a:rPr lang="zh-TW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日</a:t>
              </a:r>
              <a:r>
                <a:rPr lang="en-US" altLang="zh-TW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)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  <a:p>
              <a:pPr algn="ctr" defTabSz="457200">
                <a:lnSpc>
                  <a:spcPts val="2000"/>
                </a:lnSpc>
              </a:pPr>
              <a:r>
                <a:rPr lang="zh-TW" altLang="en-US" sz="1600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師藝司</a:t>
              </a:r>
              <a:endParaRPr lang="zh-TW" altLang="en-US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29" name="圓角矩形 28"/>
            <p:cNvSpPr/>
            <p:nvPr/>
          </p:nvSpPr>
          <p:spPr>
            <a:xfrm>
              <a:off x="1495427" y="6719683"/>
              <a:ext cx="2463704" cy="6005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取得自主學習講師認證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30" name="圓角矩形 29"/>
            <p:cNvSpPr/>
            <p:nvPr/>
          </p:nvSpPr>
          <p:spPr>
            <a:xfrm>
              <a:off x="1495427" y="3533495"/>
              <a:ext cx="2463704" cy="683601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ts val="2000"/>
                </a:lnSpc>
              </a:pPr>
              <a:r>
                <a:rPr lang="zh-TW" altLang="en-US" b="1" dirty="0">
                  <a:solidFill>
                    <a:prstClr val="black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取得數位學習講師認證</a:t>
              </a:r>
              <a:endPara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  <a:sym typeface="Arial"/>
              </a:endParaRPr>
            </a:p>
          </p:txBody>
        </p:sp>
        <p:sp>
          <p:nvSpPr>
            <p:cNvPr id="31" name="右彎箭號 30"/>
            <p:cNvSpPr/>
            <p:nvPr/>
          </p:nvSpPr>
          <p:spPr>
            <a:xfrm rot="5400000">
              <a:off x="2392070" y="587092"/>
              <a:ext cx="1005697" cy="710983"/>
            </a:xfrm>
            <a:prstGeom prst="ben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  <p:sp>
          <p:nvSpPr>
            <p:cNvPr id="32" name="右彎箭號 31"/>
            <p:cNvSpPr/>
            <p:nvPr/>
          </p:nvSpPr>
          <p:spPr>
            <a:xfrm rot="16200000" flipH="1">
              <a:off x="597733" y="548021"/>
              <a:ext cx="995288" cy="800100"/>
            </a:xfrm>
            <a:prstGeom prst="bent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>
                <a:lnSpc>
                  <a:spcPct val="120000"/>
                </a:lnSpc>
              </a:pPr>
              <a:r>
                <a:rPr lang="en-US" sz="1200" kern="100">
                  <a:solidFill>
                    <a:prstClr val="white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Times New Roman" panose="02020603050405020304" pitchFamily="18" charset="0"/>
                  <a:sym typeface="Arial"/>
                </a:rPr>
                <a:t> </a:t>
              </a:r>
              <a:endParaRPr lang="zh-TW" altLang="en-US" sz="1200" kern="100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33" name="向下箭號 32"/>
            <p:cNvSpPr/>
            <p:nvPr/>
          </p:nvSpPr>
          <p:spPr>
            <a:xfrm>
              <a:off x="595814" y="2308934"/>
              <a:ext cx="432000" cy="2046056"/>
            </a:xfrm>
            <a:prstGeom prst="downArrow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 defTabSz="457200"/>
              <a:endParaRPr lang="zh-TW" altLang="en-US">
                <a:solidFill>
                  <a:prstClr val="white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/>
              </a:endParaRPr>
            </a:p>
          </p:txBody>
        </p:sp>
      </p:grpSp>
      <p:sp>
        <p:nvSpPr>
          <p:cNvPr id="14" name="文字方塊 13"/>
          <p:cNvSpPr txBox="1"/>
          <p:nvPr/>
        </p:nvSpPr>
        <p:spPr>
          <a:xfrm>
            <a:off x="5623335" y="1288753"/>
            <a:ext cx="620683" cy="1052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ts val="1700"/>
              </a:lnSpc>
            </a:pPr>
            <a:r>
              <a:rPr lang="zh-TW" altLang="en-US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ㄧ般教師</a:t>
            </a:r>
            <a:endParaRPr lang="en-US" altLang="zh-TW" sz="1400" b="1" kern="100" dirty="0">
              <a:solidFill>
                <a:srgbClr val="51C3F9">
                  <a:lumMod val="50000"/>
                </a:srgbClr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  <a:p>
            <a:pPr defTabSz="457200">
              <a:lnSpc>
                <a:spcPts val="1700"/>
              </a:lnSpc>
            </a:pPr>
            <a:r>
              <a:rPr lang="en-US" altLang="zh-TW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(</a:t>
            </a:r>
            <a:r>
              <a:rPr lang="zh-TW" altLang="en-US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自由參加</a:t>
            </a:r>
            <a:r>
              <a:rPr lang="en-US" altLang="zh-TW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)</a:t>
            </a:r>
            <a:endParaRPr lang="zh-TW" altLang="en-US" sz="1400" b="1" kern="100" dirty="0">
              <a:solidFill>
                <a:srgbClr val="51C3F9">
                  <a:lumMod val="50000"/>
                </a:srgbClr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6486741" y="1326299"/>
            <a:ext cx="402674" cy="10527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ts val="1700"/>
              </a:lnSpc>
            </a:pPr>
            <a:r>
              <a:rPr lang="zh-TW" altLang="en-US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計畫教師</a:t>
            </a:r>
            <a:endParaRPr lang="en-US" altLang="zh-TW" sz="1400" b="1" kern="100" dirty="0">
              <a:solidFill>
                <a:srgbClr val="51C3F9">
                  <a:lumMod val="50000"/>
                </a:srgbClr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9475066" y="1254240"/>
            <a:ext cx="402674" cy="9258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457200">
              <a:lnSpc>
                <a:spcPts val="1700"/>
              </a:lnSpc>
            </a:pPr>
            <a:r>
              <a:rPr lang="zh-TW" altLang="en-US" sz="1400" b="1" kern="100" dirty="0">
                <a:solidFill>
                  <a:srgbClr val="51C3F9">
                    <a:lumMod val="50000"/>
                  </a:srgbClr>
                </a:solidFill>
                <a:latin typeface="Arial"/>
                <a:ea typeface="微軟正黑體" panose="020B0604030504040204" pitchFamily="34" charset="-120"/>
                <a:cs typeface="Times New Roman" panose="02020603050405020304" pitchFamily="18" charset="0"/>
                <a:sym typeface="Arial"/>
              </a:rPr>
              <a:t>講         師</a:t>
            </a:r>
            <a:endParaRPr lang="en-US" altLang="zh-TW" sz="1400" b="1" kern="100" dirty="0">
              <a:solidFill>
                <a:srgbClr val="51C3F9">
                  <a:lumMod val="50000"/>
                </a:srgbClr>
              </a:solidFill>
              <a:latin typeface="Arial"/>
              <a:ea typeface="微軟正黑體" panose="020B0604030504040204" pitchFamily="34" charset="-12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355245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2" name="组合 38"/>
          <p:cNvGrpSpPr/>
          <p:nvPr/>
        </p:nvGrpSpPr>
        <p:grpSpPr>
          <a:xfrm>
            <a:off x="4877187" y="2241032"/>
            <a:ext cx="2508684" cy="3191871"/>
            <a:chOff x="0" y="0"/>
            <a:chExt cx="2508683" cy="3191869"/>
          </a:xfrm>
        </p:grpSpPr>
        <p:sp>
          <p:nvSpPr>
            <p:cNvPr id="1659" name="Freeform 7"/>
            <p:cNvSpPr/>
            <p:nvPr/>
          </p:nvSpPr>
          <p:spPr>
            <a:xfrm>
              <a:off x="197264" y="0"/>
              <a:ext cx="502786" cy="726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extrusionOk="0">
                  <a:moveTo>
                    <a:pt x="20057" y="6794"/>
                  </a:moveTo>
                  <a:cubicBezTo>
                    <a:pt x="19917" y="6320"/>
                    <a:pt x="19496" y="5751"/>
                    <a:pt x="19356" y="5467"/>
                  </a:cubicBezTo>
                  <a:cubicBezTo>
                    <a:pt x="19216" y="5278"/>
                    <a:pt x="19075" y="5372"/>
                    <a:pt x="19075" y="5278"/>
                  </a:cubicBezTo>
                  <a:cubicBezTo>
                    <a:pt x="18935" y="4994"/>
                    <a:pt x="19075" y="4804"/>
                    <a:pt x="18935" y="4520"/>
                  </a:cubicBezTo>
                  <a:cubicBezTo>
                    <a:pt x="18795" y="4330"/>
                    <a:pt x="18374" y="4141"/>
                    <a:pt x="17953" y="3951"/>
                  </a:cubicBezTo>
                  <a:cubicBezTo>
                    <a:pt x="16971" y="3004"/>
                    <a:pt x="15849" y="1962"/>
                    <a:pt x="14447" y="1299"/>
                  </a:cubicBezTo>
                  <a:cubicBezTo>
                    <a:pt x="12764" y="446"/>
                    <a:pt x="10800" y="-217"/>
                    <a:pt x="7995" y="67"/>
                  </a:cubicBezTo>
                  <a:cubicBezTo>
                    <a:pt x="7013" y="162"/>
                    <a:pt x="5610" y="730"/>
                    <a:pt x="4909" y="1015"/>
                  </a:cubicBezTo>
                  <a:cubicBezTo>
                    <a:pt x="4488" y="1299"/>
                    <a:pt x="3787" y="1583"/>
                    <a:pt x="3366" y="1867"/>
                  </a:cubicBezTo>
                  <a:cubicBezTo>
                    <a:pt x="2945" y="2151"/>
                    <a:pt x="2525" y="2720"/>
                    <a:pt x="2104" y="3288"/>
                  </a:cubicBezTo>
                  <a:cubicBezTo>
                    <a:pt x="1543" y="3951"/>
                    <a:pt x="1122" y="4520"/>
                    <a:pt x="842" y="5088"/>
                  </a:cubicBezTo>
                  <a:cubicBezTo>
                    <a:pt x="842" y="5183"/>
                    <a:pt x="701" y="5278"/>
                    <a:pt x="701" y="5372"/>
                  </a:cubicBezTo>
                  <a:cubicBezTo>
                    <a:pt x="281" y="6320"/>
                    <a:pt x="140" y="7172"/>
                    <a:pt x="281" y="7741"/>
                  </a:cubicBezTo>
                  <a:cubicBezTo>
                    <a:pt x="281" y="8404"/>
                    <a:pt x="0" y="8878"/>
                    <a:pt x="0" y="9446"/>
                  </a:cubicBezTo>
                  <a:cubicBezTo>
                    <a:pt x="140" y="10394"/>
                    <a:pt x="561" y="11246"/>
                    <a:pt x="842" y="12194"/>
                  </a:cubicBezTo>
                  <a:cubicBezTo>
                    <a:pt x="982" y="12478"/>
                    <a:pt x="982" y="12762"/>
                    <a:pt x="1122" y="13046"/>
                  </a:cubicBezTo>
                  <a:cubicBezTo>
                    <a:pt x="1823" y="14562"/>
                    <a:pt x="3506" y="15699"/>
                    <a:pt x="4488" y="17120"/>
                  </a:cubicBezTo>
                  <a:cubicBezTo>
                    <a:pt x="5049" y="17309"/>
                    <a:pt x="5470" y="17688"/>
                    <a:pt x="5751" y="18067"/>
                  </a:cubicBezTo>
                  <a:cubicBezTo>
                    <a:pt x="6732" y="18636"/>
                    <a:pt x="7714" y="19109"/>
                    <a:pt x="8556" y="19772"/>
                  </a:cubicBezTo>
                  <a:cubicBezTo>
                    <a:pt x="9117" y="19772"/>
                    <a:pt x="9397" y="20057"/>
                    <a:pt x="9958" y="20151"/>
                  </a:cubicBezTo>
                  <a:cubicBezTo>
                    <a:pt x="10660" y="20341"/>
                    <a:pt x="11361" y="20341"/>
                    <a:pt x="11922" y="20530"/>
                  </a:cubicBezTo>
                  <a:cubicBezTo>
                    <a:pt x="12343" y="20625"/>
                    <a:pt x="12623" y="20909"/>
                    <a:pt x="13044" y="21004"/>
                  </a:cubicBezTo>
                  <a:cubicBezTo>
                    <a:pt x="14727" y="21383"/>
                    <a:pt x="16831" y="20530"/>
                    <a:pt x="17813" y="19772"/>
                  </a:cubicBezTo>
                  <a:cubicBezTo>
                    <a:pt x="18234" y="19394"/>
                    <a:pt x="18795" y="18730"/>
                    <a:pt x="19216" y="18351"/>
                  </a:cubicBezTo>
                  <a:cubicBezTo>
                    <a:pt x="19917" y="17688"/>
                    <a:pt x="20758" y="16836"/>
                    <a:pt x="20618" y="15888"/>
                  </a:cubicBezTo>
                  <a:cubicBezTo>
                    <a:pt x="20899" y="15699"/>
                    <a:pt x="21039" y="15225"/>
                    <a:pt x="21179" y="14941"/>
                  </a:cubicBezTo>
                  <a:cubicBezTo>
                    <a:pt x="21460" y="13899"/>
                    <a:pt x="21600" y="12667"/>
                    <a:pt x="21600" y="11625"/>
                  </a:cubicBezTo>
                  <a:cubicBezTo>
                    <a:pt x="21460" y="10583"/>
                    <a:pt x="20899" y="9636"/>
                    <a:pt x="20478" y="8594"/>
                  </a:cubicBezTo>
                  <a:cubicBezTo>
                    <a:pt x="20338" y="8025"/>
                    <a:pt x="20338" y="7362"/>
                    <a:pt x="20057" y="6794"/>
                  </a:cubicBezTo>
                  <a:close/>
                  <a:moveTo>
                    <a:pt x="16691" y="8688"/>
                  </a:moveTo>
                  <a:cubicBezTo>
                    <a:pt x="16270" y="8594"/>
                    <a:pt x="16270" y="8215"/>
                    <a:pt x="16410" y="7836"/>
                  </a:cubicBezTo>
                  <a:cubicBezTo>
                    <a:pt x="16971" y="7930"/>
                    <a:pt x="16831" y="8404"/>
                    <a:pt x="16691" y="8688"/>
                  </a:cubicBezTo>
                  <a:close/>
                  <a:moveTo>
                    <a:pt x="16691" y="7078"/>
                  </a:moveTo>
                  <a:cubicBezTo>
                    <a:pt x="17112" y="7172"/>
                    <a:pt x="17252" y="7362"/>
                    <a:pt x="17392" y="7646"/>
                  </a:cubicBezTo>
                  <a:cubicBezTo>
                    <a:pt x="16971" y="7551"/>
                    <a:pt x="16831" y="7362"/>
                    <a:pt x="16691" y="7078"/>
                  </a:cubicBezTo>
                  <a:close/>
                  <a:moveTo>
                    <a:pt x="16551" y="10204"/>
                  </a:moveTo>
                  <a:cubicBezTo>
                    <a:pt x="16410" y="10204"/>
                    <a:pt x="16410" y="10109"/>
                    <a:pt x="16270" y="10015"/>
                  </a:cubicBezTo>
                  <a:cubicBezTo>
                    <a:pt x="16410" y="9825"/>
                    <a:pt x="16551" y="9636"/>
                    <a:pt x="16691" y="9446"/>
                  </a:cubicBezTo>
                  <a:cubicBezTo>
                    <a:pt x="16831" y="9541"/>
                    <a:pt x="16691" y="9920"/>
                    <a:pt x="16551" y="10204"/>
                  </a:cubicBezTo>
                  <a:close/>
                  <a:moveTo>
                    <a:pt x="16551" y="9162"/>
                  </a:moveTo>
                  <a:cubicBezTo>
                    <a:pt x="16410" y="9446"/>
                    <a:pt x="16270" y="9541"/>
                    <a:pt x="16130" y="9825"/>
                  </a:cubicBezTo>
                  <a:cubicBezTo>
                    <a:pt x="15849" y="9636"/>
                    <a:pt x="15990" y="9067"/>
                    <a:pt x="16130" y="8783"/>
                  </a:cubicBezTo>
                  <a:cubicBezTo>
                    <a:pt x="16270" y="8878"/>
                    <a:pt x="16410" y="9067"/>
                    <a:pt x="16551" y="9162"/>
                  </a:cubicBezTo>
                  <a:close/>
                  <a:moveTo>
                    <a:pt x="14727" y="9446"/>
                  </a:moveTo>
                  <a:cubicBezTo>
                    <a:pt x="14587" y="9351"/>
                    <a:pt x="14727" y="9351"/>
                    <a:pt x="14727" y="9162"/>
                  </a:cubicBezTo>
                  <a:cubicBezTo>
                    <a:pt x="15008" y="9162"/>
                    <a:pt x="14868" y="9351"/>
                    <a:pt x="15148" y="9351"/>
                  </a:cubicBezTo>
                  <a:cubicBezTo>
                    <a:pt x="15148" y="9636"/>
                    <a:pt x="14868" y="9730"/>
                    <a:pt x="15148" y="9920"/>
                  </a:cubicBezTo>
                  <a:cubicBezTo>
                    <a:pt x="14447" y="9920"/>
                    <a:pt x="15008" y="9541"/>
                    <a:pt x="14727" y="9446"/>
                  </a:cubicBezTo>
                  <a:close/>
                  <a:moveTo>
                    <a:pt x="15008" y="17309"/>
                  </a:moveTo>
                  <a:cubicBezTo>
                    <a:pt x="14868" y="17309"/>
                    <a:pt x="14727" y="17120"/>
                    <a:pt x="14727" y="16930"/>
                  </a:cubicBezTo>
                  <a:cubicBezTo>
                    <a:pt x="15148" y="16930"/>
                    <a:pt x="15008" y="17215"/>
                    <a:pt x="15008" y="17309"/>
                  </a:cubicBezTo>
                  <a:close/>
                  <a:moveTo>
                    <a:pt x="13605" y="14941"/>
                  </a:moveTo>
                  <a:cubicBezTo>
                    <a:pt x="13745" y="14941"/>
                    <a:pt x="13745" y="14846"/>
                    <a:pt x="13886" y="14846"/>
                  </a:cubicBezTo>
                  <a:cubicBezTo>
                    <a:pt x="13745" y="14657"/>
                    <a:pt x="13745" y="14562"/>
                    <a:pt x="13886" y="14372"/>
                  </a:cubicBezTo>
                  <a:cubicBezTo>
                    <a:pt x="14026" y="14562"/>
                    <a:pt x="14166" y="14657"/>
                    <a:pt x="14166" y="14941"/>
                  </a:cubicBezTo>
                  <a:cubicBezTo>
                    <a:pt x="14026" y="14941"/>
                    <a:pt x="14026" y="14941"/>
                    <a:pt x="13886" y="14941"/>
                  </a:cubicBezTo>
                  <a:cubicBezTo>
                    <a:pt x="14447" y="15130"/>
                    <a:pt x="13886" y="15415"/>
                    <a:pt x="14306" y="15794"/>
                  </a:cubicBezTo>
                  <a:cubicBezTo>
                    <a:pt x="13745" y="15699"/>
                    <a:pt x="13886" y="15130"/>
                    <a:pt x="13605" y="14941"/>
                  </a:cubicBezTo>
                  <a:close/>
                  <a:moveTo>
                    <a:pt x="14166" y="17972"/>
                  </a:moveTo>
                  <a:cubicBezTo>
                    <a:pt x="13886" y="17972"/>
                    <a:pt x="14166" y="17783"/>
                    <a:pt x="13886" y="17783"/>
                  </a:cubicBezTo>
                  <a:cubicBezTo>
                    <a:pt x="14026" y="17594"/>
                    <a:pt x="14306" y="17783"/>
                    <a:pt x="14166" y="17972"/>
                  </a:cubicBezTo>
                  <a:close/>
                  <a:moveTo>
                    <a:pt x="10519" y="14467"/>
                  </a:moveTo>
                  <a:cubicBezTo>
                    <a:pt x="11081" y="14657"/>
                    <a:pt x="11221" y="15320"/>
                    <a:pt x="10660" y="15509"/>
                  </a:cubicBezTo>
                  <a:cubicBezTo>
                    <a:pt x="10519" y="15130"/>
                    <a:pt x="10660" y="15036"/>
                    <a:pt x="10519" y="14467"/>
                  </a:cubicBezTo>
                  <a:close/>
                  <a:moveTo>
                    <a:pt x="9257" y="13330"/>
                  </a:moveTo>
                  <a:cubicBezTo>
                    <a:pt x="9257" y="13141"/>
                    <a:pt x="9117" y="13236"/>
                    <a:pt x="8977" y="13236"/>
                  </a:cubicBezTo>
                  <a:cubicBezTo>
                    <a:pt x="8836" y="13141"/>
                    <a:pt x="8977" y="13141"/>
                    <a:pt x="8977" y="13046"/>
                  </a:cubicBezTo>
                  <a:cubicBezTo>
                    <a:pt x="8977" y="13046"/>
                    <a:pt x="8977" y="13046"/>
                    <a:pt x="8977" y="13046"/>
                  </a:cubicBezTo>
                  <a:cubicBezTo>
                    <a:pt x="8977" y="13046"/>
                    <a:pt x="8977" y="13046"/>
                    <a:pt x="8977" y="13046"/>
                  </a:cubicBezTo>
                  <a:cubicBezTo>
                    <a:pt x="9257" y="13141"/>
                    <a:pt x="9538" y="13615"/>
                    <a:pt x="9818" y="13709"/>
                  </a:cubicBezTo>
                  <a:cubicBezTo>
                    <a:pt x="9678" y="13994"/>
                    <a:pt x="9818" y="14372"/>
                    <a:pt x="9397" y="14372"/>
                  </a:cubicBezTo>
                  <a:cubicBezTo>
                    <a:pt x="9538" y="13994"/>
                    <a:pt x="8977" y="13615"/>
                    <a:pt x="9257" y="13330"/>
                  </a:cubicBezTo>
                  <a:close/>
                  <a:moveTo>
                    <a:pt x="8977" y="15509"/>
                  </a:moveTo>
                  <a:cubicBezTo>
                    <a:pt x="8836" y="15320"/>
                    <a:pt x="8836" y="15130"/>
                    <a:pt x="8977" y="14941"/>
                  </a:cubicBezTo>
                  <a:cubicBezTo>
                    <a:pt x="9117" y="15036"/>
                    <a:pt x="9257" y="15320"/>
                    <a:pt x="8977" y="15509"/>
                  </a:cubicBezTo>
                  <a:close/>
                  <a:moveTo>
                    <a:pt x="9397" y="12004"/>
                  </a:moveTo>
                  <a:cubicBezTo>
                    <a:pt x="9818" y="12194"/>
                    <a:pt x="9958" y="12572"/>
                    <a:pt x="9818" y="13141"/>
                  </a:cubicBezTo>
                  <a:cubicBezTo>
                    <a:pt x="9397" y="12857"/>
                    <a:pt x="8977" y="12572"/>
                    <a:pt x="9397" y="12004"/>
                  </a:cubicBezTo>
                  <a:close/>
                  <a:moveTo>
                    <a:pt x="5049" y="8120"/>
                  </a:moveTo>
                  <a:cubicBezTo>
                    <a:pt x="5610" y="8215"/>
                    <a:pt x="5751" y="8783"/>
                    <a:pt x="5751" y="9351"/>
                  </a:cubicBezTo>
                  <a:cubicBezTo>
                    <a:pt x="5190" y="9257"/>
                    <a:pt x="5049" y="8878"/>
                    <a:pt x="4769" y="8783"/>
                  </a:cubicBezTo>
                  <a:cubicBezTo>
                    <a:pt x="4769" y="8499"/>
                    <a:pt x="4909" y="8309"/>
                    <a:pt x="5049" y="8120"/>
                  </a:cubicBezTo>
                  <a:close/>
                  <a:moveTo>
                    <a:pt x="4909" y="6036"/>
                  </a:moveTo>
                  <a:cubicBezTo>
                    <a:pt x="5190" y="6130"/>
                    <a:pt x="5330" y="6415"/>
                    <a:pt x="4909" y="6320"/>
                  </a:cubicBezTo>
                  <a:cubicBezTo>
                    <a:pt x="5049" y="6225"/>
                    <a:pt x="4769" y="6225"/>
                    <a:pt x="4909" y="6036"/>
                  </a:cubicBezTo>
                  <a:close/>
                  <a:moveTo>
                    <a:pt x="6592" y="5467"/>
                  </a:moveTo>
                  <a:cubicBezTo>
                    <a:pt x="6171" y="5467"/>
                    <a:pt x="6452" y="5278"/>
                    <a:pt x="6452" y="5088"/>
                  </a:cubicBezTo>
                  <a:cubicBezTo>
                    <a:pt x="6732" y="5183"/>
                    <a:pt x="6452" y="5278"/>
                    <a:pt x="6592" y="5467"/>
                  </a:cubicBezTo>
                  <a:close/>
                  <a:moveTo>
                    <a:pt x="11642" y="4520"/>
                  </a:moveTo>
                  <a:cubicBezTo>
                    <a:pt x="11642" y="4899"/>
                    <a:pt x="11501" y="5088"/>
                    <a:pt x="11501" y="5278"/>
                  </a:cubicBezTo>
                  <a:cubicBezTo>
                    <a:pt x="11221" y="5183"/>
                    <a:pt x="11221" y="5088"/>
                    <a:pt x="10940" y="4994"/>
                  </a:cubicBezTo>
                  <a:cubicBezTo>
                    <a:pt x="11221" y="4709"/>
                    <a:pt x="11081" y="4520"/>
                    <a:pt x="11081" y="4141"/>
                  </a:cubicBezTo>
                  <a:cubicBezTo>
                    <a:pt x="11361" y="4236"/>
                    <a:pt x="11501" y="4425"/>
                    <a:pt x="11642" y="4520"/>
                  </a:cubicBezTo>
                  <a:close/>
                  <a:moveTo>
                    <a:pt x="10940" y="1678"/>
                  </a:moveTo>
                  <a:cubicBezTo>
                    <a:pt x="11081" y="1583"/>
                    <a:pt x="11361" y="1772"/>
                    <a:pt x="11501" y="1772"/>
                  </a:cubicBezTo>
                  <a:cubicBezTo>
                    <a:pt x="11501" y="1962"/>
                    <a:pt x="11501" y="2151"/>
                    <a:pt x="11221" y="2151"/>
                  </a:cubicBezTo>
                  <a:cubicBezTo>
                    <a:pt x="11221" y="1962"/>
                    <a:pt x="11081" y="1772"/>
                    <a:pt x="10940" y="1678"/>
                  </a:cubicBezTo>
                  <a:close/>
                  <a:moveTo>
                    <a:pt x="14026" y="3667"/>
                  </a:moveTo>
                  <a:cubicBezTo>
                    <a:pt x="13605" y="3478"/>
                    <a:pt x="13325" y="3194"/>
                    <a:pt x="13184" y="2720"/>
                  </a:cubicBezTo>
                  <a:cubicBezTo>
                    <a:pt x="13745" y="2246"/>
                    <a:pt x="14868" y="3383"/>
                    <a:pt x="14026" y="3667"/>
                  </a:cubicBezTo>
                  <a:close/>
                  <a:moveTo>
                    <a:pt x="15148" y="5562"/>
                  </a:moveTo>
                  <a:cubicBezTo>
                    <a:pt x="14587" y="5372"/>
                    <a:pt x="14447" y="4994"/>
                    <a:pt x="14026" y="4709"/>
                  </a:cubicBezTo>
                  <a:cubicBezTo>
                    <a:pt x="14447" y="4709"/>
                    <a:pt x="14868" y="5278"/>
                    <a:pt x="15148" y="5562"/>
                  </a:cubicBezTo>
                  <a:close/>
                  <a:moveTo>
                    <a:pt x="13886" y="7362"/>
                  </a:moveTo>
                  <a:cubicBezTo>
                    <a:pt x="13886" y="7362"/>
                    <a:pt x="13886" y="7362"/>
                    <a:pt x="13886" y="7362"/>
                  </a:cubicBezTo>
                  <a:cubicBezTo>
                    <a:pt x="13886" y="7457"/>
                    <a:pt x="13886" y="7457"/>
                    <a:pt x="13886" y="7551"/>
                  </a:cubicBezTo>
                  <a:cubicBezTo>
                    <a:pt x="13465" y="7457"/>
                    <a:pt x="13465" y="7078"/>
                    <a:pt x="13184" y="6888"/>
                  </a:cubicBezTo>
                  <a:cubicBezTo>
                    <a:pt x="13184" y="6794"/>
                    <a:pt x="13325" y="6509"/>
                    <a:pt x="13465" y="6415"/>
                  </a:cubicBezTo>
                  <a:cubicBezTo>
                    <a:pt x="13745" y="6794"/>
                    <a:pt x="13605" y="6983"/>
                    <a:pt x="13605" y="7267"/>
                  </a:cubicBezTo>
                  <a:cubicBezTo>
                    <a:pt x="13886" y="7172"/>
                    <a:pt x="13886" y="7267"/>
                    <a:pt x="13605" y="7362"/>
                  </a:cubicBezTo>
                  <a:cubicBezTo>
                    <a:pt x="13605" y="7362"/>
                    <a:pt x="13886" y="7362"/>
                    <a:pt x="13886" y="7362"/>
                  </a:cubicBezTo>
                  <a:close/>
                  <a:moveTo>
                    <a:pt x="14026" y="10488"/>
                  </a:moveTo>
                  <a:cubicBezTo>
                    <a:pt x="13465" y="10488"/>
                    <a:pt x="13605" y="9920"/>
                    <a:pt x="13886" y="9730"/>
                  </a:cubicBezTo>
                  <a:cubicBezTo>
                    <a:pt x="14166" y="9920"/>
                    <a:pt x="13745" y="10204"/>
                    <a:pt x="14026" y="10488"/>
                  </a:cubicBezTo>
                  <a:close/>
                  <a:moveTo>
                    <a:pt x="14026" y="12288"/>
                  </a:moveTo>
                  <a:cubicBezTo>
                    <a:pt x="13745" y="12099"/>
                    <a:pt x="13325" y="11815"/>
                    <a:pt x="13184" y="11436"/>
                  </a:cubicBezTo>
                  <a:cubicBezTo>
                    <a:pt x="13325" y="11436"/>
                    <a:pt x="13325" y="11436"/>
                    <a:pt x="13465" y="11436"/>
                  </a:cubicBezTo>
                  <a:cubicBezTo>
                    <a:pt x="13044" y="11341"/>
                    <a:pt x="13325" y="10962"/>
                    <a:pt x="13465" y="10678"/>
                  </a:cubicBezTo>
                  <a:cubicBezTo>
                    <a:pt x="14026" y="10962"/>
                    <a:pt x="14166" y="11530"/>
                    <a:pt x="14166" y="12099"/>
                  </a:cubicBezTo>
                  <a:cubicBezTo>
                    <a:pt x="14026" y="12004"/>
                    <a:pt x="13886" y="11909"/>
                    <a:pt x="13886" y="11720"/>
                  </a:cubicBezTo>
                  <a:cubicBezTo>
                    <a:pt x="13605" y="11909"/>
                    <a:pt x="14166" y="12099"/>
                    <a:pt x="14026" y="12288"/>
                  </a:cubicBezTo>
                  <a:close/>
                  <a:moveTo>
                    <a:pt x="11501" y="8878"/>
                  </a:moveTo>
                  <a:cubicBezTo>
                    <a:pt x="11782" y="9067"/>
                    <a:pt x="11922" y="9351"/>
                    <a:pt x="11501" y="9541"/>
                  </a:cubicBezTo>
                  <a:cubicBezTo>
                    <a:pt x="11501" y="9351"/>
                    <a:pt x="11782" y="9162"/>
                    <a:pt x="11501" y="8878"/>
                  </a:cubicBezTo>
                  <a:close/>
                  <a:moveTo>
                    <a:pt x="11081" y="7930"/>
                  </a:moveTo>
                  <a:cubicBezTo>
                    <a:pt x="11221" y="7741"/>
                    <a:pt x="11361" y="7646"/>
                    <a:pt x="11361" y="7362"/>
                  </a:cubicBezTo>
                  <a:cubicBezTo>
                    <a:pt x="11782" y="7741"/>
                    <a:pt x="12483" y="8025"/>
                    <a:pt x="12062" y="8594"/>
                  </a:cubicBezTo>
                  <a:cubicBezTo>
                    <a:pt x="11642" y="8499"/>
                    <a:pt x="11361" y="8120"/>
                    <a:pt x="11081" y="7930"/>
                  </a:cubicBezTo>
                  <a:close/>
                  <a:moveTo>
                    <a:pt x="10660" y="10299"/>
                  </a:moveTo>
                  <a:cubicBezTo>
                    <a:pt x="10800" y="10299"/>
                    <a:pt x="10800" y="10204"/>
                    <a:pt x="10800" y="10109"/>
                  </a:cubicBezTo>
                  <a:cubicBezTo>
                    <a:pt x="11501" y="10299"/>
                    <a:pt x="11221" y="10772"/>
                    <a:pt x="11081" y="11057"/>
                  </a:cubicBezTo>
                  <a:cubicBezTo>
                    <a:pt x="10660" y="10962"/>
                    <a:pt x="10940" y="10394"/>
                    <a:pt x="10660" y="10299"/>
                  </a:cubicBezTo>
                  <a:close/>
                  <a:moveTo>
                    <a:pt x="10519" y="9162"/>
                  </a:moveTo>
                  <a:cubicBezTo>
                    <a:pt x="10660" y="8878"/>
                    <a:pt x="10660" y="8594"/>
                    <a:pt x="10800" y="8309"/>
                  </a:cubicBezTo>
                  <a:cubicBezTo>
                    <a:pt x="11361" y="8499"/>
                    <a:pt x="11081" y="9257"/>
                    <a:pt x="11221" y="9730"/>
                  </a:cubicBezTo>
                  <a:cubicBezTo>
                    <a:pt x="10940" y="9541"/>
                    <a:pt x="10800" y="9351"/>
                    <a:pt x="10519" y="9162"/>
                  </a:cubicBezTo>
                  <a:close/>
                  <a:moveTo>
                    <a:pt x="12203" y="9636"/>
                  </a:moveTo>
                  <a:cubicBezTo>
                    <a:pt x="12904" y="9920"/>
                    <a:pt x="12623" y="10299"/>
                    <a:pt x="12764" y="10962"/>
                  </a:cubicBezTo>
                  <a:cubicBezTo>
                    <a:pt x="12343" y="10867"/>
                    <a:pt x="12203" y="10583"/>
                    <a:pt x="11922" y="10299"/>
                  </a:cubicBezTo>
                  <a:cubicBezTo>
                    <a:pt x="12062" y="10109"/>
                    <a:pt x="12062" y="9825"/>
                    <a:pt x="12203" y="9636"/>
                  </a:cubicBezTo>
                  <a:close/>
                  <a:moveTo>
                    <a:pt x="12764" y="6509"/>
                  </a:moveTo>
                  <a:cubicBezTo>
                    <a:pt x="12203" y="6320"/>
                    <a:pt x="12483" y="5846"/>
                    <a:pt x="12203" y="5372"/>
                  </a:cubicBezTo>
                  <a:cubicBezTo>
                    <a:pt x="12904" y="5562"/>
                    <a:pt x="13184" y="6036"/>
                    <a:pt x="12764" y="6509"/>
                  </a:cubicBezTo>
                  <a:close/>
                  <a:moveTo>
                    <a:pt x="13044" y="7551"/>
                  </a:moveTo>
                  <a:cubicBezTo>
                    <a:pt x="13745" y="7836"/>
                    <a:pt x="13745" y="8404"/>
                    <a:pt x="13605" y="8783"/>
                  </a:cubicBezTo>
                  <a:cubicBezTo>
                    <a:pt x="13184" y="8499"/>
                    <a:pt x="12483" y="8120"/>
                    <a:pt x="13044" y="7551"/>
                  </a:cubicBezTo>
                  <a:close/>
                  <a:moveTo>
                    <a:pt x="12764" y="11909"/>
                  </a:moveTo>
                  <a:cubicBezTo>
                    <a:pt x="13184" y="12194"/>
                    <a:pt x="12764" y="12478"/>
                    <a:pt x="13044" y="12857"/>
                  </a:cubicBezTo>
                  <a:cubicBezTo>
                    <a:pt x="12764" y="12857"/>
                    <a:pt x="12623" y="12667"/>
                    <a:pt x="12623" y="12572"/>
                  </a:cubicBezTo>
                  <a:cubicBezTo>
                    <a:pt x="12904" y="12288"/>
                    <a:pt x="12623" y="12194"/>
                    <a:pt x="12764" y="11909"/>
                  </a:cubicBezTo>
                  <a:close/>
                  <a:moveTo>
                    <a:pt x="12764" y="8878"/>
                  </a:moveTo>
                  <a:cubicBezTo>
                    <a:pt x="13325" y="8972"/>
                    <a:pt x="13605" y="9446"/>
                    <a:pt x="13184" y="9825"/>
                  </a:cubicBezTo>
                  <a:cubicBezTo>
                    <a:pt x="12904" y="9541"/>
                    <a:pt x="12904" y="9162"/>
                    <a:pt x="12764" y="8878"/>
                  </a:cubicBezTo>
                  <a:close/>
                  <a:moveTo>
                    <a:pt x="13465" y="3951"/>
                  </a:moveTo>
                  <a:cubicBezTo>
                    <a:pt x="12904" y="3857"/>
                    <a:pt x="12764" y="3572"/>
                    <a:pt x="12764" y="3288"/>
                  </a:cubicBezTo>
                  <a:cubicBezTo>
                    <a:pt x="13184" y="3383"/>
                    <a:pt x="13465" y="3762"/>
                    <a:pt x="13465" y="3951"/>
                  </a:cubicBezTo>
                  <a:close/>
                  <a:moveTo>
                    <a:pt x="13184" y="5372"/>
                  </a:moveTo>
                  <a:cubicBezTo>
                    <a:pt x="12623" y="5088"/>
                    <a:pt x="12062" y="4520"/>
                    <a:pt x="12483" y="3857"/>
                  </a:cubicBezTo>
                  <a:cubicBezTo>
                    <a:pt x="13044" y="4236"/>
                    <a:pt x="13325" y="4709"/>
                    <a:pt x="13184" y="5372"/>
                  </a:cubicBezTo>
                  <a:close/>
                  <a:moveTo>
                    <a:pt x="11782" y="2625"/>
                  </a:moveTo>
                  <a:cubicBezTo>
                    <a:pt x="11922" y="2436"/>
                    <a:pt x="11922" y="2246"/>
                    <a:pt x="11922" y="2151"/>
                  </a:cubicBezTo>
                  <a:cubicBezTo>
                    <a:pt x="12203" y="2341"/>
                    <a:pt x="12483" y="2720"/>
                    <a:pt x="12483" y="3099"/>
                  </a:cubicBezTo>
                  <a:cubicBezTo>
                    <a:pt x="12062" y="3099"/>
                    <a:pt x="12062" y="2720"/>
                    <a:pt x="11782" y="2625"/>
                  </a:cubicBezTo>
                  <a:close/>
                  <a:moveTo>
                    <a:pt x="12203" y="3478"/>
                  </a:moveTo>
                  <a:cubicBezTo>
                    <a:pt x="12203" y="3667"/>
                    <a:pt x="12203" y="3762"/>
                    <a:pt x="12062" y="3857"/>
                  </a:cubicBezTo>
                  <a:cubicBezTo>
                    <a:pt x="11922" y="3762"/>
                    <a:pt x="11922" y="3478"/>
                    <a:pt x="11782" y="3383"/>
                  </a:cubicBezTo>
                  <a:cubicBezTo>
                    <a:pt x="12062" y="3288"/>
                    <a:pt x="11922" y="3478"/>
                    <a:pt x="12203" y="3478"/>
                  </a:cubicBezTo>
                  <a:close/>
                  <a:moveTo>
                    <a:pt x="12203" y="7267"/>
                  </a:moveTo>
                  <a:cubicBezTo>
                    <a:pt x="11642" y="7267"/>
                    <a:pt x="11221" y="6699"/>
                    <a:pt x="11501" y="6225"/>
                  </a:cubicBezTo>
                  <a:cubicBezTo>
                    <a:pt x="12203" y="6320"/>
                    <a:pt x="11922" y="6888"/>
                    <a:pt x="12203" y="7267"/>
                  </a:cubicBezTo>
                  <a:close/>
                  <a:moveTo>
                    <a:pt x="10940" y="4804"/>
                  </a:moveTo>
                  <a:cubicBezTo>
                    <a:pt x="10519" y="4709"/>
                    <a:pt x="10800" y="4520"/>
                    <a:pt x="10800" y="4425"/>
                  </a:cubicBezTo>
                  <a:cubicBezTo>
                    <a:pt x="11221" y="4425"/>
                    <a:pt x="10800" y="4615"/>
                    <a:pt x="10940" y="4804"/>
                  </a:cubicBezTo>
                  <a:close/>
                  <a:moveTo>
                    <a:pt x="10800" y="6036"/>
                  </a:moveTo>
                  <a:cubicBezTo>
                    <a:pt x="10239" y="5941"/>
                    <a:pt x="10239" y="5562"/>
                    <a:pt x="10519" y="5183"/>
                  </a:cubicBezTo>
                  <a:cubicBezTo>
                    <a:pt x="10940" y="5278"/>
                    <a:pt x="10660" y="5657"/>
                    <a:pt x="10800" y="6036"/>
                  </a:cubicBezTo>
                  <a:close/>
                  <a:moveTo>
                    <a:pt x="10660" y="7457"/>
                  </a:moveTo>
                  <a:cubicBezTo>
                    <a:pt x="10239" y="7267"/>
                    <a:pt x="10099" y="6888"/>
                    <a:pt x="9678" y="6604"/>
                  </a:cubicBezTo>
                  <a:cubicBezTo>
                    <a:pt x="9818" y="6415"/>
                    <a:pt x="9958" y="6320"/>
                    <a:pt x="9958" y="6130"/>
                  </a:cubicBezTo>
                  <a:cubicBezTo>
                    <a:pt x="10379" y="6415"/>
                    <a:pt x="11081" y="6888"/>
                    <a:pt x="10660" y="7457"/>
                  </a:cubicBezTo>
                  <a:close/>
                  <a:moveTo>
                    <a:pt x="10379" y="8120"/>
                  </a:moveTo>
                  <a:cubicBezTo>
                    <a:pt x="10239" y="8025"/>
                    <a:pt x="9958" y="7930"/>
                    <a:pt x="10099" y="7741"/>
                  </a:cubicBezTo>
                  <a:cubicBezTo>
                    <a:pt x="10379" y="7741"/>
                    <a:pt x="10660" y="7930"/>
                    <a:pt x="10379" y="8120"/>
                  </a:cubicBezTo>
                  <a:close/>
                  <a:moveTo>
                    <a:pt x="9818" y="5278"/>
                  </a:moveTo>
                  <a:cubicBezTo>
                    <a:pt x="9257" y="4994"/>
                    <a:pt x="9117" y="4425"/>
                    <a:pt x="8977" y="3762"/>
                  </a:cubicBezTo>
                  <a:cubicBezTo>
                    <a:pt x="8977" y="3762"/>
                    <a:pt x="9117" y="3762"/>
                    <a:pt x="9257" y="3762"/>
                  </a:cubicBezTo>
                  <a:cubicBezTo>
                    <a:pt x="9397" y="4330"/>
                    <a:pt x="10519" y="4615"/>
                    <a:pt x="9818" y="5278"/>
                  </a:cubicBezTo>
                  <a:close/>
                  <a:moveTo>
                    <a:pt x="7714" y="4141"/>
                  </a:moveTo>
                  <a:cubicBezTo>
                    <a:pt x="7995" y="4046"/>
                    <a:pt x="7855" y="4330"/>
                    <a:pt x="8135" y="4236"/>
                  </a:cubicBezTo>
                  <a:cubicBezTo>
                    <a:pt x="8135" y="4425"/>
                    <a:pt x="7995" y="4520"/>
                    <a:pt x="7995" y="4615"/>
                  </a:cubicBezTo>
                  <a:cubicBezTo>
                    <a:pt x="7714" y="4615"/>
                    <a:pt x="7995" y="4236"/>
                    <a:pt x="7714" y="4141"/>
                  </a:cubicBezTo>
                  <a:close/>
                  <a:moveTo>
                    <a:pt x="8135" y="5751"/>
                  </a:moveTo>
                  <a:cubicBezTo>
                    <a:pt x="8275" y="5846"/>
                    <a:pt x="8416" y="5941"/>
                    <a:pt x="8416" y="6130"/>
                  </a:cubicBezTo>
                  <a:cubicBezTo>
                    <a:pt x="8135" y="6130"/>
                    <a:pt x="8416" y="6415"/>
                    <a:pt x="7995" y="6415"/>
                  </a:cubicBezTo>
                  <a:cubicBezTo>
                    <a:pt x="7995" y="6036"/>
                    <a:pt x="7995" y="6036"/>
                    <a:pt x="7995" y="5751"/>
                  </a:cubicBezTo>
                  <a:cubicBezTo>
                    <a:pt x="7995" y="5846"/>
                    <a:pt x="8135" y="5751"/>
                    <a:pt x="8135" y="5751"/>
                  </a:cubicBezTo>
                  <a:close/>
                  <a:moveTo>
                    <a:pt x="8135" y="5183"/>
                  </a:moveTo>
                  <a:cubicBezTo>
                    <a:pt x="8275" y="5183"/>
                    <a:pt x="8135" y="4994"/>
                    <a:pt x="8416" y="4994"/>
                  </a:cubicBezTo>
                  <a:cubicBezTo>
                    <a:pt x="8556" y="5088"/>
                    <a:pt x="8416" y="5372"/>
                    <a:pt x="8556" y="5372"/>
                  </a:cubicBezTo>
                  <a:cubicBezTo>
                    <a:pt x="8416" y="5467"/>
                    <a:pt x="8416" y="5183"/>
                    <a:pt x="8135" y="5183"/>
                  </a:cubicBezTo>
                  <a:close/>
                  <a:moveTo>
                    <a:pt x="8275" y="3762"/>
                  </a:moveTo>
                  <a:cubicBezTo>
                    <a:pt x="7153" y="3194"/>
                    <a:pt x="8416" y="2341"/>
                    <a:pt x="8416" y="1583"/>
                  </a:cubicBezTo>
                  <a:cubicBezTo>
                    <a:pt x="8416" y="1583"/>
                    <a:pt x="8275" y="1583"/>
                    <a:pt x="8275" y="1488"/>
                  </a:cubicBezTo>
                  <a:cubicBezTo>
                    <a:pt x="7574" y="1488"/>
                    <a:pt x="7574" y="1962"/>
                    <a:pt x="7153" y="2246"/>
                  </a:cubicBezTo>
                  <a:cubicBezTo>
                    <a:pt x="7434" y="2151"/>
                    <a:pt x="7574" y="2057"/>
                    <a:pt x="7714" y="1867"/>
                  </a:cubicBezTo>
                  <a:cubicBezTo>
                    <a:pt x="7855" y="2057"/>
                    <a:pt x="7434" y="2436"/>
                    <a:pt x="7434" y="2720"/>
                  </a:cubicBezTo>
                  <a:cubicBezTo>
                    <a:pt x="5751" y="1962"/>
                    <a:pt x="7714" y="1109"/>
                    <a:pt x="9397" y="1299"/>
                  </a:cubicBezTo>
                  <a:cubicBezTo>
                    <a:pt x="9538" y="1678"/>
                    <a:pt x="8977" y="2057"/>
                    <a:pt x="8836" y="2530"/>
                  </a:cubicBezTo>
                  <a:cubicBezTo>
                    <a:pt x="8696" y="2625"/>
                    <a:pt x="8275" y="2625"/>
                    <a:pt x="8275" y="2720"/>
                  </a:cubicBezTo>
                  <a:cubicBezTo>
                    <a:pt x="8556" y="3004"/>
                    <a:pt x="8696" y="3478"/>
                    <a:pt x="8275" y="3762"/>
                  </a:cubicBezTo>
                  <a:close/>
                  <a:moveTo>
                    <a:pt x="7294" y="13236"/>
                  </a:moveTo>
                  <a:cubicBezTo>
                    <a:pt x="7714" y="13425"/>
                    <a:pt x="7714" y="13994"/>
                    <a:pt x="7574" y="14278"/>
                  </a:cubicBezTo>
                  <a:cubicBezTo>
                    <a:pt x="7153" y="14088"/>
                    <a:pt x="7574" y="13615"/>
                    <a:pt x="7294" y="13236"/>
                  </a:cubicBezTo>
                  <a:close/>
                  <a:moveTo>
                    <a:pt x="7153" y="5941"/>
                  </a:moveTo>
                  <a:cubicBezTo>
                    <a:pt x="7294" y="5372"/>
                    <a:pt x="6732" y="5088"/>
                    <a:pt x="6873" y="4615"/>
                  </a:cubicBezTo>
                  <a:cubicBezTo>
                    <a:pt x="7434" y="4804"/>
                    <a:pt x="7434" y="5751"/>
                    <a:pt x="7153" y="5941"/>
                  </a:cubicBezTo>
                  <a:close/>
                  <a:moveTo>
                    <a:pt x="7434" y="7078"/>
                  </a:moveTo>
                  <a:cubicBezTo>
                    <a:pt x="7574" y="7078"/>
                    <a:pt x="7714" y="7267"/>
                    <a:pt x="7574" y="7457"/>
                  </a:cubicBezTo>
                  <a:cubicBezTo>
                    <a:pt x="7153" y="7457"/>
                    <a:pt x="7434" y="7267"/>
                    <a:pt x="7434" y="7078"/>
                  </a:cubicBezTo>
                  <a:close/>
                  <a:moveTo>
                    <a:pt x="7013" y="10015"/>
                  </a:moveTo>
                  <a:cubicBezTo>
                    <a:pt x="7294" y="10109"/>
                    <a:pt x="7153" y="10488"/>
                    <a:pt x="7294" y="10678"/>
                  </a:cubicBezTo>
                  <a:cubicBezTo>
                    <a:pt x="7153" y="10678"/>
                    <a:pt x="7013" y="10488"/>
                    <a:pt x="6873" y="10488"/>
                  </a:cubicBezTo>
                  <a:cubicBezTo>
                    <a:pt x="7013" y="10204"/>
                    <a:pt x="7153" y="10204"/>
                    <a:pt x="7013" y="10015"/>
                  </a:cubicBezTo>
                  <a:close/>
                  <a:moveTo>
                    <a:pt x="7294" y="12099"/>
                  </a:moveTo>
                  <a:cubicBezTo>
                    <a:pt x="7574" y="12194"/>
                    <a:pt x="7434" y="12383"/>
                    <a:pt x="7434" y="12572"/>
                  </a:cubicBezTo>
                  <a:cubicBezTo>
                    <a:pt x="7153" y="12478"/>
                    <a:pt x="7153" y="12288"/>
                    <a:pt x="7294" y="12099"/>
                  </a:cubicBezTo>
                  <a:close/>
                  <a:moveTo>
                    <a:pt x="7574" y="7646"/>
                  </a:moveTo>
                  <a:cubicBezTo>
                    <a:pt x="7855" y="7646"/>
                    <a:pt x="7714" y="7836"/>
                    <a:pt x="7714" y="8025"/>
                  </a:cubicBezTo>
                  <a:cubicBezTo>
                    <a:pt x="7434" y="8025"/>
                    <a:pt x="7574" y="7836"/>
                    <a:pt x="7574" y="7646"/>
                  </a:cubicBezTo>
                  <a:close/>
                  <a:moveTo>
                    <a:pt x="6873" y="3383"/>
                  </a:moveTo>
                  <a:cubicBezTo>
                    <a:pt x="6732" y="3288"/>
                    <a:pt x="6592" y="3194"/>
                    <a:pt x="6732" y="3004"/>
                  </a:cubicBezTo>
                  <a:cubicBezTo>
                    <a:pt x="7013" y="3004"/>
                    <a:pt x="6873" y="3194"/>
                    <a:pt x="6873" y="3383"/>
                  </a:cubicBezTo>
                  <a:close/>
                  <a:moveTo>
                    <a:pt x="6732" y="6888"/>
                  </a:moveTo>
                  <a:cubicBezTo>
                    <a:pt x="6592" y="7078"/>
                    <a:pt x="6312" y="6794"/>
                    <a:pt x="6592" y="6699"/>
                  </a:cubicBezTo>
                  <a:cubicBezTo>
                    <a:pt x="6732" y="6699"/>
                    <a:pt x="6592" y="6888"/>
                    <a:pt x="6732" y="6888"/>
                  </a:cubicBezTo>
                  <a:close/>
                  <a:moveTo>
                    <a:pt x="6312" y="6604"/>
                  </a:moveTo>
                  <a:cubicBezTo>
                    <a:pt x="6171" y="6509"/>
                    <a:pt x="5891" y="6320"/>
                    <a:pt x="5751" y="6036"/>
                  </a:cubicBezTo>
                  <a:cubicBezTo>
                    <a:pt x="5751" y="5941"/>
                    <a:pt x="6171" y="5941"/>
                    <a:pt x="6031" y="5657"/>
                  </a:cubicBezTo>
                  <a:cubicBezTo>
                    <a:pt x="6452" y="5846"/>
                    <a:pt x="6452" y="6320"/>
                    <a:pt x="6312" y="6604"/>
                  </a:cubicBezTo>
                  <a:close/>
                  <a:moveTo>
                    <a:pt x="6171" y="8404"/>
                  </a:moveTo>
                  <a:cubicBezTo>
                    <a:pt x="5891" y="7930"/>
                    <a:pt x="6031" y="7551"/>
                    <a:pt x="5891" y="6983"/>
                  </a:cubicBezTo>
                  <a:cubicBezTo>
                    <a:pt x="6592" y="7267"/>
                    <a:pt x="6592" y="7930"/>
                    <a:pt x="6171" y="8404"/>
                  </a:cubicBezTo>
                  <a:close/>
                  <a:moveTo>
                    <a:pt x="6031" y="4709"/>
                  </a:moveTo>
                  <a:cubicBezTo>
                    <a:pt x="5190" y="4520"/>
                    <a:pt x="5610" y="3857"/>
                    <a:pt x="5891" y="3572"/>
                  </a:cubicBezTo>
                  <a:cubicBezTo>
                    <a:pt x="6452" y="3762"/>
                    <a:pt x="6312" y="4330"/>
                    <a:pt x="6031" y="4709"/>
                  </a:cubicBezTo>
                  <a:close/>
                  <a:moveTo>
                    <a:pt x="5330" y="3004"/>
                  </a:moveTo>
                  <a:cubicBezTo>
                    <a:pt x="4909" y="2815"/>
                    <a:pt x="5470" y="2436"/>
                    <a:pt x="5891" y="2151"/>
                  </a:cubicBezTo>
                  <a:cubicBezTo>
                    <a:pt x="6031" y="2436"/>
                    <a:pt x="5470" y="2720"/>
                    <a:pt x="5330" y="3004"/>
                  </a:cubicBezTo>
                  <a:close/>
                  <a:moveTo>
                    <a:pt x="5330" y="7362"/>
                  </a:moveTo>
                  <a:cubicBezTo>
                    <a:pt x="5610" y="7457"/>
                    <a:pt x="5330" y="7551"/>
                    <a:pt x="5470" y="7741"/>
                  </a:cubicBezTo>
                  <a:cubicBezTo>
                    <a:pt x="5190" y="7836"/>
                    <a:pt x="5470" y="7457"/>
                    <a:pt x="5330" y="7362"/>
                  </a:cubicBezTo>
                  <a:close/>
                  <a:moveTo>
                    <a:pt x="6031" y="12857"/>
                  </a:moveTo>
                  <a:cubicBezTo>
                    <a:pt x="5751" y="12762"/>
                    <a:pt x="5470" y="12478"/>
                    <a:pt x="5330" y="12383"/>
                  </a:cubicBezTo>
                  <a:cubicBezTo>
                    <a:pt x="5190" y="12099"/>
                    <a:pt x="5470" y="11909"/>
                    <a:pt x="5470" y="11720"/>
                  </a:cubicBezTo>
                  <a:cubicBezTo>
                    <a:pt x="6171" y="11815"/>
                    <a:pt x="6031" y="12383"/>
                    <a:pt x="6031" y="12857"/>
                  </a:cubicBezTo>
                  <a:close/>
                  <a:moveTo>
                    <a:pt x="6312" y="14846"/>
                  </a:moveTo>
                  <a:cubicBezTo>
                    <a:pt x="6171" y="15036"/>
                    <a:pt x="6312" y="15320"/>
                    <a:pt x="6592" y="15509"/>
                  </a:cubicBezTo>
                  <a:cubicBezTo>
                    <a:pt x="6452" y="15604"/>
                    <a:pt x="6171" y="15225"/>
                    <a:pt x="6031" y="15130"/>
                  </a:cubicBezTo>
                  <a:cubicBezTo>
                    <a:pt x="6031" y="14941"/>
                    <a:pt x="6031" y="14751"/>
                    <a:pt x="6312" y="14846"/>
                  </a:cubicBezTo>
                  <a:close/>
                  <a:moveTo>
                    <a:pt x="6312" y="10678"/>
                  </a:moveTo>
                  <a:cubicBezTo>
                    <a:pt x="6732" y="10583"/>
                    <a:pt x="6873" y="11530"/>
                    <a:pt x="6732" y="12004"/>
                  </a:cubicBezTo>
                  <a:cubicBezTo>
                    <a:pt x="6171" y="11720"/>
                    <a:pt x="6452" y="10962"/>
                    <a:pt x="6312" y="10678"/>
                  </a:cubicBezTo>
                  <a:close/>
                  <a:moveTo>
                    <a:pt x="6312" y="10015"/>
                  </a:moveTo>
                  <a:cubicBezTo>
                    <a:pt x="6452" y="9825"/>
                    <a:pt x="6452" y="9730"/>
                    <a:pt x="6592" y="9541"/>
                  </a:cubicBezTo>
                  <a:cubicBezTo>
                    <a:pt x="6732" y="9825"/>
                    <a:pt x="6732" y="10109"/>
                    <a:pt x="6873" y="10394"/>
                  </a:cubicBezTo>
                  <a:cubicBezTo>
                    <a:pt x="6592" y="10394"/>
                    <a:pt x="6592" y="10109"/>
                    <a:pt x="6312" y="10015"/>
                  </a:cubicBezTo>
                  <a:close/>
                  <a:moveTo>
                    <a:pt x="7714" y="17309"/>
                  </a:moveTo>
                  <a:cubicBezTo>
                    <a:pt x="7434" y="17404"/>
                    <a:pt x="6873" y="17215"/>
                    <a:pt x="6873" y="16930"/>
                  </a:cubicBezTo>
                  <a:cubicBezTo>
                    <a:pt x="7294" y="16930"/>
                    <a:pt x="7294" y="17309"/>
                    <a:pt x="7714" y="17309"/>
                  </a:cubicBezTo>
                  <a:close/>
                  <a:moveTo>
                    <a:pt x="7574" y="8594"/>
                  </a:moveTo>
                  <a:cubicBezTo>
                    <a:pt x="8135" y="8688"/>
                    <a:pt x="7995" y="9351"/>
                    <a:pt x="7714" y="9636"/>
                  </a:cubicBezTo>
                  <a:cubicBezTo>
                    <a:pt x="7294" y="9351"/>
                    <a:pt x="7855" y="9067"/>
                    <a:pt x="7574" y="8594"/>
                  </a:cubicBezTo>
                  <a:close/>
                  <a:moveTo>
                    <a:pt x="7855" y="10678"/>
                  </a:moveTo>
                  <a:cubicBezTo>
                    <a:pt x="8556" y="10678"/>
                    <a:pt x="8135" y="11530"/>
                    <a:pt x="8416" y="11625"/>
                  </a:cubicBezTo>
                  <a:cubicBezTo>
                    <a:pt x="7995" y="11625"/>
                    <a:pt x="7574" y="11057"/>
                    <a:pt x="7855" y="10678"/>
                  </a:cubicBezTo>
                  <a:close/>
                  <a:moveTo>
                    <a:pt x="8416" y="6225"/>
                  </a:moveTo>
                  <a:cubicBezTo>
                    <a:pt x="8836" y="6415"/>
                    <a:pt x="8696" y="7078"/>
                    <a:pt x="8696" y="7457"/>
                  </a:cubicBezTo>
                  <a:cubicBezTo>
                    <a:pt x="7995" y="7267"/>
                    <a:pt x="8135" y="6699"/>
                    <a:pt x="8416" y="6225"/>
                  </a:cubicBezTo>
                  <a:close/>
                  <a:moveTo>
                    <a:pt x="8836" y="8499"/>
                  </a:moveTo>
                  <a:cubicBezTo>
                    <a:pt x="9117" y="8499"/>
                    <a:pt x="8977" y="8972"/>
                    <a:pt x="9117" y="9257"/>
                  </a:cubicBezTo>
                  <a:cubicBezTo>
                    <a:pt x="8836" y="9162"/>
                    <a:pt x="8836" y="9067"/>
                    <a:pt x="8556" y="8878"/>
                  </a:cubicBezTo>
                  <a:cubicBezTo>
                    <a:pt x="8696" y="8688"/>
                    <a:pt x="8836" y="8688"/>
                    <a:pt x="8836" y="8499"/>
                  </a:cubicBezTo>
                  <a:close/>
                  <a:moveTo>
                    <a:pt x="8696" y="5562"/>
                  </a:moveTo>
                  <a:cubicBezTo>
                    <a:pt x="8836" y="5562"/>
                    <a:pt x="8836" y="5657"/>
                    <a:pt x="8836" y="5657"/>
                  </a:cubicBezTo>
                  <a:cubicBezTo>
                    <a:pt x="8977" y="5657"/>
                    <a:pt x="8836" y="5467"/>
                    <a:pt x="8836" y="5372"/>
                  </a:cubicBezTo>
                  <a:cubicBezTo>
                    <a:pt x="9117" y="5562"/>
                    <a:pt x="9117" y="5751"/>
                    <a:pt x="9117" y="6036"/>
                  </a:cubicBezTo>
                  <a:cubicBezTo>
                    <a:pt x="8977" y="5941"/>
                    <a:pt x="8836" y="5751"/>
                    <a:pt x="8696" y="5562"/>
                  </a:cubicBezTo>
                  <a:close/>
                  <a:moveTo>
                    <a:pt x="9397" y="7172"/>
                  </a:moveTo>
                  <a:cubicBezTo>
                    <a:pt x="9678" y="7551"/>
                    <a:pt x="9958" y="8215"/>
                    <a:pt x="9818" y="8499"/>
                  </a:cubicBezTo>
                  <a:cubicBezTo>
                    <a:pt x="9538" y="8404"/>
                    <a:pt x="9397" y="8215"/>
                    <a:pt x="9117" y="8025"/>
                  </a:cubicBezTo>
                  <a:cubicBezTo>
                    <a:pt x="9117" y="7741"/>
                    <a:pt x="9257" y="7457"/>
                    <a:pt x="9397" y="7172"/>
                  </a:cubicBezTo>
                  <a:close/>
                  <a:moveTo>
                    <a:pt x="9397" y="8972"/>
                  </a:moveTo>
                  <a:cubicBezTo>
                    <a:pt x="10099" y="9067"/>
                    <a:pt x="9958" y="9446"/>
                    <a:pt x="9818" y="9825"/>
                  </a:cubicBezTo>
                  <a:cubicBezTo>
                    <a:pt x="9538" y="9636"/>
                    <a:pt x="9397" y="9162"/>
                    <a:pt x="9397" y="8972"/>
                  </a:cubicBezTo>
                  <a:close/>
                  <a:moveTo>
                    <a:pt x="9818" y="10678"/>
                  </a:moveTo>
                  <a:cubicBezTo>
                    <a:pt x="10660" y="10867"/>
                    <a:pt x="10800" y="11909"/>
                    <a:pt x="10519" y="12288"/>
                  </a:cubicBezTo>
                  <a:cubicBezTo>
                    <a:pt x="9958" y="11909"/>
                    <a:pt x="9678" y="11246"/>
                    <a:pt x="9818" y="10678"/>
                  </a:cubicBezTo>
                  <a:close/>
                  <a:moveTo>
                    <a:pt x="10660" y="13236"/>
                  </a:moveTo>
                  <a:cubicBezTo>
                    <a:pt x="10660" y="13236"/>
                    <a:pt x="10800" y="13236"/>
                    <a:pt x="10940" y="13236"/>
                  </a:cubicBezTo>
                  <a:cubicBezTo>
                    <a:pt x="10800" y="13615"/>
                    <a:pt x="11081" y="13804"/>
                    <a:pt x="10940" y="13994"/>
                  </a:cubicBezTo>
                  <a:cubicBezTo>
                    <a:pt x="10660" y="13899"/>
                    <a:pt x="10660" y="13709"/>
                    <a:pt x="10379" y="13615"/>
                  </a:cubicBezTo>
                  <a:cubicBezTo>
                    <a:pt x="10519" y="13520"/>
                    <a:pt x="10519" y="13330"/>
                    <a:pt x="10660" y="13236"/>
                  </a:cubicBezTo>
                  <a:close/>
                  <a:moveTo>
                    <a:pt x="11081" y="16457"/>
                  </a:moveTo>
                  <a:cubicBezTo>
                    <a:pt x="11361" y="16646"/>
                    <a:pt x="11642" y="16930"/>
                    <a:pt x="11501" y="17309"/>
                  </a:cubicBezTo>
                  <a:cubicBezTo>
                    <a:pt x="11221" y="17215"/>
                    <a:pt x="10660" y="16836"/>
                    <a:pt x="11081" y="16457"/>
                  </a:cubicBezTo>
                  <a:close/>
                  <a:moveTo>
                    <a:pt x="11081" y="12951"/>
                  </a:moveTo>
                  <a:cubicBezTo>
                    <a:pt x="11501" y="12667"/>
                    <a:pt x="11081" y="12383"/>
                    <a:pt x="11081" y="11909"/>
                  </a:cubicBezTo>
                  <a:cubicBezTo>
                    <a:pt x="11922" y="12194"/>
                    <a:pt x="11501" y="12857"/>
                    <a:pt x="11782" y="13330"/>
                  </a:cubicBezTo>
                  <a:cubicBezTo>
                    <a:pt x="11361" y="13330"/>
                    <a:pt x="11361" y="13046"/>
                    <a:pt x="11081" y="12951"/>
                  </a:cubicBezTo>
                  <a:close/>
                  <a:moveTo>
                    <a:pt x="11782" y="14562"/>
                  </a:moveTo>
                  <a:cubicBezTo>
                    <a:pt x="11922" y="14278"/>
                    <a:pt x="11782" y="14941"/>
                    <a:pt x="11922" y="14941"/>
                  </a:cubicBezTo>
                  <a:cubicBezTo>
                    <a:pt x="11501" y="15036"/>
                    <a:pt x="11922" y="14562"/>
                    <a:pt x="11782" y="14562"/>
                  </a:cubicBezTo>
                  <a:close/>
                  <a:moveTo>
                    <a:pt x="11922" y="16362"/>
                  </a:moveTo>
                  <a:cubicBezTo>
                    <a:pt x="11922" y="16172"/>
                    <a:pt x="11642" y="15699"/>
                    <a:pt x="11642" y="15509"/>
                  </a:cubicBezTo>
                  <a:cubicBezTo>
                    <a:pt x="12062" y="15604"/>
                    <a:pt x="12062" y="16267"/>
                    <a:pt x="11922" y="16362"/>
                  </a:cubicBezTo>
                  <a:close/>
                  <a:moveTo>
                    <a:pt x="11922" y="10962"/>
                  </a:moveTo>
                  <a:cubicBezTo>
                    <a:pt x="12343" y="11246"/>
                    <a:pt x="12623" y="11720"/>
                    <a:pt x="12203" y="12099"/>
                  </a:cubicBezTo>
                  <a:cubicBezTo>
                    <a:pt x="11642" y="11909"/>
                    <a:pt x="11642" y="11246"/>
                    <a:pt x="11922" y="10962"/>
                  </a:cubicBezTo>
                  <a:close/>
                  <a:moveTo>
                    <a:pt x="12203" y="13425"/>
                  </a:moveTo>
                  <a:cubicBezTo>
                    <a:pt x="12343" y="13425"/>
                    <a:pt x="12483" y="13425"/>
                    <a:pt x="12483" y="13615"/>
                  </a:cubicBezTo>
                  <a:cubicBezTo>
                    <a:pt x="12764" y="13425"/>
                    <a:pt x="12062" y="13330"/>
                    <a:pt x="12343" y="13046"/>
                  </a:cubicBezTo>
                  <a:cubicBezTo>
                    <a:pt x="12904" y="13236"/>
                    <a:pt x="13325" y="13804"/>
                    <a:pt x="13184" y="14278"/>
                  </a:cubicBezTo>
                  <a:cubicBezTo>
                    <a:pt x="12904" y="14183"/>
                    <a:pt x="12904" y="13899"/>
                    <a:pt x="12623" y="13804"/>
                  </a:cubicBezTo>
                  <a:cubicBezTo>
                    <a:pt x="12343" y="14183"/>
                    <a:pt x="13325" y="14372"/>
                    <a:pt x="13184" y="14657"/>
                  </a:cubicBezTo>
                  <a:cubicBezTo>
                    <a:pt x="12623" y="14467"/>
                    <a:pt x="12062" y="13994"/>
                    <a:pt x="12203" y="13425"/>
                  </a:cubicBezTo>
                  <a:close/>
                  <a:moveTo>
                    <a:pt x="12343" y="14941"/>
                  </a:moveTo>
                  <a:cubicBezTo>
                    <a:pt x="12764" y="14846"/>
                    <a:pt x="12623" y="15225"/>
                    <a:pt x="12904" y="15225"/>
                  </a:cubicBezTo>
                  <a:cubicBezTo>
                    <a:pt x="12904" y="15320"/>
                    <a:pt x="12623" y="15320"/>
                    <a:pt x="12764" y="15509"/>
                  </a:cubicBezTo>
                  <a:cubicBezTo>
                    <a:pt x="12343" y="15604"/>
                    <a:pt x="12343" y="15415"/>
                    <a:pt x="12343" y="15225"/>
                  </a:cubicBezTo>
                  <a:cubicBezTo>
                    <a:pt x="12483" y="15225"/>
                    <a:pt x="12483" y="15320"/>
                    <a:pt x="12623" y="15320"/>
                  </a:cubicBezTo>
                  <a:cubicBezTo>
                    <a:pt x="12764" y="15320"/>
                    <a:pt x="12764" y="15320"/>
                    <a:pt x="12764" y="15225"/>
                  </a:cubicBezTo>
                  <a:cubicBezTo>
                    <a:pt x="12623" y="15130"/>
                    <a:pt x="12343" y="15130"/>
                    <a:pt x="12343" y="14941"/>
                  </a:cubicBezTo>
                  <a:close/>
                  <a:moveTo>
                    <a:pt x="12764" y="16551"/>
                  </a:moveTo>
                  <a:cubicBezTo>
                    <a:pt x="13184" y="16741"/>
                    <a:pt x="13325" y="17025"/>
                    <a:pt x="13465" y="17309"/>
                  </a:cubicBezTo>
                  <a:cubicBezTo>
                    <a:pt x="13184" y="17215"/>
                    <a:pt x="13044" y="17025"/>
                    <a:pt x="12764" y="16836"/>
                  </a:cubicBezTo>
                  <a:cubicBezTo>
                    <a:pt x="12764" y="16741"/>
                    <a:pt x="12904" y="16741"/>
                    <a:pt x="12764" y="16551"/>
                  </a:cubicBezTo>
                  <a:close/>
                  <a:moveTo>
                    <a:pt x="13184" y="15604"/>
                  </a:moveTo>
                  <a:cubicBezTo>
                    <a:pt x="13325" y="15604"/>
                    <a:pt x="13465" y="15699"/>
                    <a:pt x="13465" y="15888"/>
                  </a:cubicBezTo>
                  <a:cubicBezTo>
                    <a:pt x="13325" y="15888"/>
                    <a:pt x="13325" y="15794"/>
                    <a:pt x="13184" y="15794"/>
                  </a:cubicBezTo>
                  <a:cubicBezTo>
                    <a:pt x="13465" y="16078"/>
                    <a:pt x="13465" y="16267"/>
                    <a:pt x="13605" y="16646"/>
                  </a:cubicBezTo>
                  <a:cubicBezTo>
                    <a:pt x="13184" y="16362"/>
                    <a:pt x="12904" y="16078"/>
                    <a:pt x="13184" y="15604"/>
                  </a:cubicBezTo>
                  <a:close/>
                  <a:moveTo>
                    <a:pt x="13465" y="13141"/>
                  </a:moveTo>
                  <a:cubicBezTo>
                    <a:pt x="13465" y="12857"/>
                    <a:pt x="13325" y="12762"/>
                    <a:pt x="13465" y="12572"/>
                  </a:cubicBezTo>
                  <a:cubicBezTo>
                    <a:pt x="13745" y="12667"/>
                    <a:pt x="14026" y="12951"/>
                    <a:pt x="13886" y="13141"/>
                  </a:cubicBezTo>
                  <a:cubicBezTo>
                    <a:pt x="13605" y="13236"/>
                    <a:pt x="13605" y="13046"/>
                    <a:pt x="13465" y="13141"/>
                  </a:cubicBezTo>
                  <a:close/>
                  <a:moveTo>
                    <a:pt x="14026" y="13899"/>
                  </a:moveTo>
                  <a:cubicBezTo>
                    <a:pt x="14166" y="13899"/>
                    <a:pt x="14166" y="13804"/>
                    <a:pt x="14166" y="13804"/>
                  </a:cubicBezTo>
                  <a:cubicBezTo>
                    <a:pt x="14447" y="13899"/>
                    <a:pt x="14306" y="13994"/>
                    <a:pt x="14306" y="14183"/>
                  </a:cubicBezTo>
                  <a:cubicBezTo>
                    <a:pt x="14166" y="14088"/>
                    <a:pt x="14026" y="14088"/>
                    <a:pt x="14026" y="13899"/>
                  </a:cubicBezTo>
                  <a:close/>
                  <a:moveTo>
                    <a:pt x="14026" y="6320"/>
                  </a:moveTo>
                  <a:cubicBezTo>
                    <a:pt x="14166" y="6225"/>
                    <a:pt x="14166" y="5941"/>
                    <a:pt x="13886" y="5846"/>
                  </a:cubicBezTo>
                  <a:cubicBezTo>
                    <a:pt x="13745" y="5562"/>
                    <a:pt x="14026" y="5562"/>
                    <a:pt x="14026" y="5372"/>
                  </a:cubicBezTo>
                  <a:cubicBezTo>
                    <a:pt x="14306" y="5562"/>
                    <a:pt x="14727" y="5751"/>
                    <a:pt x="14727" y="6225"/>
                  </a:cubicBezTo>
                  <a:cubicBezTo>
                    <a:pt x="14447" y="6130"/>
                    <a:pt x="14727" y="6415"/>
                    <a:pt x="14447" y="6320"/>
                  </a:cubicBezTo>
                  <a:cubicBezTo>
                    <a:pt x="14587" y="6415"/>
                    <a:pt x="14587" y="6320"/>
                    <a:pt x="14727" y="6320"/>
                  </a:cubicBezTo>
                  <a:cubicBezTo>
                    <a:pt x="14868" y="6604"/>
                    <a:pt x="14587" y="6604"/>
                    <a:pt x="14587" y="6794"/>
                  </a:cubicBezTo>
                  <a:cubicBezTo>
                    <a:pt x="14306" y="6699"/>
                    <a:pt x="14306" y="6415"/>
                    <a:pt x="14026" y="6320"/>
                  </a:cubicBezTo>
                  <a:close/>
                  <a:moveTo>
                    <a:pt x="14868" y="7646"/>
                  </a:moveTo>
                  <a:cubicBezTo>
                    <a:pt x="14868" y="7930"/>
                    <a:pt x="15148" y="8215"/>
                    <a:pt x="14868" y="8404"/>
                  </a:cubicBezTo>
                  <a:cubicBezTo>
                    <a:pt x="15148" y="8688"/>
                    <a:pt x="15288" y="8594"/>
                    <a:pt x="15288" y="8878"/>
                  </a:cubicBezTo>
                  <a:cubicBezTo>
                    <a:pt x="15008" y="8594"/>
                    <a:pt x="14727" y="8404"/>
                    <a:pt x="14447" y="8215"/>
                  </a:cubicBezTo>
                  <a:cubicBezTo>
                    <a:pt x="14587" y="8025"/>
                    <a:pt x="14727" y="7741"/>
                    <a:pt x="14868" y="7646"/>
                  </a:cubicBezTo>
                  <a:close/>
                  <a:moveTo>
                    <a:pt x="15148" y="12288"/>
                  </a:moveTo>
                  <a:cubicBezTo>
                    <a:pt x="15148" y="12288"/>
                    <a:pt x="15148" y="12288"/>
                    <a:pt x="15288" y="12288"/>
                  </a:cubicBezTo>
                  <a:cubicBezTo>
                    <a:pt x="15288" y="12478"/>
                    <a:pt x="15288" y="12572"/>
                    <a:pt x="15288" y="12667"/>
                  </a:cubicBezTo>
                  <a:cubicBezTo>
                    <a:pt x="15148" y="12667"/>
                    <a:pt x="15008" y="12288"/>
                    <a:pt x="15148" y="12288"/>
                  </a:cubicBezTo>
                  <a:close/>
                  <a:moveTo>
                    <a:pt x="15288" y="12762"/>
                  </a:moveTo>
                  <a:cubicBezTo>
                    <a:pt x="15429" y="12857"/>
                    <a:pt x="15429" y="13046"/>
                    <a:pt x="15288" y="13236"/>
                  </a:cubicBezTo>
                  <a:cubicBezTo>
                    <a:pt x="15008" y="13141"/>
                    <a:pt x="15288" y="12857"/>
                    <a:pt x="15288" y="12762"/>
                  </a:cubicBezTo>
                  <a:close/>
                  <a:moveTo>
                    <a:pt x="15288" y="11815"/>
                  </a:moveTo>
                  <a:cubicBezTo>
                    <a:pt x="15288" y="11625"/>
                    <a:pt x="15569" y="11720"/>
                    <a:pt x="15569" y="11530"/>
                  </a:cubicBezTo>
                  <a:cubicBezTo>
                    <a:pt x="15990" y="11530"/>
                    <a:pt x="15990" y="12004"/>
                    <a:pt x="15709" y="12004"/>
                  </a:cubicBezTo>
                  <a:cubicBezTo>
                    <a:pt x="15709" y="11815"/>
                    <a:pt x="15569" y="11720"/>
                    <a:pt x="15288" y="11815"/>
                  </a:cubicBezTo>
                  <a:close/>
                  <a:moveTo>
                    <a:pt x="15429" y="6699"/>
                  </a:moveTo>
                  <a:cubicBezTo>
                    <a:pt x="15709" y="6888"/>
                    <a:pt x="16410" y="7646"/>
                    <a:pt x="15709" y="7836"/>
                  </a:cubicBezTo>
                  <a:cubicBezTo>
                    <a:pt x="15569" y="7457"/>
                    <a:pt x="15429" y="7078"/>
                    <a:pt x="15429" y="6699"/>
                  </a:cubicBezTo>
                  <a:close/>
                  <a:moveTo>
                    <a:pt x="15709" y="13709"/>
                  </a:moveTo>
                  <a:cubicBezTo>
                    <a:pt x="15709" y="13709"/>
                    <a:pt x="15849" y="13709"/>
                    <a:pt x="15849" y="13709"/>
                  </a:cubicBezTo>
                  <a:cubicBezTo>
                    <a:pt x="15849" y="13520"/>
                    <a:pt x="15849" y="13330"/>
                    <a:pt x="15849" y="13141"/>
                  </a:cubicBezTo>
                  <a:cubicBezTo>
                    <a:pt x="16130" y="13520"/>
                    <a:pt x="15990" y="13899"/>
                    <a:pt x="16130" y="14278"/>
                  </a:cubicBezTo>
                  <a:cubicBezTo>
                    <a:pt x="15990" y="14372"/>
                    <a:pt x="15849" y="13994"/>
                    <a:pt x="15849" y="13804"/>
                  </a:cubicBezTo>
                  <a:cubicBezTo>
                    <a:pt x="15709" y="13804"/>
                    <a:pt x="15709" y="13899"/>
                    <a:pt x="15709" y="13994"/>
                  </a:cubicBezTo>
                  <a:cubicBezTo>
                    <a:pt x="15569" y="13994"/>
                    <a:pt x="15709" y="13709"/>
                    <a:pt x="15709" y="13709"/>
                  </a:cubicBezTo>
                  <a:close/>
                  <a:moveTo>
                    <a:pt x="16130" y="17878"/>
                  </a:moveTo>
                  <a:cubicBezTo>
                    <a:pt x="16270" y="17972"/>
                    <a:pt x="16270" y="18257"/>
                    <a:pt x="16130" y="18351"/>
                  </a:cubicBezTo>
                  <a:cubicBezTo>
                    <a:pt x="15569" y="18257"/>
                    <a:pt x="15569" y="17972"/>
                    <a:pt x="16130" y="17878"/>
                  </a:cubicBezTo>
                  <a:close/>
                  <a:moveTo>
                    <a:pt x="15429" y="6036"/>
                  </a:moveTo>
                  <a:cubicBezTo>
                    <a:pt x="15569" y="6036"/>
                    <a:pt x="15569" y="6036"/>
                    <a:pt x="15569" y="5941"/>
                  </a:cubicBezTo>
                  <a:cubicBezTo>
                    <a:pt x="15990" y="6130"/>
                    <a:pt x="15990" y="6509"/>
                    <a:pt x="16270" y="6604"/>
                  </a:cubicBezTo>
                  <a:cubicBezTo>
                    <a:pt x="16130" y="6699"/>
                    <a:pt x="15709" y="6225"/>
                    <a:pt x="15429" y="6036"/>
                  </a:cubicBezTo>
                  <a:close/>
                  <a:moveTo>
                    <a:pt x="15288" y="4994"/>
                  </a:moveTo>
                  <a:cubicBezTo>
                    <a:pt x="14868" y="4520"/>
                    <a:pt x="14026" y="4141"/>
                    <a:pt x="14727" y="3667"/>
                  </a:cubicBezTo>
                  <a:cubicBezTo>
                    <a:pt x="15148" y="3857"/>
                    <a:pt x="15288" y="4236"/>
                    <a:pt x="15709" y="4520"/>
                  </a:cubicBezTo>
                  <a:cubicBezTo>
                    <a:pt x="15569" y="4709"/>
                    <a:pt x="15569" y="4899"/>
                    <a:pt x="15288" y="4994"/>
                  </a:cubicBezTo>
                  <a:close/>
                  <a:moveTo>
                    <a:pt x="15429" y="3572"/>
                  </a:moveTo>
                  <a:cubicBezTo>
                    <a:pt x="16551" y="3857"/>
                    <a:pt x="17252" y="4615"/>
                    <a:pt x="17532" y="5467"/>
                  </a:cubicBezTo>
                  <a:cubicBezTo>
                    <a:pt x="16691" y="4899"/>
                    <a:pt x="15990" y="4330"/>
                    <a:pt x="15429" y="3572"/>
                  </a:cubicBezTo>
                  <a:close/>
                  <a:moveTo>
                    <a:pt x="16551" y="3288"/>
                  </a:moveTo>
                  <a:cubicBezTo>
                    <a:pt x="16410" y="3288"/>
                    <a:pt x="16270" y="3383"/>
                    <a:pt x="16270" y="3383"/>
                  </a:cubicBezTo>
                  <a:cubicBezTo>
                    <a:pt x="15569" y="3194"/>
                    <a:pt x="14868" y="2909"/>
                    <a:pt x="14447" y="2436"/>
                  </a:cubicBezTo>
                  <a:cubicBezTo>
                    <a:pt x="14447" y="2246"/>
                    <a:pt x="14306" y="2530"/>
                    <a:pt x="14026" y="2436"/>
                  </a:cubicBezTo>
                  <a:cubicBezTo>
                    <a:pt x="13886" y="2246"/>
                    <a:pt x="13745" y="2246"/>
                    <a:pt x="13886" y="1962"/>
                  </a:cubicBezTo>
                  <a:cubicBezTo>
                    <a:pt x="13044" y="2057"/>
                    <a:pt x="12483" y="1583"/>
                    <a:pt x="11642" y="1394"/>
                  </a:cubicBezTo>
                  <a:cubicBezTo>
                    <a:pt x="13605" y="1015"/>
                    <a:pt x="15569" y="2246"/>
                    <a:pt x="16551" y="3288"/>
                  </a:cubicBezTo>
                  <a:close/>
                  <a:moveTo>
                    <a:pt x="12203" y="920"/>
                  </a:moveTo>
                  <a:cubicBezTo>
                    <a:pt x="11501" y="920"/>
                    <a:pt x="11221" y="1109"/>
                    <a:pt x="10519" y="1109"/>
                  </a:cubicBezTo>
                  <a:cubicBezTo>
                    <a:pt x="10519" y="825"/>
                    <a:pt x="10099" y="636"/>
                    <a:pt x="10239" y="446"/>
                  </a:cubicBezTo>
                  <a:cubicBezTo>
                    <a:pt x="10800" y="636"/>
                    <a:pt x="11782" y="541"/>
                    <a:pt x="12203" y="920"/>
                  </a:cubicBezTo>
                  <a:close/>
                  <a:moveTo>
                    <a:pt x="10940" y="3099"/>
                  </a:moveTo>
                  <a:cubicBezTo>
                    <a:pt x="10519" y="2815"/>
                    <a:pt x="10379" y="2436"/>
                    <a:pt x="10099" y="2057"/>
                  </a:cubicBezTo>
                  <a:cubicBezTo>
                    <a:pt x="9818" y="2057"/>
                    <a:pt x="9818" y="2151"/>
                    <a:pt x="9678" y="2151"/>
                  </a:cubicBezTo>
                  <a:cubicBezTo>
                    <a:pt x="9678" y="2341"/>
                    <a:pt x="10099" y="2530"/>
                    <a:pt x="9678" y="2625"/>
                  </a:cubicBezTo>
                  <a:cubicBezTo>
                    <a:pt x="10099" y="2815"/>
                    <a:pt x="10379" y="3288"/>
                    <a:pt x="10660" y="3572"/>
                  </a:cubicBezTo>
                  <a:cubicBezTo>
                    <a:pt x="10519" y="3857"/>
                    <a:pt x="10800" y="4330"/>
                    <a:pt x="10099" y="4236"/>
                  </a:cubicBezTo>
                  <a:cubicBezTo>
                    <a:pt x="9958" y="3667"/>
                    <a:pt x="9397" y="3478"/>
                    <a:pt x="9117" y="3099"/>
                  </a:cubicBezTo>
                  <a:cubicBezTo>
                    <a:pt x="9538" y="2530"/>
                    <a:pt x="9397" y="1962"/>
                    <a:pt x="10099" y="1394"/>
                  </a:cubicBezTo>
                  <a:cubicBezTo>
                    <a:pt x="10379" y="1962"/>
                    <a:pt x="11501" y="2436"/>
                    <a:pt x="10940" y="3099"/>
                  </a:cubicBezTo>
                  <a:close/>
                  <a:moveTo>
                    <a:pt x="1403" y="5941"/>
                  </a:moveTo>
                  <a:cubicBezTo>
                    <a:pt x="1683" y="5941"/>
                    <a:pt x="1683" y="5846"/>
                    <a:pt x="1964" y="5846"/>
                  </a:cubicBezTo>
                  <a:cubicBezTo>
                    <a:pt x="1823" y="6320"/>
                    <a:pt x="1683" y="6794"/>
                    <a:pt x="1543" y="7078"/>
                  </a:cubicBezTo>
                  <a:cubicBezTo>
                    <a:pt x="1122" y="6604"/>
                    <a:pt x="1543" y="6415"/>
                    <a:pt x="1403" y="5941"/>
                  </a:cubicBezTo>
                  <a:close/>
                  <a:moveTo>
                    <a:pt x="1683" y="9446"/>
                  </a:moveTo>
                  <a:cubicBezTo>
                    <a:pt x="1262" y="9446"/>
                    <a:pt x="1543" y="9162"/>
                    <a:pt x="1683" y="9067"/>
                  </a:cubicBezTo>
                  <a:cubicBezTo>
                    <a:pt x="1683" y="9162"/>
                    <a:pt x="1683" y="9351"/>
                    <a:pt x="1683" y="9446"/>
                  </a:cubicBezTo>
                  <a:close/>
                  <a:moveTo>
                    <a:pt x="1403" y="12383"/>
                  </a:moveTo>
                  <a:cubicBezTo>
                    <a:pt x="1403" y="12383"/>
                    <a:pt x="1683" y="12383"/>
                    <a:pt x="1683" y="12383"/>
                  </a:cubicBezTo>
                  <a:cubicBezTo>
                    <a:pt x="1964" y="13141"/>
                    <a:pt x="2665" y="13709"/>
                    <a:pt x="2805" y="14372"/>
                  </a:cubicBezTo>
                  <a:cubicBezTo>
                    <a:pt x="2104" y="13899"/>
                    <a:pt x="1823" y="13141"/>
                    <a:pt x="1403" y="12383"/>
                  </a:cubicBezTo>
                  <a:close/>
                  <a:moveTo>
                    <a:pt x="1823" y="4994"/>
                  </a:moveTo>
                  <a:cubicBezTo>
                    <a:pt x="2104" y="4615"/>
                    <a:pt x="2244" y="4236"/>
                    <a:pt x="2665" y="3951"/>
                  </a:cubicBezTo>
                  <a:cubicBezTo>
                    <a:pt x="2525" y="3951"/>
                    <a:pt x="2525" y="4046"/>
                    <a:pt x="2384" y="4046"/>
                  </a:cubicBezTo>
                  <a:cubicBezTo>
                    <a:pt x="2525" y="3951"/>
                    <a:pt x="2525" y="3762"/>
                    <a:pt x="2665" y="3667"/>
                  </a:cubicBezTo>
                  <a:cubicBezTo>
                    <a:pt x="2805" y="3667"/>
                    <a:pt x="2805" y="3667"/>
                    <a:pt x="2665" y="3667"/>
                  </a:cubicBezTo>
                  <a:cubicBezTo>
                    <a:pt x="3506" y="2246"/>
                    <a:pt x="5190" y="825"/>
                    <a:pt x="7995" y="825"/>
                  </a:cubicBezTo>
                  <a:cubicBezTo>
                    <a:pt x="7995" y="636"/>
                    <a:pt x="7714" y="636"/>
                    <a:pt x="7574" y="541"/>
                  </a:cubicBezTo>
                  <a:cubicBezTo>
                    <a:pt x="8416" y="257"/>
                    <a:pt x="9117" y="541"/>
                    <a:pt x="9818" y="541"/>
                  </a:cubicBezTo>
                  <a:cubicBezTo>
                    <a:pt x="9958" y="825"/>
                    <a:pt x="9678" y="825"/>
                    <a:pt x="9397" y="1015"/>
                  </a:cubicBezTo>
                  <a:cubicBezTo>
                    <a:pt x="7855" y="825"/>
                    <a:pt x="6312" y="1394"/>
                    <a:pt x="5330" y="1962"/>
                  </a:cubicBezTo>
                  <a:cubicBezTo>
                    <a:pt x="5190" y="1962"/>
                    <a:pt x="5049" y="1962"/>
                    <a:pt x="4909" y="1962"/>
                  </a:cubicBezTo>
                  <a:cubicBezTo>
                    <a:pt x="4488" y="2246"/>
                    <a:pt x="3506" y="2720"/>
                    <a:pt x="3927" y="3004"/>
                  </a:cubicBezTo>
                  <a:cubicBezTo>
                    <a:pt x="3366" y="3194"/>
                    <a:pt x="2805" y="3762"/>
                    <a:pt x="2805" y="4141"/>
                  </a:cubicBezTo>
                  <a:cubicBezTo>
                    <a:pt x="2244" y="4236"/>
                    <a:pt x="2384" y="4804"/>
                    <a:pt x="1823" y="4994"/>
                  </a:cubicBezTo>
                  <a:close/>
                  <a:moveTo>
                    <a:pt x="3647" y="9351"/>
                  </a:moveTo>
                  <a:cubicBezTo>
                    <a:pt x="2805" y="9162"/>
                    <a:pt x="3226" y="8404"/>
                    <a:pt x="3226" y="7930"/>
                  </a:cubicBezTo>
                  <a:cubicBezTo>
                    <a:pt x="3927" y="8215"/>
                    <a:pt x="3647" y="8594"/>
                    <a:pt x="3647" y="9351"/>
                  </a:cubicBezTo>
                  <a:close/>
                  <a:moveTo>
                    <a:pt x="3226" y="6415"/>
                  </a:moveTo>
                  <a:cubicBezTo>
                    <a:pt x="3366" y="6415"/>
                    <a:pt x="3226" y="6509"/>
                    <a:pt x="3366" y="6509"/>
                  </a:cubicBezTo>
                  <a:cubicBezTo>
                    <a:pt x="3366" y="6794"/>
                    <a:pt x="3226" y="6888"/>
                    <a:pt x="3226" y="7172"/>
                  </a:cubicBezTo>
                  <a:cubicBezTo>
                    <a:pt x="2665" y="7078"/>
                    <a:pt x="3086" y="6604"/>
                    <a:pt x="3226" y="6415"/>
                  </a:cubicBezTo>
                  <a:close/>
                  <a:moveTo>
                    <a:pt x="3647" y="7646"/>
                  </a:moveTo>
                  <a:cubicBezTo>
                    <a:pt x="3506" y="7551"/>
                    <a:pt x="3787" y="7267"/>
                    <a:pt x="3787" y="7172"/>
                  </a:cubicBezTo>
                  <a:cubicBezTo>
                    <a:pt x="4068" y="7267"/>
                    <a:pt x="3506" y="7362"/>
                    <a:pt x="3647" y="7646"/>
                  </a:cubicBezTo>
                  <a:close/>
                  <a:moveTo>
                    <a:pt x="3647" y="5941"/>
                  </a:moveTo>
                  <a:cubicBezTo>
                    <a:pt x="3366" y="5751"/>
                    <a:pt x="3787" y="5751"/>
                    <a:pt x="3787" y="5562"/>
                  </a:cubicBezTo>
                  <a:cubicBezTo>
                    <a:pt x="4068" y="5562"/>
                    <a:pt x="3927" y="6130"/>
                    <a:pt x="3647" y="5941"/>
                  </a:cubicBezTo>
                  <a:close/>
                  <a:moveTo>
                    <a:pt x="3086" y="5941"/>
                  </a:moveTo>
                  <a:cubicBezTo>
                    <a:pt x="2805" y="5183"/>
                    <a:pt x="3647" y="4804"/>
                    <a:pt x="3787" y="4236"/>
                  </a:cubicBezTo>
                  <a:cubicBezTo>
                    <a:pt x="4208" y="4899"/>
                    <a:pt x="3647" y="5372"/>
                    <a:pt x="3086" y="5941"/>
                  </a:cubicBezTo>
                  <a:close/>
                  <a:moveTo>
                    <a:pt x="4488" y="6699"/>
                  </a:moveTo>
                  <a:cubicBezTo>
                    <a:pt x="4208" y="6509"/>
                    <a:pt x="4348" y="6415"/>
                    <a:pt x="4348" y="6225"/>
                  </a:cubicBezTo>
                  <a:cubicBezTo>
                    <a:pt x="4488" y="6320"/>
                    <a:pt x="4348" y="6604"/>
                    <a:pt x="4488" y="6699"/>
                  </a:cubicBezTo>
                  <a:close/>
                  <a:moveTo>
                    <a:pt x="4488" y="3572"/>
                  </a:moveTo>
                  <a:cubicBezTo>
                    <a:pt x="4208" y="3478"/>
                    <a:pt x="4629" y="3288"/>
                    <a:pt x="4629" y="3194"/>
                  </a:cubicBezTo>
                  <a:cubicBezTo>
                    <a:pt x="4909" y="3288"/>
                    <a:pt x="4488" y="3478"/>
                    <a:pt x="4488" y="3572"/>
                  </a:cubicBezTo>
                  <a:close/>
                  <a:moveTo>
                    <a:pt x="4488" y="10109"/>
                  </a:moveTo>
                  <a:cubicBezTo>
                    <a:pt x="4629" y="9825"/>
                    <a:pt x="4629" y="9636"/>
                    <a:pt x="4769" y="9351"/>
                  </a:cubicBezTo>
                  <a:cubicBezTo>
                    <a:pt x="5470" y="9541"/>
                    <a:pt x="5470" y="10109"/>
                    <a:pt x="5190" y="10583"/>
                  </a:cubicBezTo>
                  <a:cubicBezTo>
                    <a:pt x="4629" y="10678"/>
                    <a:pt x="5049" y="10015"/>
                    <a:pt x="4488" y="10109"/>
                  </a:cubicBezTo>
                  <a:close/>
                  <a:moveTo>
                    <a:pt x="5751" y="14088"/>
                  </a:moveTo>
                  <a:cubicBezTo>
                    <a:pt x="5330" y="13899"/>
                    <a:pt x="5049" y="13615"/>
                    <a:pt x="4909" y="13236"/>
                  </a:cubicBezTo>
                  <a:cubicBezTo>
                    <a:pt x="4909" y="13141"/>
                    <a:pt x="5049" y="13046"/>
                    <a:pt x="5049" y="12857"/>
                  </a:cubicBezTo>
                  <a:cubicBezTo>
                    <a:pt x="5610" y="13046"/>
                    <a:pt x="6171" y="13520"/>
                    <a:pt x="5751" y="14088"/>
                  </a:cubicBezTo>
                  <a:close/>
                  <a:moveTo>
                    <a:pt x="5891" y="17404"/>
                  </a:moveTo>
                  <a:cubicBezTo>
                    <a:pt x="6171" y="17120"/>
                    <a:pt x="6592" y="17499"/>
                    <a:pt x="6873" y="17594"/>
                  </a:cubicBezTo>
                  <a:cubicBezTo>
                    <a:pt x="7434" y="17972"/>
                    <a:pt x="8135" y="18162"/>
                    <a:pt x="8275" y="18636"/>
                  </a:cubicBezTo>
                  <a:cubicBezTo>
                    <a:pt x="7294" y="18351"/>
                    <a:pt x="6732" y="17878"/>
                    <a:pt x="5891" y="17404"/>
                  </a:cubicBezTo>
                  <a:close/>
                  <a:moveTo>
                    <a:pt x="8135" y="13236"/>
                  </a:moveTo>
                  <a:cubicBezTo>
                    <a:pt x="7995" y="12857"/>
                    <a:pt x="7995" y="12478"/>
                    <a:pt x="7714" y="12099"/>
                  </a:cubicBezTo>
                  <a:cubicBezTo>
                    <a:pt x="8416" y="12004"/>
                    <a:pt x="8696" y="13046"/>
                    <a:pt x="8135" y="13236"/>
                  </a:cubicBezTo>
                  <a:close/>
                  <a:moveTo>
                    <a:pt x="8416" y="14183"/>
                  </a:moveTo>
                  <a:cubicBezTo>
                    <a:pt x="8696" y="14372"/>
                    <a:pt x="8416" y="14751"/>
                    <a:pt x="8556" y="14941"/>
                  </a:cubicBezTo>
                  <a:cubicBezTo>
                    <a:pt x="8135" y="15130"/>
                    <a:pt x="8416" y="14372"/>
                    <a:pt x="8416" y="14183"/>
                  </a:cubicBezTo>
                  <a:close/>
                  <a:moveTo>
                    <a:pt x="8416" y="9446"/>
                  </a:moveTo>
                  <a:cubicBezTo>
                    <a:pt x="9117" y="9730"/>
                    <a:pt x="9678" y="10488"/>
                    <a:pt x="9257" y="11151"/>
                  </a:cubicBezTo>
                  <a:cubicBezTo>
                    <a:pt x="8416" y="10867"/>
                    <a:pt x="8836" y="10015"/>
                    <a:pt x="8416" y="9446"/>
                  </a:cubicBezTo>
                  <a:close/>
                  <a:moveTo>
                    <a:pt x="8836" y="18446"/>
                  </a:moveTo>
                  <a:cubicBezTo>
                    <a:pt x="9257" y="18446"/>
                    <a:pt x="9397" y="18541"/>
                    <a:pt x="9257" y="18825"/>
                  </a:cubicBezTo>
                  <a:cubicBezTo>
                    <a:pt x="9117" y="18730"/>
                    <a:pt x="8977" y="18636"/>
                    <a:pt x="8836" y="18446"/>
                  </a:cubicBezTo>
                  <a:close/>
                  <a:moveTo>
                    <a:pt x="9818" y="17309"/>
                  </a:moveTo>
                  <a:cubicBezTo>
                    <a:pt x="9257" y="17120"/>
                    <a:pt x="8836" y="16741"/>
                    <a:pt x="9117" y="16362"/>
                  </a:cubicBezTo>
                  <a:cubicBezTo>
                    <a:pt x="9538" y="16457"/>
                    <a:pt x="9678" y="16836"/>
                    <a:pt x="9958" y="17025"/>
                  </a:cubicBezTo>
                  <a:cubicBezTo>
                    <a:pt x="9958" y="17215"/>
                    <a:pt x="9678" y="17120"/>
                    <a:pt x="9818" y="17309"/>
                  </a:cubicBezTo>
                  <a:close/>
                  <a:moveTo>
                    <a:pt x="9818" y="15415"/>
                  </a:moveTo>
                  <a:cubicBezTo>
                    <a:pt x="9958" y="15509"/>
                    <a:pt x="10099" y="15604"/>
                    <a:pt x="10099" y="15888"/>
                  </a:cubicBezTo>
                  <a:cubicBezTo>
                    <a:pt x="9818" y="15794"/>
                    <a:pt x="9678" y="15604"/>
                    <a:pt x="9818" y="15415"/>
                  </a:cubicBezTo>
                  <a:close/>
                  <a:moveTo>
                    <a:pt x="10099" y="15036"/>
                  </a:moveTo>
                  <a:cubicBezTo>
                    <a:pt x="9818" y="14941"/>
                    <a:pt x="9958" y="14657"/>
                    <a:pt x="10099" y="14562"/>
                  </a:cubicBezTo>
                  <a:cubicBezTo>
                    <a:pt x="10239" y="14562"/>
                    <a:pt x="10099" y="14846"/>
                    <a:pt x="10099" y="15036"/>
                  </a:cubicBezTo>
                  <a:close/>
                  <a:moveTo>
                    <a:pt x="10239" y="19678"/>
                  </a:moveTo>
                  <a:cubicBezTo>
                    <a:pt x="11081" y="19772"/>
                    <a:pt x="11361" y="19867"/>
                    <a:pt x="12062" y="20057"/>
                  </a:cubicBezTo>
                  <a:cubicBezTo>
                    <a:pt x="11501" y="20341"/>
                    <a:pt x="10660" y="19867"/>
                    <a:pt x="10239" y="19678"/>
                  </a:cubicBezTo>
                  <a:close/>
                  <a:moveTo>
                    <a:pt x="13184" y="19015"/>
                  </a:moveTo>
                  <a:cubicBezTo>
                    <a:pt x="13465" y="18541"/>
                    <a:pt x="14026" y="18730"/>
                    <a:pt x="14447" y="18920"/>
                  </a:cubicBezTo>
                  <a:cubicBezTo>
                    <a:pt x="14026" y="19583"/>
                    <a:pt x="12764" y="19488"/>
                    <a:pt x="12203" y="19015"/>
                  </a:cubicBezTo>
                  <a:cubicBezTo>
                    <a:pt x="12343" y="18825"/>
                    <a:pt x="13044" y="19015"/>
                    <a:pt x="13184" y="19015"/>
                  </a:cubicBezTo>
                  <a:close/>
                  <a:moveTo>
                    <a:pt x="12203" y="20151"/>
                  </a:moveTo>
                  <a:cubicBezTo>
                    <a:pt x="12343" y="20151"/>
                    <a:pt x="12904" y="20057"/>
                    <a:pt x="13184" y="20151"/>
                  </a:cubicBezTo>
                  <a:cubicBezTo>
                    <a:pt x="13184" y="20341"/>
                    <a:pt x="12343" y="20246"/>
                    <a:pt x="12203" y="20151"/>
                  </a:cubicBezTo>
                  <a:close/>
                  <a:moveTo>
                    <a:pt x="13184" y="20625"/>
                  </a:moveTo>
                  <a:cubicBezTo>
                    <a:pt x="14447" y="20341"/>
                    <a:pt x="15288" y="19962"/>
                    <a:pt x="16551" y="19772"/>
                  </a:cubicBezTo>
                  <a:cubicBezTo>
                    <a:pt x="15990" y="20436"/>
                    <a:pt x="14587" y="20625"/>
                    <a:pt x="13184" y="20625"/>
                  </a:cubicBezTo>
                  <a:close/>
                  <a:moveTo>
                    <a:pt x="16551" y="12288"/>
                  </a:moveTo>
                  <a:cubicBezTo>
                    <a:pt x="16831" y="13236"/>
                    <a:pt x="16270" y="12667"/>
                    <a:pt x="16551" y="12288"/>
                  </a:cubicBezTo>
                  <a:close/>
                  <a:moveTo>
                    <a:pt x="16691" y="14846"/>
                  </a:moveTo>
                  <a:cubicBezTo>
                    <a:pt x="16410" y="14657"/>
                    <a:pt x="16831" y="14088"/>
                    <a:pt x="16691" y="13994"/>
                  </a:cubicBezTo>
                  <a:cubicBezTo>
                    <a:pt x="16831" y="13994"/>
                    <a:pt x="16831" y="14088"/>
                    <a:pt x="16971" y="14088"/>
                  </a:cubicBezTo>
                  <a:cubicBezTo>
                    <a:pt x="16831" y="14278"/>
                    <a:pt x="16831" y="14562"/>
                    <a:pt x="16691" y="14846"/>
                  </a:cubicBezTo>
                  <a:close/>
                  <a:moveTo>
                    <a:pt x="16971" y="12857"/>
                  </a:moveTo>
                  <a:cubicBezTo>
                    <a:pt x="17252" y="12951"/>
                    <a:pt x="17532" y="13330"/>
                    <a:pt x="16971" y="13330"/>
                  </a:cubicBezTo>
                  <a:cubicBezTo>
                    <a:pt x="16971" y="13236"/>
                    <a:pt x="16831" y="12951"/>
                    <a:pt x="16971" y="12857"/>
                  </a:cubicBezTo>
                  <a:close/>
                  <a:moveTo>
                    <a:pt x="17392" y="15509"/>
                  </a:moveTo>
                  <a:cubicBezTo>
                    <a:pt x="16691" y="15415"/>
                    <a:pt x="17392" y="14846"/>
                    <a:pt x="17392" y="14562"/>
                  </a:cubicBezTo>
                  <a:cubicBezTo>
                    <a:pt x="17953" y="14751"/>
                    <a:pt x="17532" y="15225"/>
                    <a:pt x="17392" y="15509"/>
                  </a:cubicBezTo>
                  <a:close/>
                  <a:moveTo>
                    <a:pt x="17532" y="10109"/>
                  </a:moveTo>
                  <a:cubicBezTo>
                    <a:pt x="17813" y="10204"/>
                    <a:pt x="17673" y="10583"/>
                    <a:pt x="17532" y="10678"/>
                  </a:cubicBezTo>
                  <a:cubicBezTo>
                    <a:pt x="17252" y="10583"/>
                    <a:pt x="17532" y="10394"/>
                    <a:pt x="17532" y="10109"/>
                  </a:cubicBezTo>
                  <a:close/>
                  <a:moveTo>
                    <a:pt x="17532" y="12383"/>
                  </a:moveTo>
                  <a:cubicBezTo>
                    <a:pt x="17392" y="12288"/>
                    <a:pt x="17532" y="12194"/>
                    <a:pt x="17392" y="12004"/>
                  </a:cubicBezTo>
                  <a:cubicBezTo>
                    <a:pt x="17532" y="12004"/>
                    <a:pt x="17532" y="12099"/>
                    <a:pt x="17673" y="12099"/>
                  </a:cubicBezTo>
                  <a:cubicBezTo>
                    <a:pt x="17813" y="12288"/>
                    <a:pt x="17532" y="12288"/>
                    <a:pt x="17532" y="12383"/>
                  </a:cubicBezTo>
                  <a:close/>
                  <a:moveTo>
                    <a:pt x="17392" y="10962"/>
                  </a:moveTo>
                  <a:cubicBezTo>
                    <a:pt x="17532" y="10867"/>
                    <a:pt x="17813" y="10772"/>
                    <a:pt x="17813" y="10583"/>
                  </a:cubicBezTo>
                  <a:cubicBezTo>
                    <a:pt x="17953" y="10772"/>
                    <a:pt x="17953" y="11057"/>
                    <a:pt x="17953" y="11436"/>
                  </a:cubicBezTo>
                  <a:cubicBezTo>
                    <a:pt x="17813" y="11246"/>
                    <a:pt x="17532" y="11151"/>
                    <a:pt x="17392" y="10962"/>
                  </a:cubicBezTo>
                  <a:close/>
                  <a:moveTo>
                    <a:pt x="17813" y="14088"/>
                  </a:moveTo>
                  <a:cubicBezTo>
                    <a:pt x="17673" y="13994"/>
                    <a:pt x="17953" y="13899"/>
                    <a:pt x="17953" y="13804"/>
                  </a:cubicBezTo>
                  <a:cubicBezTo>
                    <a:pt x="18234" y="13804"/>
                    <a:pt x="18094" y="14088"/>
                    <a:pt x="17813" y="14088"/>
                  </a:cubicBezTo>
                  <a:close/>
                  <a:moveTo>
                    <a:pt x="18234" y="8594"/>
                  </a:moveTo>
                  <a:cubicBezTo>
                    <a:pt x="17953" y="8594"/>
                    <a:pt x="17813" y="8309"/>
                    <a:pt x="17953" y="8215"/>
                  </a:cubicBezTo>
                  <a:cubicBezTo>
                    <a:pt x="18234" y="8215"/>
                    <a:pt x="18234" y="8499"/>
                    <a:pt x="18234" y="8594"/>
                  </a:cubicBezTo>
                  <a:close/>
                  <a:moveTo>
                    <a:pt x="18655" y="11909"/>
                  </a:moveTo>
                  <a:cubicBezTo>
                    <a:pt x="18655" y="11909"/>
                    <a:pt x="18655" y="11909"/>
                    <a:pt x="18655" y="11815"/>
                  </a:cubicBezTo>
                  <a:cubicBezTo>
                    <a:pt x="18514" y="11815"/>
                    <a:pt x="18514" y="11815"/>
                    <a:pt x="18374" y="11815"/>
                  </a:cubicBezTo>
                  <a:cubicBezTo>
                    <a:pt x="18374" y="11625"/>
                    <a:pt x="18655" y="11625"/>
                    <a:pt x="18655" y="11246"/>
                  </a:cubicBezTo>
                  <a:cubicBezTo>
                    <a:pt x="18795" y="11341"/>
                    <a:pt x="18795" y="11720"/>
                    <a:pt x="18655" y="11909"/>
                  </a:cubicBezTo>
                  <a:close/>
                  <a:moveTo>
                    <a:pt x="18655" y="7267"/>
                  </a:moveTo>
                  <a:cubicBezTo>
                    <a:pt x="18374" y="7172"/>
                    <a:pt x="18094" y="7172"/>
                    <a:pt x="17953" y="7078"/>
                  </a:cubicBezTo>
                  <a:cubicBezTo>
                    <a:pt x="17813" y="7172"/>
                    <a:pt x="18234" y="7267"/>
                    <a:pt x="18094" y="7457"/>
                  </a:cubicBezTo>
                  <a:cubicBezTo>
                    <a:pt x="17532" y="7172"/>
                    <a:pt x="16971" y="6699"/>
                    <a:pt x="17112" y="6225"/>
                  </a:cubicBezTo>
                  <a:cubicBezTo>
                    <a:pt x="17112" y="6130"/>
                    <a:pt x="16691" y="6225"/>
                    <a:pt x="16551" y="6225"/>
                  </a:cubicBezTo>
                  <a:cubicBezTo>
                    <a:pt x="16270" y="5846"/>
                    <a:pt x="15429" y="5467"/>
                    <a:pt x="16130" y="4994"/>
                  </a:cubicBezTo>
                  <a:cubicBezTo>
                    <a:pt x="17252" y="5562"/>
                    <a:pt x="17673" y="6604"/>
                    <a:pt x="18795" y="7267"/>
                  </a:cubicBezTo>
                  <a:cubicBezTo>
                    <a:pt x="19216" y="7267"/>
                    <a:pt x="18795" y="6983"/>
                    <a:pt x="19216" y="6888"/>
                  </a:cubicBezTo>
                  <a:cubicBezTo>
                    <a:pt x="19356" y="7267"/>
                    <a:pt x="19496" y="7741"/>
                    <a:pt x="19917" y="7836"/>
                  </a:cubicBezTo>
                  <a:cubicBezTo>
                    <a:pt x="19917" y="8688"/>
                    <a:pt x="20478" y="9636"/>
                    <a:pt x="19917" y="10299"/>
                  </a:cubicBezTo>
                  <a:cubicBezTo>
                    <a:pt x="19636" y="10015"/>
                    <a:pt x="19777" y="9446"/>
                    <a:pt x="19356" y="9351"/>
                  </a:cubicBezTo>
                  <a:cubicBezTo>
                    <a:pt x="20197" y="8594"/>
                    <a:pt x="18374" y="8025"/>
                    <a:pt x="18655" y="7267"/>
                  </a:cubicBezTo>
                  <a:close/>
                  <a:moveTo>
                    <a:pt x="19216" y="17309"/>
                  </a:moveTo>
                  <a:cubicBezTo>
                    <a:pt x="19917" y="15225"/>
                    <a:pt x="20197" y="12478"/>
                    <a:pt x="20758" y="10299"/>
                  </a:cubicBezTo>
                  <a:cubicBezTo>
                    <a:pt x="21460" y="12572"/>
                    <a:pt x="20758" y="15415"/>
                    <a:pt x="19216" y="17309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660" name="Freeform 9"/>
            <p:cNvSpPr/>
            <p:nvPr/>
          </p:nvSpPr>
          <p:spPr>
            <a:xfrm>
              <a:off x="1810876" y="55792"/>
              <a:ext cx="436017" cy="6610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21" extrusionOk="0">
                  <a:moveTo>
                    <a:pt x="18770" y="3209"/>
                  </a:moveTo>
                  <a:cubicBezTo>
                    <a:pt x="17319" y="1197"/>
                    <a:pt x="15868" y="668"/>
                    <a:pt x="12483" y="245"/>
                  </a:cubicBezTo>
                  <a:cubicBezTo>
                    <a:pt x="11355" y="33"/>
                    <a:pt x="10065" y="-179"/>
                    <a:pt x="9098" y="245"/>
                  </a:cubicBezTo>
                  <a:cubicBezTo>
                    <a:pt x="7164" y="880"/>
                    <a:pt x="5874" y="1939"/>
                    <a:pt x="4746" y="2786"/>
                  </a:cubicBezTo>
                  <a:cubicBezTo>
                    <a:pt x="4585" y="3103"/>
                    <a:pt x="4585" y="3209"/>
                    <a:pt x="4585" y="3315"/>
                  </a:cubicBezTo>
                  <a:cubicBezTo>
                    <a:pt x="4423" y="3209"/>
                    <a:pt x="4262" y="3209"/>
                    <a:pt x="4101" y="3315"/>
                  </a:cubicBezTo>
                  <a:cubicBezTo>
                    <a:pt x="3456" y="4162"/>
                    <a:pt x="2006" y="4903"/>
                    <a:pt x="2006" y="5962"/>
                  </a:cubicBezTo>
                  <a:cubicBezTo>
                    <a:pt x="2811" y="6068"/>
                    <a:pt x="2973" y="5115"/>
                    <a:pt x="3456" y="5115"/>
                  </a:cubicBezTo>
                  <a:cubicBezTo>
                    <a:pt x="3134" y="6492"/>
                    <a:pt x="555" y="6915"/>
                    <a:pt x="1038" y="8397"/>
                  </a:cubicBezTo>
                  <a:cubicBezTo>
                    <a:pt x="1522" y="8397"/>
                    <a:pt x="1844" y="7974"/>
                    <a:pt x="2167" y="8080"/>
                  </a:cubicBezTo>
                  <a:cubicBezTo>
                    <a:pt x="2167" y="8927"/>
                    <a:pt x="1038" y="9456"/>
                    <a:pt x="716" y="10303"/>
                  </a:cubicBezTo>
                  <a:cubicBezTo>
                    <a:pt x="877" y="10727"/>
                    <a:pt x="877" y="11150"/>
                    <a:pt x="1361" y="11574"/>
                  </a:cubicBezTo>
                  <a:cubicBezTo>
                    <a:pt x="1038" y="11680"/>
                    <a:pt x="1038" y="11997"/>
                    <a:pt x="555" y="11997"/>
                  </a:cubicBezTo>
                  <a:cubicBezTo>
                    <a:pt x="555" y="10727"/>
                    <a:pt x="555" y="9774"/>
                    <a:pt x="394" y="8715"/>
                  </a:cubicBezTo>
                  <a:cubicBezTo>
                    <a:pt x="716" y="7974"/>
                    <a:pt x="877" y="7445"/>
                    <a:pt x="877" y="6597"/>
                  </a:cubicBezTo>
                  <a:cubicBezTo>
                    <a:pt x="1522" y="6174"/>
                    <a:pt x="1683" y="5433"/>
                    <a:pt x="1844" y="4586"/>
                  </a:cubicBezTo>
                  <a:cubicBezTo>
                    <a:pt x="2650" y="2997"/>
                    <a:pt x="4262" y="1515"/>
                    <a:pt x="6519" y="668"/>
                  </a:cubicBezTo>
                  <a:cubicBezTo>
                    <a:pt x="4423" y="880"/>
                    <a:pt x="3134" y="2045"/>
                    <a:pt x="2167" y="2997"/>
                  </a:cubicBezTo>
                  <a:cubicBezTo>
                    <a:pt x="1522" y="3739"/>
                    <a:pt x="1522" y="4374"/>
                    <a:pt x="1038" y="5327"/>
                  </a:cubicBezTo>
                  <a:cubicBezTo>
                    <a:pt x="877" y="5856"/>
                    <a:pt x="555" y="6386"/>
                    <a:pt x="394" y="6809"/>
                  </a:cubicBezTo>
                  <a:cubicBezTo>
                    <a:pt x="71" y="7762"/>
                    <a:pt x="71" y="8715"/>
                    <a:pt x="71" y="9668"/>
                  </a:cubicBezTo>
                  <a:cubicBezTo>
                    <a:pt x="71" y="10727"/>
                    <a:pt x="-90" y="11997"/>
                    <a:pt x="71" y="12845"/>
                  </a:cubicBezTo>
                  <a:cubicBezTo>
                    <a:pt x="394" y="14221"/>
                    <a:pt x="1200" y="15597"/>
                    <a:pt x="2006" y="16445"/>
                  </a:cubicBezTo>
                  <a:cubicBezTo>
                    <a:pt x="2650" y="17186"/>
                    <a:pt x="3617" y="17609"/>
                    <a:pt x="3779" y="18350"/>
                  </a:cubicBezTo>
                  <a:cubicBezTo>
                    <a:pt x="4101" y="18245"/>
                    <a:pt x="4262" y="18350"/>
                    <a:pt x="4423" y="18456"/>
                  </a:cubicBezTo>
                  <a:cubicBezTo>
                    <a:pt x="5713" y="19833"/>
                    <a:pt x="7647" y="20680"/>
                    <a:pt x="9904" y="21421"/>
                  </a:cubicBezTo>
                  <a:cubicBezTo>
                    <a:pt x="11194" y="21315"/>
                    <a:pt x="12644" y="21103"/>
                    <a:pt x="13773" y="20786"/>
                  </a:cubicBezTo>
                  <a:cubicBezTo>
                    <a:pt x="14095" y="20892"/>
                    <a:pt x="14095" y="21209"/>
                    <a:pt x="14740" y="21103"/>
                  </a:cubicBezTo>
                  <a:cubicBezTo>
                    <a:pt x="15062" y="20997"/>
                    <a:pt x="14579" y="20786"/>
                    <a:pt x="14901" y="20680"/>
                  </a:cubicBezTo>
                  <a:cubicBezTo>
                    <a:pt x="15546" y="20574"/>
                    <a:pt x="15868" y="20574"/>
                    <a:pt x="16352" y="20786"/>
                  </a:cubicBezTo>
                  <a:cubicBezTo>
                    <a:pt x="16674" y="20680"/>
                    <a:pt x="16513" y="20468"/>
                    <a:pt x="16352" y="20256"/>
                  </a:cubicBezTo>
                  <a:cubicBezTo>
                    <a:pt x="18125" y="19197"/>
                    <a:pt x="20543" y="17503"/>
                    <a:pt x="20543" y="15597"/>
                  </a:cubicBezTo>
                  <a:cubicBezTo>
                    <a:pt x="20543" y="14115"/>
                    <a:pt x="21510" y="12421"/>
                    <a:pt x="21510" y="10939"/>
                  </a:cubicBezTo>
                  <a:cubicBezTo>
                    <a:pt x="21510" y="9880"/>
                    <a:pt x="21026" y="8397"/>
                    <a:pt x="20865" y="7127"/>
                  </a:cubicBezTo>
                  <a:cubicBezTo>
                    <a:pt x="20543" y="5221"/>
                    <a:pt x="19737" y="4480"/>
                    <a:pt x="18770" y="3209"/>
                  </a:cubicBezTo>
                  <a:close/>
                  <a:moveTo>
                    <a:pt x="14095" y="986"/>
                  </a:moveTo>
                  <a:cubicBezTo>
                    <a:pt x="15868" y="668"/>
                    <a:pt x="17964" y="2574"/>
                    <a:pt x="18609" y="3633"/>
                  </a:cubicBezTo>
                  <a:cubicBezTo>
                    <a:pt x="19092" y="4374"/>
                    <a:pt x="20059" y="5221"/>
                    <a:pt x="20220" y="6068"/>
                  </a:cubicBezTo>
                  <a:cubicBezTo>
                    <a:pt x="20382" y="6915"/>
                    <a:pt x="20220" y="7656"/>
                    <a:pt x="20543" y="8397"/>
                  </a:cubicBezTo>
                  <a:cubicBezTo>
                    <a:pt x="20220" y="8397"/>
                    <a:pt x="20059" y="7974"/>
                    <a:pt x="20059" y="7656"/>
                  </a:cubicBezTo>
                  <a:cubicBezTo>
                    <a:pt x="19737" y="7021"/>
                    <a:pt x="19898" y="6068"/>
                    <a:pt x="19414" y="5433"/>
                  </a:cubicBezTo>
                  <a:cubicBezTo>
                    <a:pt x="19414" y="5327"/>
                    <a:pt x="18931" y="5327"/>
                    <a:pt x="18770" y="5221"/>
                  </a:cubicBezTo>
                  <a:cubicBezTo>
                    <a:pt x="18286" y="4056"/>
                    <a:pt x="16835" y="2997"/>
                    <a:pt x="15546" y="2150"/>
                  </a:cubicBezTo>
                  <a:cubicBezTo>
                    <a:pt x="14740" y="1515"/>
                    <a:pt x="13773" y="668"/>
                    <a:pt x="12000" y="562"/>
                  </a:cubicBezTo>
                  <a:cubicBezTo>
                    <a:pt x="11516" y="562"/>
                    <a:pt x="10710" y="880"/>
                    <a:pt x="10388" y="456"/>
                  </a:cubicBezTo>
                  <a:cubicBezTo>
                    <a:pt x="11516" y="139"/>
                    <a:pt x="12967" y="562"/>
                    <a:pt x="14095" y="986"/>
                  </a:cubicBezTo>
                  <a:close/>
                  <a:moveTo>
                    <a:pt x="17480" y="15492"/>
                  </a:moveTo>
                  <a:cubicBezTo>
                    <a:pt x="17319" y="15174"/>
                    <a:pt x="17480" y="14856"/>
                    <a:pt x="18125" y="14856"/>
                  </a:cubicBezTo>
                  <a:cubicBezTo>
                    <a:pt x="18125" y="14327"/>
                    <a:pt x="18609" y="14115"/>
                    <a:pt x="18931" y="13797"/>
                  </a:cubicBezTo>
                  <a:cubicBezTo>
                    <a:pt x="19092" y="14433"/>
                    <a:pt x="18770" y="15280"/>
                    <a:pt x="17480" y="15492"/>
                  </a:cubicBezTo>
                  <a:close/>
                  <a:moveTo>
                    <a:pt x="18609" y="15386"/>
                  </a:moveTo>
                  <a:cubicBezTo>
                    <a:pt x="18447" y="15597"/>
                    <a:pt x="18609" y="15809"/>
                    <a:pt x="18125" y="15809"/>
                  </a:cubicBezTo>
                  <a:cubicBezTo>
                    <a:pt x="18125" y="15597"/>
                    <a:pt x="18286" y="15492"/>
                    <a:pt x="18286" y="15386"/>
                  </a:cubicBezTo>
                  <a:cubicBezTo>
                    <a:pt x="18447" y="15386"/>
                    <a:pt x="18609" y="15386"/>
                    <a:pt x="18609" y="15386"/>
                  </a:cubicBezTo>
                  <a:close/>
                  <a:moveTo>
                    <a:pt x="17964" y="13586"/>
                  </a:moveTo>
                  <a:cubicBezTo>
                    <a:pt x="18447" y="13586"/>
                    <a:pt x="17964" y="14009"/>
                    <a:pt x="17803" y="13797"/>
                  </a:cubicBezTo>
                  <a:cubicBezTo>
                    <a:pt x="17641" y="13586"/>
                    <a:pt x="18125" y="13797"/>
                    <a:pt x="17964" y="13586"/>
                  </a:cubicBezTo>
                  <a:close/>
                  <a:moveTo>
                    <a:pt x="17641" y="13480"/>
                  </a:moveTo>
                  <a:cubicBezTo>
                    <a:pt x="17319" y="13374"/>
                    <a:pt x="17641" y="13162"/>
                    <a:pt x="17803" y="13162"/>
                  </a:cubicBezTo>
                  <a:cubicBezTo>
                    <a:pt x="17964" y="13374"/>
                    <a:pt x="17641" y="13374"/>
                    <a:pt x="17641" y="13480"/>
                  </a:cubicBezTo>
                  <a:close/>
                  <a:moveTo>
                    <a:pt x="18609" y="12950"/>
                  </a:moveTo>
                  <a:cubicBezTo>
                    <a:pt x="18125" y="12527"/>
                    <a:pt x="18770" y="12421"/>
                    <a:pt x="19092" y="12103"/>
                  </a:cubicBezTo>
                  <a:cubicBezTo>
                    <a:pt x="18447" y="11786"/>
                    <a:pt x="17803" y="11468"/>
                    <a:pt x="17641" y="10939"/>
                  </a:cubicBezTo>
                  <a:cubicBezTo>
                    <a:pt x="17964" y="10939"/>
                    <a:pt x="17964" y="11150"/>
                    <a:pt x="18125" y="11362"/>
                  </a:cubicBezTo>
                  <a:cubicBezTo>
                    <a:pt x="18286" y="11362"/>
                    <a:pt x="18447" y="11362"/>
                    <a:pt x="18770" y="11362"/>
                  </a:cubicBezTo>
                  <a:cubicBezTo>
                    <a:pt x="18609" y="11045"/>
                    <a:pt x="18770" y="10621"/>
                    <a:pt x="18286" y="10409"/>
                  </a:cubicBezTo>
                  <a:cubicBezTo>
                    <a:pt x="18447" y="10197"/>
                    <a:pt x="18609" y="9986"/>
                    <a:pt x="18931" y="9880"/>
                  </a:cubicBezTo>
                  <a:cubicBezTo>
                    <a:pt x="18931" y="9562"/>
                    <a:pt x="18447" y="9668"/>
                    <a:pt x="18286" y="9456"/>
                  </a:cubicBezTo>
                  <a:cubicBezTo>
                    <a:pt x="19737" y="8609"/>
                    <a:pt x="17158" y="7339"/>
                    <a:pt x="17641" y="6492"/>
                  </a:cubicBezTo>
                  <a:cubicBezTo>
                    <a:pt x="18125" y="7127"/>
                    <a:pt x="18931" y="7762"/>
                    <a:pt x="19253" y="8503"/>
                  </a:cubicBezTo>
                  <a:cubicBezTo>
                    <a:pt x="19898" y="9668"/>
                    <a:pt x="18931" y="11362"/>
                    <a:pt x="19092" y="12950"/>
                  </a:cubicBezTo>
                  <a:cubicBezTo>
                    <a:pt x="18770" y="12845"/>
                    <a:pt x="18770" y="12950"/>
                    <a:pt x="18609" y="12950"/>
                  </a:cubicBezTo>
                  <a:close/>
                  <a:moveTo>
                    <a:pt x="13450" y="15386"/>
                  </a:moveTo>
                  <a:cubicBezTo>
                    <a:pt x="13773" y="15492"/>
                    <a:pt x="13773" y="15703"/>
                    <a:pt x="14256" y="15597"/>
                  </a:cubicBezTo>
                  <a:cubicBezTo>
                    <a:pt x="14095" y="16127"/>
                    <a:pt x="13289" y="15703"/>
                    <a:pt x="13450" y="15386"/>
                  </a:cubicBezTo>
                  <a:close/>
                  <a:moveTo>
                    <a:pt x="13773" y="17821"/>
                  </a:moveTo>
                  <a:cubicBezTo>
                    <a:pt x="13289" y="17715"/>
                    <a:pt x="13611" y="17503"/>
                    <a:pt x="13773" y="17397"/>
                  </a:cubicBezTo>
                  <a:cubicBezTo>
                    <a:pt x="14095" y="17397"/>
                    <a:pt x="13773" y="17715"/>
                    <a:pt x="13773" y="17821"/>
                  </a:cubicBezTo>
                  <a:close/>
                  <a:moveTo>
                    <a:pt x="7003" y="13162"/>
                  </a:moveTo>
                  <a:cubicBezTo>
                    <a:pt x="6680" y="12950"/>
                    <a:pt x="6519" y="12633"/>
                    <a:pt x="6035" y="12315"/>
                  </a:cubicBezTo>
                  <a:cubicBezTo>
                    <a:pt x="6197" y="12103"/>
                    <a:pt x="6358" y="12103"/>
                    <a:pt x="6519" y="11892"/>
                  </a:cubicBezTo>
                  <a:cubicBezTo>
                    <a:pt x="6841" y="12103"/>
                    <a:pt x="7164" y="12527"/>
                    <a:pt x="7486" y="12739"/>
                  </a:cubicBezTo>
                  <a:cubicBezTo>
                    <a:pt x="7486" y="12950"/>
                    <a:pt x="7164" y="12950"/>
                    <a:pt x="7003" y="13162"/>
                  </a:cubicBezTo>
                  <a:close/>
                  <a:moveTo>
                    <a:pt x="7164" y="14115"/>
                  </a:moveTo>
                  <a:cubicBezTo>
                    <a:pt x="7164" y="14327"/>
                    <a:pt x="7003" y="14433"/>
                    <a:pt x="6841" y="14539"/>
                  </a:cubicBezTo>
                  <a:cubicBezTo>
                    <a:pt x="6519" y="14433"/>
                    <a:pt x="6680" y="14327"/>
                    <a:pt x="6841" y="14009"/>
                  </a:cubicBezTo>
                  <a:cubicBezTo>
                    <a:pt x="7003" y="14009"/>
                    <a:pt x="7003" y="14115"/>
                    <a:pt x="7164" y="14115"/>
                  </a:cubicBezTo>
                  <a:close/>
                  <a:moveTo>
                    <a:pt x="5391" y="8715"/>
                  </a:moveTo>
                  <a:cubicBezTo>
                    <a:pt x="5391" y="8397"/>
                    <a:pt x="5874" y="8503"/>
                    <a:pt x="5874" y="8186"/>
                  </a:cubicBezTo>
                  <a:cubicBezTo>
                    <a:pt x="6358" y="8292"/>
                    <a:pt x="6358" y="8609"/>
                    <a:pt x="6680" y="8927"/>
                  </a:cubicBezTo>
                  <a:cubicBezTo>
                    <a:pt x="6680" y="9139"/>
                    <a:pt x="6197" y="9139"/>
                    <a:pt x="6197" y="9350"/>
                  </a:cubicBezTo>
                  <a:cubicBezTo>
                    <a:pt x="5874" y="9139"/>
                    <a:pt x="5713" y="8927"/>
                    <a:pt x="5391" y="8715"/>
                  </a:cubicBezTo>
                  <a:close/>
                  <a:moveTo>
                    <a:pt x="5713" y="11892"/>
                  </a:moveTo>
                  <a:cubicBezTo>
                    <a:pt x="5391" y="11786"/>
                    <a:pt x="5229" y="11574"/>
                    <a:pt x="5068" y="11362"/>
                  </a:cubicBezTo>
                  <a:cubicBezTo>
                    <a:pt x="5874" y="11150"/>
                    <a:pt x="6358" y="11574"/>
                    <a:pt x="5713" y="11892"/>
                  </a:cubicBezTo>
                  <a:close/>
                  <a:moveTo>
                    <a:pt x="8453" y="5433"/>
                  </a:moveTo>
                  <a:cubicBezTo>
                    <a:pt x="8292" y="5539"/>
                    <a:pt x="8131" y="5645"/>
                    <a:pt x="7970" y="5750"/>
                  </a:cubicBezTo>
                  <a:cubicBezTo>
                    <a:pt x="7486" y="5645"/>
                    <a:pt x="7486" y="5327"/>
                    <a:pt x="7164" y="5115"/>
                  </a:cubicBezTo>
                  <a:cubicBezTo>
                    <a:pt x="7486" y="4374"/>
                    <a:pt x="8131" y="5009"/>
                    <a:pt x="8453" y="5433"/>
                  </a:cubicBezTo>
                  <a:close/>
                  <a:moveTo>
                    <a:pt x="7486" y="2892"/>
                  </a:moveTo>
                  <a:cubicBezTo>
                    <a:pt x="7970" y="2997"/>
                    <a:pt x="7970" y="3315"/>
                    <a:pt x="8292" y="3527"/>
                  </a:cubicBezTo>
                  <a:cubicBezTo>
                    <a:pt x="8131" y="3633"/>
                    <a:pt x="7970" y="3633"/>
                    <a:pt x="7970" y="3739"/>
                  </a:cubicBezTo>
                  <a:cubicBezTo>
                    <a:pt x="7647" y="3527"/>
                    <a:pt x="7164" y="3209"/>
                    <a:pt x="7486" y="2892"/>
                  </a:cubicBezTo>
                  <a:close/>
                  <a:moveTo>
                    <a:pt x="9743" y="4903"/>
                  </a:moveTo>
                  <a:cubicBezTo>
                    <a:pt x="9904" y="5009"/>
                    <a:pt x="9582" y="5327"/>
                    <a:pt x="10226" y="5221"/>
                  </a:cubicBezTo>
                  <a:cubicBezTo>
                    <a:pt x="10226" y="5433"/>
                    <a:pt x="10065" y="5645"/>
                    <a:pt x="10549" y="5750"/>
                  </a:cubicBezTo>
                  <a:cubicBezTo>
                    <a:pt x="10226" y="6068"/>
                    <a:pt x="10065" y="5433"/>
                    <a:pt x="9582" y="5433"/>
                  </a:cubicBezTo>
                  <a:cubicBezTo>
                    <a:pt x="9743" y="5221"/>
                    <a:pt x="9420" y="5115"/>
                    <a:pt x="9743" y="4903"/>
                  </a:cubicBezTo>
                  <a:close/>
                  <a:moveTo>
                    <a:pt x="9420" y="3315"/>
                  </a:moveTo>
                  <a:cubicBezTo>
                    <a:pt x="9743" y="3421"/>
                    <a:pt x="10226" y="3950"/>
                    <a:pt x="9904" y="4162"/>
                  </a:cubicBezTo>
                  <a:cubicBezTo>
                    <a:pt x="9582" y="4056"/>
                    <a:pt x="8937" y="3633"/>
                    <a:pt x="9420" y="3315"/>
                  </a:cubicBezTo>
                  <a:close/>
                  <a:moveTo>
                    <a:pt x="14256" y="5221"/>
                  </a:moveTo>
                  <a:cubicBezTo>
                    <a:pt x="14740" y="5433"/>
                    <a:pt x="14901" y="5750"/>
                    <a:pt x="15223" y="6068"/>
                  </a:cubicBezTo>
                  <a:cubicBezTo>
                    <a:pt x="15062" y="6068"/>
                    <a:pt x="14901" y="6174"/>
                    <a:pt x="14901" y="6280"/>
                  </a:cubicBezTo>
                  <a:cubicBezTo>
                    <a:pt x="14579" y="6068"/>
                    <a:pt x="14256" y="5750"/>
                    <a:pt x="13934" y="5433"/>
                  </a:cubicBezTo>
                  <a:cubicBezTo>
                    <a:pt x="14095" y="5327"/>
                    <a:pt x="14256" y="5327"/>
                    <a:pt x="14256" y="5221"/>
                  </a:cubicBezTo>
                  <a:close/>
                  <a:moveTo>
                    <a:pt x="13934" y="3633"/>
                  </a:moveTo>
                  <a:cubicBezTo>
                    <a:pt x="13934" y="3421"/>
                    <a:pt x="14095" y="3315"/>
                    <a:pt x="14256" y="3103"/>
                  </a:cubicBezTo>
                  <a:cubicBezTo>
                    <a:pt x="14579" y="3315"/>
                    <a:pt x="14740" y="3527"/>
                    <a:pt x="14901" y="3845"/>
                  </a:cubicBezTo>
                  <a:cubicBezTo>
                    <a:pt x="14417" y="4162"/>
                    <a:pt x="14417" y="3739"/>
                    <a:pt x="13934" y="3633"/>
                  </a:cubicBezTo>
                  <a:close/>
                  <a:moveTo>
                    <a:pt x="14901" y="4797"/>
                  </a:moveTo>
                  <a:cubicBezTo>
                    <a:pt x="15062" y="4692"/>
                    <a:pt x="15062" y="4586"/>
                    <a:pt x="15223" y="4480"/>
                  </a:cubicBezTo>
                  <a:cubicBezTo>
                    <a:pt x="15546" y="4692"/>
                    <a:pt x="15868" y="5115"/>
                    <a:pt x="15868" y="5433"/>
                  </a:cubicBezTo>
                  <a:cubicBezTo>
                    <a:pt x="15546" y="5221"/>
                    <a:pt x="15385" y="4903"/>
                    <a:pt x="14901" y="4797"/>
                  </a:cubicBezTo>
                  <a:close/>
                  <a:moveTo>
                    <a:pt x="15868" y="7127"/>
                  </a:moveTo>
                  <a:cubicBezTo>
                    <a:pt x="15546" y="7127"/>
                    <a:pt x="15385" y="6915"/>
                    <a:pt x="15385" y="6597"/>
                  </a:cubicBezTo>
                  <a:cubicBezTo>
                    <a:pt x="15707" y="6597"/>
                    <a:pt x="15707" y="7021"/>
                    <a:pt x="15868" y="7127"/>
                  </a:cubicBezTo>
                  <a:close/>
                  <a:moveTo>
                    <a:pt x="14901" y="9456"/>
                  </a:moveTo>
                  <a:cubicBezTo>
                    <a:pt x="14901" y="9668"/>
                    <a:pt x="15062" y="9562"/>
                    <a:pt x="14901" y="9668"/>
                  </a:cubicBezTo>
                  <a:cubicBezTo>
                    <a:pt x="14579" y="9774"/>
                    <a:pt x="14579" y="9350"/>
                    <a:pt x="14901" y="9456"/>
                  </a:cubicBezTo>
                  <a:close/>
                  <a:moveTo>
                    <a:pt x="15223" y="11045"/>
                  </a:moveTo>
                  <a:cubicBezTo>
                    <a:pt x="15385" y="11150"/>
                    <a:pt x="15546" y="11150"/>
                    <a:pt x="15546" y="11256"/>
                  </a:cubicBezTo>
                  <a:cubicBezTo>
                    <a:pt x="15546" y="11468"/>
                    <a:pt x="15223" y="11468"/>
                    <a:pt x="15223" y="11574"/>
                  </a:cubicBezTo>
                  <a:cubicBezTo>
                    <a:pt x="14901" y="11468"/>
                    <a:pt x="15062" y="11256"/>
                    <a:pt x="15223" y="11045"/>
                  </a:cubicBezTo>
                  <a:close/>
                  <a:moveTo>
                    <a:pt x="15868" y="11574"/>
                  </a:moveTo>
                  <a:cubicBezTo>
                    <a:pt x="16191" y="11680"/>
                    <a:pt x="15868" y="11892"/>
                    <a:pt x="15868" y="11997"/>
                  </a:cubicBezTo>
                  <a:cubicBezTo>
                    <a:pt x="15707" y="11997"/>
                    <a:pt x="15707" y="11997"/>
                    <a:pt x="15546" y="11997"/>
                  </a:cubicBezTo>
                  <a:cubicBezTo>
                    <a:pt x="15546" y="11786"/>
                    <a:pt x="15868" y="11786"/>
                    <a:pt x="15868" y="11574"/>
                  </a:cubicBezTo>
                  <a:close/>
                  <a:moveTo>
                    <a:pt x="14256" y="2574"/>
                  </a:moveTo>
                  <a:cubicBezTo>
                    <a:pt x="13934" y="2680"/>
                    <a:pt x="13934" y="2892"/>
                    <a:pt x="13450" y="2892"/>
                  </a:cubicBezTo>
                  <a:cubicBezTo>
                    <a:pt x="13289" y="2680"/>
                    <a:pt x="13128" y="2468"/>
                    <a:pt x="12967" y="2256"/>
                  </a:cubicBezTo>
                  <a:cubicBezTo>
                    <a:pt x="13289" y="2045"/>
                    <a:pt x="13611" y="1833"/>
                    <a:pt x="13934" y="1515"/>
                  </a:cubicBezTo>
                  <a:cubicBezTo>
                    <a:pt x="14901" y="2045"/>
                    <a:pt x="15868" y="2574"/>
                    <a:pt x="16191" y="3633"/>
                  </a:cubicBezTo>
                  <a:cubicBezTo>
                    <a:pt x="15385" y="3421"/>
                    <a:pt x="15062" y="2786"/>
                    <a:pt x="14256" y="2574"/>
                  </a:cubicBezTo>
                  <a:close/>
                  <a:moveTo>
                    <a:pt x="12644" y="1621"/>
                  </a:moveTo>
                  <a:cubicBezTo>
                    <a:pt x="12483" y="1515"/>
                    <a:pt x="12322" y="1303"/>
                    <a:pt x="12322" y="1092"/>
                  </a:cubicBezTo>
                  <a:cubicBezTo>
                    <a:pt x="12644" y="1092"/>
                    <a:pt x="12806" y="1197"/>
                    <a:pt x="13128" y="1303"/>
                  </a:cubicBezTo>
                  <a:cubicBezTo>
                    <a:pt x="12967" y="1409"/>
                    <a:pt x="12806" y="1515"/>
                    <a:pt x="12644" y="1621"/>
                  </a:cubicBezTo>
                  <a:close/>
                  <a:moveTo>
                    <a:pt x="12483" y="3950"/>
                  </a:moveTo>
                  <a:cubicBezTo>
                    <a:pt x="12000" y="3950"/>
                    <a:pt x="12000" y="3633"/>
                    <a:pt x="11838" y="3421"/>
                  </a:cubicBezTo>
                  <a:cubicBezTo>
                    <a:pt x="12322" y="2150"/>
                    <a:pt x="13611" y="3421"/>
                    <a:pt x="12483" y="3950"/>
                  </a:cubicBezTo>
                  <a:close/>
                  <a:moveTo>
                    <a:pt x="10388" y="10197"/>
                  </a:moveTo>
                  <a:cubicBezTo>
                    <a:pt x="9904" y="10303"/>
                    <a:pt x="9420" y="9562"/>
                    <a:pt x="9420" y="9350"/>
                  </a:cubicBezTo>
                  <a:cubicBezTo>
                    <a:pt x="9904" y="9562"/>
                    <a:pt x="10226" y="9880"/>
                    <a:pt x="10388" y="10197"/>
                  </a:cubicBezTo>
                  <a:close/>
                  <a:moveTo>
                    <a:pt x="9904" y="7021"/>
                  </a:moveTo>
                  <a:cubicBezTo>
                    <a:pt x="9904" y="7127"/>
                    <a:pt x="9904" y="7233"/>
                    <a:pt x="9904" y="7339"/>
                  </a:cubicBezTo>
                  <a:cubicBezTo>
                    <a:pt x="9582" y="7339"/>
                    <a:pt x="9582" y="7021"/>
                    <a:pt x="9904" y="7021"/>
                  </a:cubicBezTo>
                  <a:close/>
                  <a:moveTo>
                    <a:pt x="11355" y="9350"/>
                  </a:moveTo>
                  <a:cubicBezTo>
                    <a:pt x="11032" y="9562"/>
                    <a:pt x="10710" y="9139"/>
                    <a:pt x="10710" y="9033"/>
                  </a:cubicBezTo>
                  <a:cubicBezTo>
                    <a:pt x="11032" y="9033"/>
                    <a:pt x="11032" y="9350"/>
                    <a:pt x="11355" y="9350"/>
                  </a:cubicBezTo>
                  <a:close/>
                  <a:moveTo>
                    <a:pt x="11032" y="7868"/>
                  </a:moveTo>
                  <a:cubicBezTo>
                    <a:pt x="11516" y="7233"/>
                    <a:pt x="12483" y="8503"/>
                    <a:pt x="12161" y="8715"/>
                  </a:cubicBezTo>
                  <a:cubicBezTo>
                    <a:pt x="11677" y="8503"/>
                    <a:pt x="11516" y="8080"/>
                    <a:pt x="11032" y="7868"/>
                  </a:cubicBezTo>
                  <a:close/>
                  <a:moveTo>
                    <a:pt x="11838" y="11362"/>
                  </a:moveTo>
                  <a:cubicBezTo>
                    <a:pt x="11838" y="11468"/>
                    <a:pt x="11838" y="11574"/>
                    <a:pt x="11838" y="11680"/>
                  </a:cubicBezTo>
                  <a:cubicBezTo>
                    <a:pt x="11355" y="11362"/>
                    <a:pt x="10710" y="10939"/>
                    <a:pt x="10710" y="10515"/>
                  </a:cubicBezTo>
                  <a:cubicBezTo>
                    <a:pt x="11194" y="10727"/>
                    <a:pt x="11355" y="11150"/>
                    <a:pt x="11838" y="11362"/>
                  </a:cubicBezTo>
                  <a:close/>
                  <a:moveTo>
                    <a:pt x="10871" y="8292"/>
                  </a:moveTo>
                  <a:cubicBezTo>
                    <a:pt x="10871" y="8186"/>
                    <a:pt x="10871" y="8186"/>
                    <a:pt x="10871" y="8080"/>
                  </a:cubicBezTo>
                  <a:cubicBezTo>
                    <a:pt x="11032" y="8080"/>
                    <a:pt x="11194" y="8186"/>
                    <a:pt x="11032" y="8292"/>
                  </a:cubicBezTo>
                  <a:cubicBezTo>
                    <a:pt x="11032" y="8292"/>
                    <a:pt x="10871" y="8292"/>
                    <a:pt x="10871" y="8292"/>
                  </a:cubicBezTo>
                  <a:close/>
                  <a:moveTo>
                    <a:pt x="10710" y="7339"/>
                  </a:moveTo>
                  <a:cubicBezTo>
                    <a:pt x="10388" y="7233"/>
                    <a:pt x="10549" y="7233"/>
                    <a:pt x="10710" y="7021"/>
                  </a:cubicBezTo>
                  <a:cubicBezTo>
                    <a:pt x="11032" y="7021"/>
                    <a:pt x="11032" y="7445"/>
                    <a:pt x="10710" y="7339"/>
                  </a:cubicBezTo>
                  <a:close/>
                  <a:moveTo>
                    <a:pt x="10710" y="8927"/>
                  </a:moveTo>
                  <a:cubicBezTo>
                    <a:pt x="10710" y="8927"/>
                    <a:pt x="10226" y="8715"/>
                    <a:pt x="10226" y="8609"/>
                  </a:cubicBezTo>
                  <a:cubicBezTo>
                    <a:pt x="10549" y="8397"/>
                    <a:pt x="10549" y="8715"/>
                    <a:pt x="10710" y="8927"/>
                  </a:cubicBezTo>
                  <a:close/>
                  <a:moveTo>
                    <a:pt x="10388" y="7021"/>
                  </a:moveTo>
                  <a:cubicBezTo>
                    <a:pt x="10226" y="7021"/>
                    <a:pt x="10065" y="6703"/>
                    <a:pt x="10226" y="6703"/>
                  </a:cubicBezTo>
                  <a:cubicBezTo>
                    <a:pt x="10549" y="6597"/>
                    <a:pt x="10388" y="6809"/>
                    <a:pt x="10388" y="7021"/>
                  </a:cubicBezTo>
                  <a:close/>
                  <a:moveTo>
                    <a:pt x="10388" y="7656"/>
                  </a:moveTo>
                  <a:cubicBezTo>
                    <a:pt x="10065" y="7656"/>
                    <a:pt x="10065" y="7550"/>
                    <a:pt x="10065" y="7339"/>
                  </a:cubicBezTo>
                  <a:cubicBezTo>
                    <a:pt x="10226" y="7339"/>
                    <a:pt x="10388" y="7445"/>
                    <a:pt x="10388" y="7656"/>
                  </a:cubicBezTo>
                  <a:close/>
                  <a:moveTo>
                    <a:pt x="8937" y="8292"/>
                  </a:moveTo>
                  <a:cubicBezTo>
                    <a:pt x="8776" y="8186"/>
                    <a:pt x="8776" y="7974"/>
                    <a:pt x="8776" y="7762"/>
                  </a:cubicBezTo>
                  <a:cubicBezTo>
                    <a:pt x="9098" y="7974"/>
                    <a:pt x="9259" y="8186"/>
                    <a:pt x="9420" y="8397"/>
                  </a:cubicBezTo>
                  <a:cubicBezTo>
                    <a:pt x="9098" y="8503"/>
                    <a:pt x="9098" y="8080"/>
                    <a:pt x="8937" y="8292"/>
                  </a:cubicBezTo>
                  <a:close/>
                  <a:moveTo>
                    <a:pt x="9420" y="10939"/>
                  </a:moveTo>
                  <a:cubicBezTo>
                    <a:pt x="8937" y="10833"/>
                    <a:pt x="8453" y="10409"/>
                    <a:pt x="8614" y="9986"/>
                  </a:cubicBezTo>
                  <a:cubicBezTo>
                    <a:pt x="8937" y="10303"/>
                    <a:pt x="9582" y="10621"/>
                    <a:pt x="9420" y="10939"/>
                  </a:cubicBezTo>
                  <a:close/>
                  <a:moveTo>
                    <a:pt x="8131" y="8292"/>
                  </a:moveTo>
                  <a:cubicBezTo>
                    <a:pt x="8453" y="8292"/>
                    <a:pt x="8453" y="8397"/>
                    <a:pt x="8614" y="8609"/>
                  </a:cubicBezTo>
                  <a:cubicBezTo>
                    <a:pt x="8453" y="8503"/>
                    <a:pt x="8131" y="8503"/>
                    <a:pt x="8131" y="8292"/>
                  </a:cubicBezTo>
                  <a:close/>
                  <a:moveTo>
                    <a:pt x="8292" y="7550"/>
                  </a:moveTo>
                  <a:cubicBezTo>
                    <a:pt x="8131" y="7339"/>
                    <a:pt x="7325" y="6915"/>
                    <a:pt x="7809" y="6703"/>
                  </a:cubicBezTo>
                  <a:cubicBezTo>
                    <a:pt x="7970" y="6915"/>
                    <a:pt x="8614" y="7127"/>
                    <a:pt x="8292" y="7550"/>
                  </a:cubicBezTo>
                  <a:close/>
                  <a:moveTo>
                    <a:pt x="8131" y="9668"/>
                  </a:moveTo>
                  <a:cubicBezTo>
                    <a:pt x="7970" y="9668"/>
                    <a:pt x="7809" y="9562"/>
                    <a:pt x="7647" y="9350"/>
                  </a:cubicBezTo>
                  <a:cubicBezTo>
                    <a:pt x="7809" y="9245"/>
                    <a:pt x="8131" y="9562"/>
                    <a:pt x="8131" y="9668"/>
                  </a:cubicBezTo>
                  <a:close/>
                  <a:moveTo>
                    <a:pt x="7970" y="10409"/>
                  </a:moveTo>
                  <a:cubicBezTo>
                    <a:pt x="8614" y="10621"/>
                    <a:pt x="8776" y="10939"/>
                    <a:pt x="9098" y="11362"/>
                  </a:cubicBezTo>
                  <a:cubicBezTo>
                    <a:pt x="8937" y="11362"/>
                    <a:pt x="8937" y="11362"/>
                    <a:pt x="8937" y="11468"/>
                  </a:cubicBezTo>
                  <a:cubicBezTo>
                    <a:pt x="8292" y="11256"/>
                    <a:pt x="7647" y="10833"/>
                    <a:pt x="7970" y="10409"/>
                  </a:cubicBezTo>
                  <a:close/>
                  <a:moveTo>
                    <a:pt x="9420" y="12950"/>
                  </a:moveTo>
                  <a:cubicBezTo>
                    <a:pt x="9259" y="13056"/>
                    <a:pt x="8937" y="12845"/>
                    <a:pt x="8937" y="12633"/>
                  </a:cubicBezTo>
                  <a:cubicBezTo>
                    <a:pt x="9098" y="12527"/>
                    <a:pt x="9259" y="12845"/>
                    <a:pt x="9420" y="12950"/>
                  </a:cubicBezTo>
                  <a:close/>
                  <a:moveTo>
                    <a:pt x="9259" y="11680"/>
                  </a:moveTo>
                  <a:cubicBezTo>
                    <a:pt x="10065" y="11997"/>
                    <a:pt x="11032" y="12633"/>
                    <a:pt x="10388" y="12950"/>
                  </a:cubicBezTo>
                  <a:cubicBezTo>
                    <a:pt x="10065" y="12527"/>
                    <a:pt x="9098" y="12315"/>
                    <a:pt x="9259" y="11680"/>
                  </a:cubicBezTo>
                  <a:close/>
                  <a:moveTo>
                    <a:pt x="9904" y="11256"/>
                  </a:moveTo>
                  <a:cubicBezTo>
                    <a:pt x="10388" y="11468"/>
                    <a:pt x="11194" y="12103"/>
                    <a:pt x="10871" y="12421"/>
                  </a:cubicBezTo>
                  <a:cubicBezTo>
                    <a:pt x="10549" y="12103"/>
                    <a:pt x="10065" y="11786"/>
                    <a:pt x="9904" y="11256"/>
                  </a:cubicBezTo>
                  <a:close/>
                  <a:moveTo>
                    <a:pt x="10871" y="13162"/>
                  </a:moveTo>
                  <a:cubicBezTo>
                    <a:pt x="11355" y="13268"/>
                    <a:pt x="11677" y="13480"/>
                    <a:pt x="11516" y="13797"/>
                  </a:cubicBezTo>
                  <a:cubicBezTo>
                    <a:pt x="11032" y="13797"/>
                    <a:pt x="10871" y="13374"/>
                    <a:pt x="10871" y="13162"/>
                  </a:cubicBezTo>
                  <a:close/>
                  <a:moveTo>
                    <a:pt x="11516" y="12633"/>
                  </a:moveTo>
                  <a:cubicBezTo>
                    <a:pt x="11838" y="12845"/>
                    <a:pt x="12161" y="12950"/>
                    <a:pt x="12161" y="13268"/>
                  </a:cubicBezTo>
                  <a:cubicBezTo>
                    <a:pt x="11677" y="13480"/>
                    <a:pt x="11194" y="12950"/>
                    <a:pt x="11516" y="12633"/>
                  </a:cubicBezTo>
                  <a:close/>
                  <a:moveTo>
                    <a:pt x="11677" y="9880"/>
                  </a:moveTo>
                  <a:cubicBezTo>
                    <a:pt x="12161" y="9986"/>
                    <a:pt x="12483" y="10303"/>
                    <a:pt x="12644" y="10727"/>
                  </a:cubicBezTo>
                  <a:cubicBezTo>
                    <a:pt x="12000" y="10621"/>
                    <a:pt x="11677" y="10092"/>
                    <a:pt x="11677" y="9880"/>
                  </a:cubicBezTo>
                  <a:close/>
                  <a:moveTo>
                    <a:pt x="12000" y="7127"/>
                  </a:moveTo>
                  <a:cubicBezTo>
                    <a:pt x="12322" y="7127"/>
                    <a:pt x="13128" y="7656"/>
                    <a:pt x="12967" y="7974"/>
                  </a:cubicBezTo>
                  <a:cubicBezTo>
                    <a:pt x="12483" y="7868"/>
                    <a:pt x="12161" y="7550"/>
                    <a:pt x="12000" y="7127"/>
                  </a:cubicBezTo>
                  <a:close/>
                  <a:moveTo>
                    <a:pt x="12322" y="4903"/>
                  </a:moveTo>
                  <a:cubicBezTo>
                    <a:pt x="12483" y="4903"/>
                    <a:pt x="12483" y="5115"/>
                    <a:pt x="12806" y="5115"/>
                  </a:cubicBezTo>
                  <a:cubicBezTo>
                    <a:pt x="12483" y="5327"/>
                    <a:pt x="12161" y="5009"/>
                    <a:pt x="12322" y="4903"/>
                  </a:cubicBezTo>
                  <a:close/>
                  <a:moveTo>
                    <a:pt x="12000" y="4586"/>
                  </a:moveTo>
                  <a:cubicBezTo>
                    <a:pt x="11516" y="4480"/>
                    <a:pt x="11355" y="4056"/>
                    <a:pt x="11032" y="3845"/>
                  </a:cubicBezTo>
                  <a:cubicBezTo>
                    <a:pt x="11677" y="3845"/>
                    <a:pt x="11677" y="4268"/>
                    <a:pt x="12000" y="4586"/>
                  </a:cubicBezTo>
                  <a:close/>
                  <a:moveTo>
                    <a:pt x="11194" y="6174"/>
                  </a:moveTo>
                  <a:cubicBezTo>
                    <a:pt x="11194" y="6174"/>
                    <a:pt x="11194" y="6280"/>
                    <a:pt x="11194" y="6280"/>
                  </a:cubicBezTo>
                  <a:cubicBezTo>
                    <a:pt x="11032" y="6280"/>
                    <a:pt x="11032" y="6280"/>
                    <a:pt x="11032" y="6386"/>
                  </a:cubicBezTo>
                  <a:cubicBezTo>
                    <a:pt x="10871" y="6386"/>
                    <a:pt x="10871" y="6280"/>
                    <a:pt x="10871" y="6280"/>
                  </a:cubicBezTo>
                  <a:cubicBezTo>
                    <a:pt x="10871" y="6280"/>
                    <a:pt x="10871" y="6174"/>
                    <a:pt x="10871" y="6068"/>
                  </a:cubicBezTo>
                  <a:cubicBezTo>
                    <a:pt x="11032" y="6068"/>
                    <a:pt x="11032" y="6068"/>
                    <a:pt x="11032" y="6068"/>
                  </a:cubicBezTo>
                  <a:cubicBezTo>
                    <a:pt x="11032" y="6174"/>
                    <a:pt x="11194" y="6174"/>
                    <a:pt x="11194" y="6174"/>
                  </a:cubicBezTo>
                  <a:close/>
                  <a:moveTo>
                    <a:pt x="11032" y="5327"/>
                  </a:moveTo>
                  <a:cubicBezTo>
                    <a:pt x="10871" y="5009"/>
                    <a:pt x="10388" y="4903"/>
                    <a:pt x="10388" y="4480"/>
                  </a:cubicBezTo>
                  <a:cubicBezTo>
                    <a:pt x="10710" y="4586"/>
                    <a:pt x="11194" y="5009"/>
                    <a:pt x="11032" y="5327"/>
                  </a:cubicBezTo>
                  <a:close/>
                  <a:moveTo>
                    <a:pt x="10226" y="2680"/>
                  </a:moveTo>
                  <a:cubicBezTo>
                    <a:pt x="10388" y="2892"/>
                    <a:pt x="10871" y="2997"/>
                    <a:pt x="10871" y="3527"/>
                  </a:cubicBezTo>
                  <a:cubicBezTo>
                    <a:pt x="10388" y="3315"/>
                    <a:pt x="9904" y="2997"/>
                    <a:pt x="10226" y="2680"/>
                  </a:cubicBezTo>
                  <a:close/>
                  <a:moveTo>
                    <a:pt x="9904" y="6386"/>
                  </a:moveTo>
                  <a:cubicBezTo>
                    <a:pt x="9420" y="6386"/>
                    <a:pt x="9259" y="6174"/>
                    <a:pt x="9259" y="5856"/>
                  </a:cubicBezTo>
                  <a:cubicBezTo>
                    <a:pt x="9743" y="5856"/>
                    <a:pt x="9743" y="6174"/>
                    <a:pt x="9904" y="6386"/>
                  </a:cubicBezTo>
                  <a:close/>
                  <a:moveTo>
                    <a:pt x="9420" y="6703"/>
                  </a:moveTo>
                  <a:cubicBezTo>
                    <a:pt x="8776" y="6703"/>
                    <a:pt x="8776" y="6386"/>
                    <a:pt x="8292" y="6174"/>
                  </a:cubicBezTo>
                  <a:cubicBezTo>
                    <a:pt x="8453" y="6068"/>
                    <a:pt x="8453" y="5962"/>
                    <a:pt x="8776" y="5856"/>
                  </a:cubicBezTo>
                  <a:cubicBezTo>
                    <a:pt x="8937" y="6068"/>
                    <a:pt x="9420" y="6280"/>
                    <a:pt x="9420" y="6703"/>
                  </a:cubicBezTo>
                  <a:close/>
                  <a:moveTo>
                    <a:pt x="6680" y="7445"/>
                  </a:moveTo>
                  <a:cubicBezTo>
                    <a:pt x="7003" y="7550"/>
                    <a:pt x="7325" y="7868"/>
                    <a:pt x="7486" y="8186"/>
                  </a:cubicBezTo>
                  <a:cubicBezTo>
                    <a:pt x="7003" y="8080"/>
                    <a:pt x="6680" y="7656"/>
                    <a:pt x="6680" y="7445"/>
                  </a:cubicBezTo>
                  <a:close/>
                  <a:moveTo>
                    <a:pt x="7325" y="9350"/>
                  </a:moveTo>
                  <a:cubicBezTo>
                    <a:pt x="7164" y="9562"/>
                    <a:pt x="6841" y="9668"/>
                    <a:pt x="6519" y="9774"/>
                  </a:cubicBezTo>
                  <a:cubicBezTo>
                    <a:pt x="6680" y="9562"/>
                    <a:pt x="6841" y="9245"/>
                    <a:pt x="7325" y="9350"/>
                  </a:cubicBezTo>
                  <a:close/>
                  <a:moveTo>
                    <a:pt x="7325" y="6386"/>
                  </a:moveTo>
                  <a:cubicBezTo>
                    <a:pt x="6680" y="6280"/>
                    <a:pt x="6519" y="5962"/>
                    <a:pt x="6358" y="5645"/>
                  </a:cubicBezTo>
                  <a:cubicBezTo>
                    <a:pt x="6358" y="5645"/>
                    <a:pt x="6519" y="5645"/>
                    <a:pt x="6519" y="5539"/>
                  </a:cubicBezTo>
                  <a:cubicBezTo>
                    <a:pt x="6841" y="5750"/>
                    <a:pt x="7486" y="6068"/>
                    <a:pt x="7325" y="6386"/>
                  </a:cubicBezTo>
                  <a:close/>
                  <a:moveTo>
                    <a:pt x="6358" y="7127"/>
                  </a:moveTo>
                  <a:cubicBezTo>
                    <a:pt x="5874" y="7021"/>
                    <a:pt x="5713" y="6703"/>
                    <a:pt x="5552" y="6280"/>
                  </a:cubicBezTo>
                  <a:cubicBezTo>
                    <a:pt x="5874" y="6492"/>
                    <a:pt x="6358" y="6703"/>
                    <a:pt x="6358" y="7127"/>
                  </a:cubicBezTo>
                  <a:close/>
                  <a:moveTo>
                    <a:pt x="7325" y="10303"/>
                  </a:moveTo>
                  <a:cubicBezTo>
                    <a:pt x="7003" y="10409"/>
                    <a:pt x="7325" y="10092"/>
                    <a:pt x="7003" y="10197"/>
                  </a:cubicBezTo>
                  <a:cubicBezTo>
                    <a:pt x="6841" y="9774"/>
                    <a:pt x="7486" y="9668"/>
                    <a:pt x="7809" y="9986"/>
                  </a:cubicBezTo>
                  <a:cubicBezTo>
                    <a:pt x="7647" y="10092"/>
                    <a:pt x="7486" y="10197"/>
                    <a:pt x="7325" y="10303"/>
                  </a:cubicBezTo>
                  <a:close/>
                  <a:moveTo>
                    <a:pt x="7809" y="13162"/>
                  </a:moveTo>
                  <a:cubicBezTo>
                    <a:pt x="8292" y="13480"/>
                    <a:pt x="8614" y="13797"/>
                    <a:pt x="8937" y="14115"/>
                  </a:cubicBezTo>
                  <a:cubicBezTo>
                    <a:pt x="9098" y="14327"/>
                    <a:pt x="8776" y="14433"/>
                    <a:pt x="8776" y="14539"/>
                  </a:cubicBezTo>
                  <a:cubicBezTo>
                    <a:pt x="8453" y="14115"/>
                    <a:pt x="7809" y="14115"/>
                    <a:pt x="7970" y="13692"/>
                  </a:cubicBezTo>
                  <a:cubicBezTo>
                    <a:pt x="7970" y="13480"/>
                    <a:pt x="7809" y="13797"/>
                    <a:pt x="7486" y="13692"/>
                  </a:cubicBezTo>
                  <a:cubicBezTo>
                    <a:pt x="7486" y="13374"/>
                    <a:pt x="7809" y="13374"/>
                    <a:pt x="7809" y="13162"/>
                  </a:cubicBezTo>
                  <a:close/>
                  <a:moveTo>
                    <a:pt x="8292" y="12950"/>
                  </a:moveTo>
                  <a:cubicBezTo>
                    <a:pt x="8614" y="13268"/>
                    <a:pt x="9098" y="13480"/>
                    <a:pt x="9420" y="13903"/>
                  </a:cubicBezTo>
                  <a:cubicBezTo>
                    <a:pt x="8776" y="13692"/>
                    <a:pt x="8453" y="13374"/>
                    <a:pt x="8292" y="12950"/>
                  </a:cubicBezTo>
                  <a:close/>
                  <a:moveTo>
                    <a:pt x="9259" y="14645"/>
                  </a:moveTo>
                  <a:cubicBezTo>
                    <a:pt x="9743" y="14645"/>
                    <a:pt x="10065" y="15068"/>
                    <a:pt x="9904" y="15386"/>
                  </a:cubicBezTo>
                  <a:cubicBezTo>
                    <a:pt x="9582" y="15280"/>
                    <a:pt x="9420" y="14962"/>
                    <a:pt x="9259" y="14856"/>
                  </a:cubicBezTo>
                  <a:cubicBezTo>
                    <a:pt x="9098" y="14750"/>
                    <a:pt x="9259" y="14750"/>
                    <a:pt x="9259" y="14645"/>
                  </a:cubicBezTo>
                  <a:close/>
                  <a:moveTo>
                    <a:pt x="9743" y="14221"/>
                  </a:moveTo>
                  <a:cubicBezTo>
                    <a:pt x="10065" y="14433"/>
                    <a:pt x="10549" y="14433"/>
                    <a:pt x="10549" y="14856"/>
                  </a:cubicBezTo>
                  <a:cubicBezTo>
                    <a:pt x="10388" y="14856"/>
                    <a:pt x="10388" y="14856"/>
                    <a:pt x="10388" y="14856"/>
                  </a:cubicBezTo>
                  <a:cubicBezTo>
                    <a:pt x="9904" y="14750"/>
                    <a:pt x="9904" y="14539"/>
                    <a:pt x="9743" y="14221"/>
                  </a:cubicBezTo>
                  <a:close/>
                  <a:moveTo>
                    <a:pt x="10388" y="15703"/>
                  </a:moveTo>
                  <a:cubicBezTo>
                    <a:pt x="10871" y="15809"/>
                    <a:pt x="11032" y="16021"/>
                    <a:pt x="11355" y="16339"/>
                  </a:cubicBezTo>
                  <a:cubicBezTo>
                    <a:pt x="10710" y="16339"/>
                    <a:pt x="10226" y="16021"/>
                    <a:pt x="10388" y="15703"/>
                  </a:cubicBezTo>
                  <a:close/>
                  <a:moveTo>
                    <a:pt x="11032" y="17609"/>
                  </a:moveTo>
                  <a:cubicBezTo>
                    <a:pt x="11355" y="17715"/>
                    <a:pt x="11838" y="18139"/>
                    <a:pt x="11032" y="18139"/>
                  </a:cubicBezTo>
                  <a:cubicBezTo>
                    <a:pt x="11194" y="17821"/>
                    <a:pt x="10710" y="17821"/>
                    <a:pt x="11032" y="17609"/>
                  </a:cubicBezTo>
                  <a:close/>
                  <a:moveTo>
                    <a:pt x="10871" y="15280"/>
                  </a:moveTo>
                  <a:cubicBezTo>
                    <a:pt x="11355" y="15068"/>
                    <a:pt x="12161" y="15703"/>
                    <a:pt x="11516" y="16021"/>
                  </a:cubicBezTo>
                  <a:cubicBezTo>
                    <a:pt x="11194" y="15915"/>
                    <a:pt x="10871" y="15386"/>
                    <a:pt x="10871" y="15280"/>
                  </a:cubicBezTo>
                  <a:close/>
                  <a:moveTo>
                    <a:pt x="12322" y="17292"/>
                  </a:moveTo>
                  <a:cubicBezTo>
                    <a:pt x="12000" y="17292"/>
                    <a:pt x="12000" y="17080"/>
                    <a:pt x="11677" y="17080"/>
                  </a:cubicBezTo>
                  <a:cubicBezTo>
                    <a:pt x="11838" y="16762"/>
                    <a:pt x="12322" y="17080"/>
                    <a:pt x="12322" y="17292"/>
                  </a:cubicBezTo>
                  <a:close/>
                  <a:moveTo>
                    <a:pt x="12000" y="14115"/>
                  </a:moveTo>
                  <a:cubicBezTo>
                    <a:pt x="12483" y="14221"/>
                    <a:pt x="12806" y="14539"/>
                    <a:pt x="12806" y="14856"/>
                  </a:cubicBezTo>
                  <a:cubicBezTo>
                    <a:pt x="12322" y="14750"/>
                    <a:pt x="12000" y="14539"/>
                    <a:pt x="12000" y="14115"/>
                  </a:cubicBezTo>
                  <a:close/>
                  <a:moveTo>
                    <a:pt x="12322" y="11892"/>
                  </a:moveTo>
                  <a:cubicBezTo>
                    <a:pt x="12483" y="12103"/>
                    <a:pt x="12967" y="12315"/>
                    <a:pt x="12806" y="12527"/>
                  </a:cubicBezTo>
                  <a:cubicBezTo>
                    <a:pt x="12483" y="12527"/>
                    <a:pt x="12000" y="12209"/>
                    <a:pt x="12322" y="11892"/>
                  </a:cubicBezTo>
                  <a:close/>
                  <a:moveTo>
                    <a:pt x="12806" y="8927"/>
                  </a:moveTo>
                  <a:cubicBezTo>
                    <a:pt x="13289" y="9139"/>
                    <a:pt x="13128" y="9456"/>
                    <a:pt x="13773" y="9668"/>
                  </a:cubicBezTo>
                  <a:cubicBezTo>
                    <a:pt x="13611" y="9668"/>
                    <a:pt x="13611" y="9880"/>
                    <a:pt x="13450" y="9880"/>
                  </a:cubicBezTo>
                  <a:cubicBezTo>
                    <a:pt x="12967" y="9668"/>
                    <a:pt x="12161" y="9139"/>
                    <a:pt x="12806" y="8927"/>
                  </a:cubicBezTo>
                  <a:close/>
                  <a:moveTo>
                    <a:pt x="13450" y="8292"/>
                  </a:moveTo>
                  <a:cubicBezTo>
                    <a:pt x="13773" y="8186"/>
                    <a:pt x="13773" y="8609"/>
                    <a:pt x="13611" y="8715"/>
                  </a:cubicBezTo>
                  <a:cubicBezTo>
                    <a:pt x="13289" y="8609"/>
                    <a:pt x="13128" y="8397"/>
                    <a:pt x="13450" y="8292"/>
                  </a:cubicBezTo>
                  <a:close/>
                  <a:moveTo>
                    <a:pt x="12967" y="6703"/>
                  </a:moveTo>
                  <a:cubicBezTo>
                    <a:pt x="13450" y="6597"/>
                    <a:pt x="13450" y="7127"/>
                    <a:pt x="13773" y="7233"/>
                  </a:cubicBezTo>
                  <a:cubicBezTo>
                    <a:pt x="13289" y="7445"/>
                    <a:pt x="13128" y="6809"/>
                    <a:pt x="12967" y="6703"/>
                  </a:cubicBezTo>
                  <a:close/>
                  <a:moveTo>
                    <a:pt x="12967" y="4797"/>
                  </a:moveTo>
                  <a:cubicBezTo>
                    <a:pt x="12806" y="4374"/>
                    <a:pt x="13128" y="4268"/>
                    <a:pt x="13289" y="3950"/>
                  </a:cubicBezTo>
                  <a:cubicBezTo>
                    <a:pt x="13611" y="3950"/>
                    <a:pt x="13450" y="4268"/>
                    <a:pt x="13934" y="4268"/>
                  </a:cubicBezTo>
                  <a:cubicBezTo>
                    <a:pt x="13773" y="4586"/>
                    <a:pt x="13450" y="4903"/>
                    <a:pt x="12967" y="4797"/>
                  </a:cubicBezTo>
                  <a:close/>
                  <a:moveTo>
                    <a:pt x="14256" y="9245"/>
                  </a:moveTo>
                  <a:cubicBezTo>
                    <a:pt x="13934" y="9139"/>
                    <a:pt x="13773" y="9033"/>
                    <a:pt x="13934" y="8821"/>
                  </a:cubicBezTo>
                  <a:cubicBezTo>
                    <a:pt x="14256" y="8821"/>
                    <a:pt x="14417" y="9033"/>
                    <a:pt x="14256" y="9245"/>
                  </a:cubicBezTo>
                  <a:close/>
                  <a:moveTo>
                    <a:pt x="13934" y="13797"/>
                  </a:moveTo>
                  <a:cubicBezTo>
                    <a:pt x="13934" y="13586"/>
                    <a:pt x="13450" y="13374"/>
                    <a:pt x="13773" y="13162"/>
                  </a:cubicBezTo>
                  <a:cubicBezTo>
                    <a:pt x="13934" y="13268"/>
                    <a:pt x="14256" y="13586"/>
                    <a:pt x="13934" y="13797"/>
                  </a:cubicBezTo>
                  <a:close/>
                  <a:moveTo>
                    <a:pt x="14095" y="15174"/>
                  </a:moveTo>
                  <a:cubicBezTo>
                    <a:pt x="14256" y="15174"/>
                    <a:pt x="14417" y="15386"/>
                    <a:pt x="14256" y="15492"/>
                  </a:cubicBezTo>
                  <a:cubicBezTo>
                    <a:pt x="14095" y="15492"/>
                    <a:pt x="14095" y="15280"/>
                    <a:pt x="14095" y="15174"/>
                  </a:cubicBezTo>
                  <a:close/>
                  <a:moveTo>
                    <a:pt x="13934" y="7974"/>
                  </a:moveTo>
                  <a:cubicBezTo>
                    <a:pt x="13934" y="7762"/>
                    <a:pt x="14095" y="7762"/>
                    <a:pt x="14095" y="7656"/>
                  </a:cubicBezTo>
                  <a:cubicBezTo>
                    <a:pt x="14417" y="7550"/>
                    <a:pt x="14417" y="7868"/>
                    <a:pt x="14417" y="7974"/>
                  </a:cubicBezTo>
                  <a:cubicBezTo>
                    <a:pt x="14256" y="8080"/>
                    <a:pt x="14256" y="7974"/>
                    <a:pt x="13934" y="7974"/>
                  </a:cubicBezTo>
                  <a:close/>
                  <a:moveTo>
                    <a:pt x="14417" y="10515"/>
                  </a:moveTo>
                  <a:cubicBezTo>
                    <a:pt x="14579" y="10515"/>
                    <a:pt x="14579" y="10621"/>
                    <a:pt x="14740" y="10621"/>
                  </a:cubicBezTo>
                  <a:cubicBezTo>
                    <a:pt x="14740" y="10833"/>
                    <a:pt x="14579" y="10833"/>
                    <a:pt x="14579" y="10939"/>
                  </a:cubicBezTo>
                  <a:cubicBezTo>
                    <a:pt x="14256" y="10833"/>
                    <a:pt x="14256" y="10727"/>
                    <a:pt x="14417" y="10515"/>
                  </a:cubicBezTo>
                  <a:close/>
                  <a:moveTo>
                    <a:pt x="15223" y="12527"/>
                  </a:moveTo>
                  <a:cubicBezTo>
                    <a:pt x="15223" y="12739"/>
                    <a:pt x="14901" y="12633"/>
                    <a:pt x="14901" y="12845"/>
                  </a:cubicBezTo>
                  <a:cubicBezTo>
                    <a:pt x="14740" y="12739"/>
                    <a:pt x="14579" y="12739"/>
                    <a:pt x="14579" y="12421"/>
                  </a:cubicBezTo>
                  <a:cubicBezTo>
                    <a:pt x="14901" y="12421"/>
                    <a:pt x="14901" y="12527"/>
                    <a:pt x="15223" y="12527"/>
                  </a:cubicBezTo>
                  <a:close/>
                  <a:moveTo>
                    <a:pt x="14901" y="14539"/>
                  </a:moveTo>
                  <a:cubicBezTo>
                    <a:pt x="15062" y="14539"/>
                    <a:pt x="15062" y="14539"/>
                    <a:pt x="15223" y="14539"/>
                  </a:cubicBezTo>
                  <a:cubicBezTo>
                    <a:pt x="15223" y="14645"/>
                    <a:pt x="15223" y="14856"/>
                    <a:pt x="14901" y="14856"/>
                  </a:cubicBezTo>
                  <a:cubicBezTo>
                    <a:pt x="14740" y="14750"/>
                    <a:pt x="15062" y="14750"/>
                    <a:pt x="14901" y="14539"/>
                  </a:cubicBezTo>
                  <a:close/>
                  <a:moveTo>
                    <a:pt x="15385" y="16233"/>
                  </a:moveTo>
                  <a:cubicBezTo>
                    <a:pt x="15385" y="16233"/>
                    <a:pt x="15223" y="16233"/>
                    <a:pt x="15223" y="16339"/>
                  </a:cubicBezTo>
                  <a:cubicBezTo>
                    <a:pt x="15062" y="16233"/>
                    <a:pt x="15062" y="16127"/>
                    <a:pt x="15062" y="16021"/>
                  </a:cubicBezTo>
                  <a:cubicBezTo>
                    <a:pt x="15385" y="16021"/>
                    <a:pt x="15385" y="16021"/>
                    <a:pt x="15385" y="16233"/>
                  </a:cubicBezTo>
                  <a:close/>
                  <a:moveTo>
                    <a:pt x="15223" y="13162"/>
                  </a:moveTo>
                  <a:cubicBezTo>
                    <a:pt x="15385" y="13162"/>
                    <a:pt x="15546" y="13162"/>
                    <a:pt x="15546" y="13056"/>
                  </a:cubicBezTo>
                  <a:cubicBezTo>
                    <a:pt x="15707" y="13056"/>
                    <a:pt x="15868" y="13374"/>
                    <a:pt x="15707" y="13480"/>
                  </a:cubicBezTo>
                  <a:cubicBezTo>
                    <a:pt x="15385" y="13480"/>
                    <a:pt x="15223" y="13374"/>
                    <a:pt x="15223" y="13162"/>
                  </a:cubicBezTo>
                  <a:close/>
                  <a:moveTo>
                    <a:pt x="15707" y="15174"/>
                  </a:moveTo>
                  <a:cubicBezTo>
                    <a:pt x="16029" y="15174"/>
                    <a:pt x="16191" y="15386"/>
                    <a:pt x="16191" y="15492"/>
                  </a:cubicBezTo>
                  <a:cubicBezTo>
                    <a:pt x="16029" y="15703"/>
                    <a:pt x="15868" y="15386"/>
                    <a:pt x="15707" y="15492"/>
                  </a:cubicBezTo>
                  <a:cubicBezTo>
                    <a:pt x="15707" y="15492"/>
                    <a:pt x="15546" y="15280"/>
                    <a:pt x="15707" y="15174"/>
                  </a:cubicBezTo>
                  <a:close/>
                  <a:moveTo>
                    <a:pt x="15868" y="13797"/>
                  </a:moveTo>
                  <a:cubicBezTo>
                    <a:pt x="15868" y="13797"/>
                    <a:pt x="15868" y="13692"/>
                    <a:pt x="15868" y="13692"/>
                  </a:cubicBezTo>
                  <a:cubicBezTo>
                    <a:pt x="16513" y="13480"/>
                    <a:pt x="16352" y="14115"/>
                    <a:pt x="15868" y="13797"/>
                  </a:cubicBezTo>
                  <a:close/>
                  <a:moveTo>
                    <a:pt x="16191" y="3739"/>
                  </a:moveTo>
                  <a:cubicBezTo>
                    <a:pt x="16352" y="3845"/>
                    <a:pt x="16513" y="4056"/>
                    <a:pt x="16513" y="4374"/>
                  </a:cubicBezTo>
                  <a:cubicBezTo>
                    <a:pt x="16352" y="4162"/>
                    <a:pt x="15868" y="3950"/>
                    <a:pt x="16191" y="3739"/>
                  </a:cubicBezTo>
                  <a:close/>
                  <a:moveTo>
                    <a:pt x="16513" y="12209"/>
                  </a:moveTo>
                  <a:cubicBezTo>
                    <a:pt x="16835" y="12209"/>
                    <a:pt x="16997" y="12421"/>
                    <a:pt x="17158" y="12633"/>
                  </a:cubicBezTo>
                  <a:cubicBezTo>
                    <a:pt x="16835" y="12633"/>
                    <a:pt x="16997" y="12845"/>
                    <a:pt x="16674" y="12845"/>
                  </a:cubicBezTo>
                  <a:cubicBezTo>
                    <a:pt x="16352" y="12845"/>
                    <a:pt x="16029" y="12315"/>
                    <a:pt x="16513" y="12209"/>
                  </a:cubicBezTo>
                  <a:close/>
                  <a:moveTo>
                    <a:pt x="16674" y="5433"/>
                  </a:moveTo>
                  <a:cubicBezTo>
                    <a:pt x="16835" y="5539"/>
                    <a:pt x="17158" y="5750"/>
                    <a:pt x="17158" y="6068"/>
                  </a:cubicBezTo>
                  <a:cubicBezTo>
                    <a:pt x="16835" y="5962"/>
                    <a:pt x="16513" y="5856"/>
                    <a:pt x="16674" y="5433"/>
                  </a:cubicBezTo>
                  <a:close/>
                  <a:moveTo>
                    <a:pt x="16997" y="14221"/>
                  </a:moveTo>
                  <a:cubicBezTo>
                    <a:pt x="16997" y="14433"/>
                    <a:pt x="16835" y="14539"/>
                    <a:pt x="16352" y="14539"/>
                  </a:cubicBezTo>
                  <a:cubicBezTo>
                    <a:pt x="16352" y="14221"/>
                    <a:pt x="16674" y="14115"/>
                    <a:pt x="16997" y="14221"/>
                  </a:cubicBezTo>
                  <a:close/>
                  <a:moveTo>
                    <a:pt x="17158" y="14433"/>
                  </a:moveTo>
                  <a:cubicBezTo>
                    <a:pt x="17480" y="14539"/>
                    <a:pt x="17158" y="14856"/>
                    <a:pt x="16835" y="14856"/>
                  </a:cubicBezTo>
                  <a:cubicBezTo>
                    <a:pt x="16835" y="14539"/>
                    <a:pt x="16997" y="14539"/>
                    <a:pt x="17158" y="14433"/>
                  </a:cubicBezTo>
                  <a:close/>
                  <a:moveTo>
                    <a:pt x="11516" y="986"/>
                  </a:moveTo>
                  <a:cubicBezTo>
                    <a:pt x="11355" y="1409"/>
                    <a:pt x="12000" y="1833"/>
                    <a:pt x="12161" y="2256"/>
                  </a:cubicBezTo>
                  <a:cubicBezTo>
                    <a:pt x="11838" y="2468"/>
                    <a:pt x="11838" y="2786"/>
                    <a:pt x="11355" y="2892"/>
                  </a:cubicBezTo>
                  <a:cubicBezTo>
                    <a:pt x="11194" y="2680"/>
                    <a:pt x="11032" y="2362"/>
                    <a:pt x="10710" y="2150"/>
                  </a:cubicBezTo>
                  <a:cubicBezTo>
                    <a:pt x="11032" y="1939"/>
                    <a:pt x="11355" y="1727"/>
                    <a:pt x="11355" y="1409"/>
                  </a:cubicBezTo>
                  <a:cubicBezTo>
                    <a:pt x="11355" y="1303"/>
                    <a:pt x="11032" y="1303"/>
                    <a:pt x="10871" y="1303"/>
                  </a:cubicBezTo>
                  <a:cubicBezTo>
                    <a:pt x="10549" y="1515"/>
                    <a:pt x="10388" y="1833"/>
                    <a:pt x="9743" y="1833"/>
                  </a:cubicBezTo>
                  <a:cubicBezTo>
                    <a:pt x="9904" y="2045"/>
                    <a:pt x="9904" y="2256"/>
                    <a:pt x="9743" y="2362"/>
                  </a:cubicBezTo>
                  <a:cubicBezTo>
                    <a:pt x="8292" y="1833"/>
                    <a:pt x="10065" y="774"/>
                    <a:pt x="11516" y="986"/>
                  </a:cubicBezTo>
                  <a:close/>
                  <a:moveTo>
                    <a:pt x="9259" y="4692"/>
                  </a:moveTo>
                  <a:cubicBezTo>
                    <a:pt x="8937" y="4797"/>
                    <a:pt x="8776" y="4374"/>
                    <a:pt x="8453" y="4374"/>
                  </a:cubicBezTo>
                  <a:cubicBezTo>
                    <a:pt x="8453" y="4162"/>
                    <a:pt x="8453" y="4056"/>
                    <a:pt x="8453" y="3950"/>
                  </a:cubicBezTo>
                  <a:cubicBezTo>
                    <a:pt x="8614" y="3950"/>
                    <a:pt x="8776" y="3950"/>
                    <a:pt x="8776" y="3950"/>
                  </a:cubicBezTo>
                  <a:cubicBezTo>
                    <a:pt x="8776" y="4374"/>
                    <a:pt x="9259" y="4374"/>
                    <a:pt x="9259" y="4692"/>
                  </a:cubicBezTo>
                  <a:close/>
                  <a:moveTo>
                    <a:pt x="8776" y="3103"/>
                  </a:moveTo>
                  <a:cubicBezTo>
                    <a:pt x="8453" y="2892"/>
                    <a:pt x="7809" y="2468"/>
                    <a:pt x="8453" y="2256"/>
                  </a:cubicBezTo>
                  <a:cubicBezTo>
                    <a:pt x="8937" y="2362"/>
                    <a:pt x="9259" y="2892"/>
                    <a:pt x="8776" y="3103"/>
                  </a:cubicBezTo>
                  <a:close/>
                  <a:moveTo>
                    <a:pt x="8937" y="1092"/>
                  </a:moveTo>
                  <a:cubicBezTo>
                    <a:pt x="8614" y="1515"/>
                    <a:pt x="8292" y="1727"/>
                    <a:pt x="7809" y="2150"/>
                  </a:cubicBezTo>
                  <a:cubicBezTo>
                    <a:pt x="7647" y="2045"/>
                    <a:pt x="7486" y="1833"/>
                    <a:pt x="7325" y="1621"/>
                  </a:cubicBezTo>
                  <a:cubicBezTo>
                    <a:pt x="7809" y="1409"/>
                    <a:pt x="8131" y="1092"/>
                    <a:pt x="8937" y="1092"/>
                  </a:cubicBezTo>
                  <a:close/>
                  <a:moveTo>
                    <a:pt x="6841" y="2045"/>
                  </a:moveTo>
                  <a:cubicBezTo>
                    <a:pt x="7003" y="2150"/>
                    <a:pt x="7325" y="2468"/>
                    <a:pt x="7003" y="2574"/>
                  </a:cubicBezTo>
                  <a:cubicBezTo>
                    <a:pt x="6841" y="2680"/>
                    <a:pt x="6841" y="2468"/>
                    <a:pt x="6519" y="2468"/>
                  </a:cubicBezTo>
                  <a:cubicBezTo>
                    <a:pt x="6519" y="2256"/>
                    <a:pt x="6841" y="2256"/>
                    <a:pt x="6841" y="2045"/>
                  </a:cubicBezTo>
                  <a:close/>
                  <a:moveTo>
                    <a:pt x="6841" y="4586"/>
                  </a:moveTo>
                  <a:cubicBezTo>
                    <a:pt x="6358" y="4586"/>
                    <a:pt x="6197" y="4268"/>
                    <a:pt x="6035" y="4056"/>
                  </a:cubicBezTo>
                  <a:cubicBezTo>
                    <a:pt x="6197" y="3845"/>
                    <a:pt x="6519" y="3845"/>
                    <a:pt x="6519" y="3527"/>
                  </a:cubicBezTo>
                  <a:cubicBezTo>
                    <a:pt x="7164" y="3739"/>
                    <a:pt x="7486" y="4374"/>
                    <a:pt x="6841" y="4586"/>
                  </a:cubicBezTo>
                  <a:close/>
                  <a:moveTo>
                    <a:pt x="6035" y="2892"/>
                  </a:moveTo>
                  <a:cubicBezTo>
                    <a:pt x="6197" y="2997"/>
                    <a:pt x="6197" y="2997"/>
                    <a:pt x="6358" y="3103"/>
                  </a:cubicBezTo>
                  <a:cubicBezTo>
                    <a:pt x="6197" y="3315"/>
                    <a:pt x="6035" y="3633"/>
                    <a:pt x="5552" y="3633"/>
                  </a:cubicBezTo>
                  <a:cubicBezTo>
                    <a:pt x="5552" y="3315"/>
                    <a:pt x="5874" y="3103"/>
                    <a:pt x="6035" y="2892"/>
                  </a:cubicBezTo>
                  <a:close/>
                  <a:moveTo>
                    <a:pt x="5391" y="4480"/>
                  </a:moveTo>
                  <a:cubicBezTo>
                    <a:pt x="5713" y="4692"/>
                    <a:pt x="6035" y="4903"/>
                    <a:pt x="6035" y="5221"/>
                  </a:cubicBezTo>
                  <a:cubicBezTo>
                    <a:pt x="5552" y="5433"/>
                    <a:pt x="5552" y="4797"/>
                    <a:pt x="4907" y="5115"/>
                  </a:cubicBezTo>
                  <a:cubicBezTo>
                    <a:pt x="4907" y="4797"/>
                    <a:pt x="5391" y="4797"/>
                    <a:pt x="5391" y="4480"/>
                  </a:cubicBezTo>
                  <a:close/>
                  <a:moveTo>
                    <a:pt x="5068" y="5539"/>
                  </a:moveTo>
                  <a:cubicBezTo>
                    <a:pt x="5229" y="5645"/>
                    <a:pt x="5229" y="5856"/>
                    <a:pt x="5068" y="5962"/>
                  </a:cubicBezTo>
                  <a:cubicBezTo>
                    <a:pt x="4907" y="5962"/>
                    <a:pt x="4907" y="5750"/>
                    <a:pt x="4907" y="5539"/>
                  </a:cubicBezTo>
                  <a:cubicBezTo>
                    <a:pt x="4907" y="5539"/>
                    <a:pt x="5068" y="5539"/>
                    <a:pt x="5068" y="5539"/>
                  </a:cubicBezTo>
                  <a:close/>
                  <a:moveTo>
                    <a:pt x="4101" y="6174"/>
                  </a:moveTo>
                  <a:cubicBezTo>
                    <a:pt x="4585" y="6174"/>
                    <a:pt x="4585" y="6703"/>
                    <a:pt x="4101" y="6597"/>
                  </a:cubicBezTo>
                  <a:cubicBezTo>
                    <a:pt x="3940" y="6386"/>
                    <a:pt x="4101" y="6386"/>
                    <a:pt x="4101" y="6174"/>
                  </a:cubicBezTo>
                  <a:close/>
                  <a:moveTo>
                    <a:pt x="4746" y="6915"/>
                  </a:moveTo>
                  <a:cubicBezTo>
                    <a:pt x="5229" y="7127"/>
                    <a:pt x="5229" y="7445"/>
                    <a:pt x="5552" y="7656"/>
                  </a:cubicBezTo>
                  <a:cubicBezTo>
                    <a:pt x="5552" y="7974"/>
                    <a:pt x="5068" y="7974"/>
                    <a:pt x="4907" y="8292"/>
                  </a:cubicBezTo>
                  <a:cubicBezTo>
                    <a:pt x="4262" y="8080"/>
                    <a:pt x="4101" y="7445"/>
                    <a:pt x="4907" y="7339"/>
                  </a:cubicBezTo>
                  <a:cubicBezTo>
                    <a:pt x="4585" y="7021"/>
                    <a:pt x="4262" y="7339"/>
                    <a:pt x="4101" y="7550"/>
                  </a:cubicBezTo>
                  <a:cubicBezTo>
                    <a:pt x="3940" y="7339"/>
                    <a:pt x="4585" y="7127"/>
                    <a:pt x="4746" y="6915"/>
                  </a:cubicBezTo>
                  <a:close/>
                  <a:moveTo>
                    <a:pt x="4907" y="10515"/>
                  </a:moveTo>
                  <a:cubicBezTo>
                    <a:pt x="4585" y="10621"/>
                    <a:pt x="4746" y="10833"/>
                    <a:pt x="4423" y="10727"/>
                  </a:cubicBezTo>
                  <a:cubicBezTo>
                    <a:pt x="4101" y="10515"/>
                    <a:pt x="3779" y="10197"/>
                    <a:pt x="4101" y="9986"/>
                  </a:cubicBezTo>
                  <a:cubicBezTo>
                    <a:pt x="4423" y="10092"/>
                    <a:pt x="4746" y="10197"/>
                    <a:pt x="4907" y="10515"/>
                  </a:cubicBezTo>
                  <a:close/>
                  <a:moveTo>
                    <a:pt x="3779" y="8397"/>
                  </a:moveTo>
                  <a:cubicBezTo>
                    <a:pt x="3940" y="8503"/>
                    <a:pt x="4101" y="8715"/>
                    <a:pt x="4262" y="8821"/>
                  </a:cubicBezTo>
                  <a:cubicBezTo>
                    <a:pt x="4262" y="8927"/>
                    <a:pt x="4101" y="8927"/>
                    <a:pt x="3940" y="8927"/>
                  </a:cubicBezTo>
                  <a:cubicBezTo>
                    <a:pt x="3940" y="8821"/>
                    <a:pt x="3617" y="8609"/>
                    <a:pt x="3779" y="8397"/>
                  </a:cubicBezTo>
                  <a:close/>
                  <a:moveTo>
                    <a:pt x="3456" y="10833"/>
                  </a:moveTo>
                  <a:cubicBezTo>
                    <a:pt x="3779" y="10939"/>
                    <a:pt x="3779" y="11045"/>
                    <a:pt x="3940" y="11256"/>
                  </a:cubicBezTo>
                  <a:cubicBezTo>
                    <a:pt x="3617" y="11362"/>
                    <a:pt x="3779" y="11680"/>
                    <a:pt x="3295" y="11680"/>
                  </a:cubicBezTo>
                  <a:cubicBezTo>
                    <a:pt x="3456" y="11256"/>
                    <a:pt x="2973" y="11150"/>
                    <a:pt x="3456" y="10833"/>
                  </a:cubicBezTo>
                  <a:close/>
                  <a:moveTo>
                    <a:pt x="3617" y="6703"/>
                  </a:moveTo>
                  <a:cubicBezTo>
                    <a:pt x="3940" y="6703"/>
                    <a:pt x="3456" y="7021"/>
                    <a:pt x="3617" y="7021"/>
                  </a:cubicBezTo>
                  <a:cubicBezTo>
                    <a:pt x="3295" y="7127"/>
                    <a:pt x="3456" y="6809"/>
                    <a:pt x="3617" y="6703"/>
                  </a:cubicBezTo>
                  <a:close/>
                  <a:moveTo>
                    <a:pt x="3456" y="9562"/>
                  </a:moveTo>
                  <a:cubicBezTo>
                    <a:pt x="3134" y="9456"/>
                    <a:pt x="2973" y="9350"/>
                    <a:pt x="2973" y="9033"/>
                  </a:cubicBezTo>
                  <a:cubicBezTo>
                    <a:pt x="3295" y="9245"/>
                    <a:pt x="3617" y="9245"/>
                    <a:pt x="3456" y="9562"/>
                  </a:cubicBezTo>
                  <a:close/>
                  <a:moveTo>
                    <a:pt x="3456" y="13797"/>
                  </a:moveTo>
                  <a:cubicBezTo>
                    <a:pt x="3295" y="13903"/>
                    <a:pt x="2973" y="13692"/>
                    <a:pt x="2973" y="13480"/>
                  </a:cubicBezTo>
                  <a:cubicBezTo>
                    <a:pt x="3295" y="13480"/>
                    <a:pt x="3456" y="13586"/>
                    <a:pt x="3456" y="13797"/>
                  </a:cubicBezTo>
                  <a:close/>
                  <a:moveTo>
                    <a:pt x="2489" y="9668"/>
                  </a:moveTo>
                  <a:cubicBezTo>
                    <a:pt x="2489" y="9880"/>
                    <a:pt x="2650" y="10621"/>
                    <a:pt x="2006" y="10727"/>
                  </a:cubicBezTo>
                  <a:cubicBezTo>
                    <a:pt x="1522" y="10303"/>
                    <a:pt x="2489" y="9986"/>
                    <a:pt x="2489" y="9668"/>
                  </a:cubicBezTo>
                  <a:close/>
                  <a:moveTo>
                    <a:pt x="1038" y="14009"/>
                  </a:moveTo>
                  <a:cubicBezTo>
                    <a:pt x="877" y="13586"/>
                    <a:pt x="555" y="13162"/>
                    <a:pt x="1038" y="12845"/>
                  </a:cubicBezTo>
                  <a:cubicBezTo>
                    <a:pt x="1522" y="12845"/>
                    <a:pt x="1522" y="13162"/>
                    <a:pt x="1844" y="13374"/>
                  </a:cubicBezTo>
                  <a:cubicBezTo>
                    <a:pt x="1522" y="13586"/>
                    <a:pt x="1522" y="13903"/>
                    <a:pt x="1038" y="14009"/>
                  </a:cubicBezTo>
                  <a:close/>
                  <a:moveTo>
                    <a:pt x="2006" y="15492"/>
                  </a:moveTo>
                  <a:cubicBezTo>
                    <a:pt x="1683" y="15280"/>
                    <a:pt x="1200" y="14962"/>
                    <a:pt x="1683" y="14750"/>
                  </a:cubicBezTo>
                  <a:cubicBezTo>
                    <a:pt x="2006" y="14750"/>
                    <a:pt x="2167" y="14962"/>
                    <a:pt x="2167" y="15174"/>
                  </a:cubicBezTo>
                  <a:cubicBezTo>
                    <a:pt x="2167" y="15280"/>
                    <a:pt x="2006" y="15386"/>
                    <a:pt x="2006" y="15492"/>
                  </a:cubicBezTo>
                  <a:close/>
                  <a:moveTo>
                    <a:pt x="1844" y="12315"/>
                  </a:moveTo>
                  <a:cubicBezTo>
                    <a:pt x="2006" y="12421"/>
                    <a:pt x="2167" y="12527"/>
                    <a:pt x="2167" y="12739"/>
                  </a:cubicBezTo>
                  <a:cubicBezTo>
                    <a:pt x="2006" y="12633"/>
                    <a:pt x="1844" y="12527"/>
                    <a:pt x="1844" y="12315"/>
                  </a:cubicBezTo>
                  <a:close/>
                  <a:moveTo>
                    <a:pt x="2328" y="14115"/>
                  </a:moveTo>
                  <a:cubicBezTo>
                    <a:pt x="2650" y="14115"/>
                    <a:pt x="2650" y="14327"/>
                    <a:pt x="2811" y="14433"/>
                  </a:cubicBezTo>
                  <a:cubicBezTo>
                    <a:pt x="2650" y="14645"/>
                    <a:pt x="2328" y="14327"/>
                    <a:pt x="2328" y="14115"/>
                  </a:cubicBezTo>
                  <a:close/>
                  <a:moveTo>
                    <a:pt x="2811" y="15809"/>
                  </a:moveTo>
                  <a:cubicBezTo>
                    <a:pt x="3134" y="15915"/>
                    <a:pt x="3617" y="16339"/>
                    <a:pt x="3617" y="16550"/>
                  </a:cubicBezTo>
                  <a:cubicBezTo>
                    <a:pt x="3295" y="16339"/>
                    <a:pt x="2650" y="16021"/>
                    <a:pt x="2811" y="15809"/>
                  </a:cubicBezTo>
                  <a:close/>
                  <a:moveTo>
                    <a:pt x="3456" y="15174"/>
                  </a:moveTo>
                  <a:cubicBezTo>
                    <a:pt x="3779" y="15280"/>
                    <a:pt x="4262" y="15492"/>
                    <a:pt x="4262" y="15809"/>
                  </a:cubicBezTo>
                  <a:cubicBezTo>
                    <a:pt x="3940" y="15915"/>
                    <a:pt x="3456" y="15492"/>
                    <a:pt x="3456" y="15174"/>
                  </a:cubicBezTo>
                  <a:close/>
                  <a:moveTo>
                    <a:pt x="4585" y="15386"/>
                  </a:moveTo>
                  <a:cubicBezTo>
                    <a:pt x="4585" y="14962"/>
                    <a:pt x="4262" y="14856"/>
                    <a:pt x="4101" y="14750"/>
                  </a:cubicBezTo>
                  <a:cubicBezTo>
                    <a:pt x="4101" y="14539"/>
                    <a:pt x="4262" y="14645"/>
                    <a:pt x="4262" y="14433"/>
                  </a:cubicBezTo>
                  <a:cubicBezTo>
                    <a:pt x="4746" y="14539"/>
                    <a:pt x="5552" y="15174"/>
                    <a:pt x="4585" y="15386"/>
                  </a:cubicBezTo>
                  <a:close/>
                  <a:moveTo>
                    <a:pt x="4101" y="11997"/>
                  </a:moveTo>
                  <a:cubicBezTo>
                    <a:pt x="4585" y="12103"/>
                    <a:pt x="4585" y="11997"/>
                    <a:pt x="4907" y="11997"/>
                  </a:cubicBezTo>
                  <a:cubicBezTo>
                    <a:pt x="5874" y="12739"/>
                    <a:pt x="3295" y="13056"/>
                    <a:pt x="4101" y="11997"/>
                  </a:cubicBezTo>
                  <a:close/>
                  <a:moveTo>
                    <a:pt x="5552" y="12845"/>
                  </a:moveTo>
                  <a:cubicBezTo>
                    <a:pt x="5391" y="12950"/>
                    <a:pt x="5391" y="13056"/>
                    <a:pt x="5068" y="13162"/>
                  </a:cubicBezTo>
                  <a:cubicBezTo>
                    <a:pt x="5229" y="12950"/>
                    <a:pt x="5229" y="12739"/>
                    <a:pt x="5552" y="12845"/>
                  </a:cubicBezTo>
                  <a:close/>
                  <a:moveTo>
                    <a:pt x="5229" y="15809"/>
                  </a:moveTo>
                  <a:cubicBezTo>
                    <a:pt x="5229" y="15597"/>
                    <a:pt x="5391" y="15597"/>
                    <a:pt x="5391" y="15492"/>
                  </a:cubicBezTo>
                  <a:cubicBezTo>
                    <a:pt x="5713" y="15492"/>
                    <a:pt x="5552" y="15809"/>
                    <a:pt x="5229" y="15809"/>
                  </a:cubicBezTo>
                  <a:close/>
                  <a:moveTo>
                    <a:pt x="5874" y="12950"/>
                  </a:moveTo>
                  <a:cubicBezTo>
                    <a:pt x="6197" y="13056"/>
                    <a:pt x="6197" y="13480"/>
                    <a:pt x="6519" y="13586"/>
                  </a:cubicBezTo>
                  <a:cubicBezTo>
                    <a:pt x="6197" y="14327"/>
                    <a:pt x="4746" y="13268"/>
                    <a:pt x="5874" y="12950"/>
                  </a:cubicBezTo>
                  <a:close/>
                  <a:moveTo>
                    <a:pt x="5713" y="16021"/>
                  </a:moveTo>
                  <a:cubicBezTo>
                    <a:pt x="6358" y="16021"/>
                    <a:pt x="6197" y="16445"/>
                    <a:pt x="6519" y="16656"/>
                  </a:cubicBezTo>
                  <a:cubicBezTo>
                    <a:pt x="6035" y="16550"/>
                    <a:pt x="5713" y="16339"/>
                    <a:pt x="5713" y="16021"/>
                  </a:cubicBezTo>
                  <a:close/>
                  <a:moveTo>
                    <a:pt x="6035" y="18456"/>
                  </a:moveTo>
                  <a:cubicBezTo>
                    <a:pt x="6035" y="18456"/>
                    <a:pt x="6035" y="18456"/>
                    <a:pt x="6197" y="18456"/>
                  </a:cubicBezTo>
                  <a:cubicBezTo>
                    <a:pt x="6197" y="18456"/>
                    <a:pt x="6197" y="18350"/>
                    <a:pt x="6197" y="18350"/>
                  </a:cubicBezTo>
                  <a:cubicBezTo>
                    <a:pt x="6358" y="18456"/>
                    <a:pt x="6680" y="18456"/>
                    <a:pt x="6519" y="18774"/>
                  </a:cubicBezTo>
                  <a:cubicBezTo>
                    <a:pt x="6197" y="18774"/>
                    <a:pt x="6035" y="18668"/>
                    <a:pt x="6035" y="18456"/>
                  </a:cubicBezTo>
                  <a:close/>
                  <a:moveTo>
                    <a:pt x="6519" y="15068"/>
                  </a:moveTo>
                  <a:cubicBezTo>
                    <a:pt x="6841" y="15280"/>
                    <a:pt x="7325" y="15386"/>
                    <a:pt x="7325" y="15809"/>
                  </a:cubicBezTo>
                  <a:cubicBezTo>
                    <a:pt x="6841" y="15703"/>
                    <a:pt x="6841" y="15280"/>
                    <a:pt x="6519" y="15068"/>
                  </a:cubicBezTo>
                  <a:close/>
                  <a:moveTo>
                    <a:pt x="7970" y="15280"/>
                  </a:moveTo>
                  <a:cubicBezTo>
                    <a:pt x="7486" y="15280"/>
                    <a:pt x="7647" y="14856"/>
                    <a:pt x="7003" y="14856"/>
                  </a:cubicBezTo>
                  <a:cubicBezTo>
                    <a:pt x="7164" y="14750"/>
                    <a:pt x="7003" y="14539"/>
                    <a:pt x="7325" y="14327"/>
                  </a:cubicBezTo>
                  <a:cubicBezTo>
                    <a:pt x="7809" y="14433"/>
                    <a:pt x="8453" y="14856"/>
                    <a:pt x="7970" y="15280"/>
                  </a:cubicBezTo>
                  <a:close/>
                  <a:moveTo>
                    <a:pt x="8131" y="16445"/>
                  </a:moveTo>
                  <a:cubicBezTo>
                    <a:pt x="8292" y="16339"/>
                    <a:pt x="8614" y="16656"/>
                    <a:pt x="8614" y="16762"/>
                  </a:cubicBezTo>
                  <a:cubicBezTo>
                    <a:pt x="8292" y="16762"/>
                    <a:pt x="8292" y="16550"/>
                    <a:pt x="8131" y="16445"/>
                  </a:cubicBezTo>
                  <a:close/>
                  <a:moveTo>
                    <a:pt x="8453" y="15809"/>
                  </a:moveTo>
                  <a:cubicBezTo>
                    <a:pt x="8614" y="15703"/>
                    <a:pt x="8776" y="15597"/>
                    <a:pt x="8776" y="15492"/>
                  </a:cubicBezTo>
                  <a:cubicBezTo>
                    <a:pt x="9098" y="15597"/>
                    <a:pt x="9259" y="15809"/>
                    <a:pt x="9420" y="15915"/>
                  </a:cubicBezTo>
                  <a:cubicBezTo>
                    <a:pt x="9259" y="16127"/>
                    <a:pt x="9098" y="16233"/>
                    <a:pt x="8937" y="16233"/>
                  </a:cubicBezTo>
                  <a:cubicBezTo>
                    <a:pt x="8776" y="16021"/>
                    <a:pt x="8453" y="16021"/>
                    <a:pt x="8453" y="15809"/>
                  </a:cubicBezTo>
                  <a:close/>
                  <a:moveTo>
                    <a:pt x="9098" y="17080"/>
                  </a:moveTo>
                  <a:cubicBezTo>
                    <a:pt x="9420" y="17186"/>
                    <a:pt x="9582" y="17503"/>
                    <a:pt x="9743" y="17609"/>
                  </a:cubicBezTo>
                  <a:cubicBezTo>
                    <a:pt x="9582" y="17927"/>
                    <a:pt x="8776" y="17292"/>
                    <a:pt x="9098" y="17080"/>
                  </a:cubicBezTo>
                  <a:close/>
                  <a:moveTo>
                    <a:pt x="9420" y="16868"/>
                  </a:moveTo>
                  <a:cubicBezTo>
                    <a:pt x="9420" y="16656"/>
                    <a:pt x="9743" y="16656"/>
                    <a:pt x="9743" y="16445"/>
                  </a:cubicBezTo>
                  <a:cubicBezTo>
                    <a:pt x="10226" y="16550"/>
                    <a:pt x="10388" y="16762"/>
                    <a:pt x="10549" y="17080"/>
                  </a:cubicBezTo>
                  <a:cubicBezTo>
                    <a:pt x="10388" y="17080"/>
                    <a:pt x="10388" y="17080"/>
                    <a:pt x="10388" y="17186"/>
                  </a:cubicBezTo>
                  <a:cubicBezTo>
                    <a:pt x="9904" y="17186"/>
                    <a:pt x="9904" y="16868"/>
                    <a:pt x="9420" y="16868"/>
                  </a:cubicBezTo>
                  <a:close/>
                  <a:moveTo>
                    <a:pt x="10065" y="20468"/>
                  </a:moveTo>
                  <a:cubicBezTo>
                    <a:pt x="10388" y="20468"/>
                    <a:pt x="10388" y="20574"/>
                    <a:pt x="10388" y="20786"/>
                  </a:cubicBezTo>
                  <a:cubicBezTo>
                    <a:pt x="10226" y="20680"/>
                    <a:pt x="9904" y="20680"/>
                    <a:pt x="10065" y="20468"/>
                  </a:cubicBezTo>
                  <a:close/>
                  <a:moveTo>
                    <a:pt x="10388" y="18139"/>
                  </a:moveTo>
                  <a:cubicBezTo>
                    <a:pt x="10710" y="18139"/>
                    <a:pt x="10710" y="18456"/>
                    <a:pt x="10871" y="18456"/>
                  </a:cubicBezTo>
                  <a:cubicBezTo>
                    <a:pt x="10549" y="18668"/>
                    <a:pt x="10388" y="18350"/>
                    <a:pt x="10388" y="18139"/>
                  </a:cubicBezTo>
                  <a:close/>
                  <a:moveTo>
                    <a:pt x="11516" y="20892"/>
                  </a:moveTo>
                  <a:cubicBezTo>
                    <a:pt x="11194" y="20468"/>
                    <a:pt x="10871" y="20150"/>
                    <a:pt x="10710" y="19727"/>
                  </a:cubicBezTo>
                  <a:cubicBezTo>
                    <a:pt x="11516" y="19833"/>
                    <a:pt x="11677" y="20362"/>
                    <a:pt x="12000" y="20680"/>
                  </a:cubicBezTo>
                  <a:cubicBezTo>
                    <a:pt x="12000" y="20786"/>
                    <a:pt x="11677" y="20680"/>
                    <a:pt x="11516" y="20892"/>
                  </a:cubicBezTo>
                  <a:close/>
                  <a:moveTo>
                    <a:pt x="11516" y="19092"/>
                  </a:moveTo>
                  <a:cubicBezTo>
                    <a:pt x="12000" y="19197"/>
                    <a:pt x="12000" y="19621"/>
                    <a:pt x="12322" y="19727"/>
                  </a:cubicBezTo>
                  <a:cubicBezTo>
                    <a:pt x="12000" y="19833"/>
                    <a:pt x="11677" y="19409"/>
                    <a:pt x="11516" y="19092"/>
                  </a:cubicBezTo>
                  <a:close/>
                  <a:moveTo>
                    <a:pt x="12161" y="18668"/>
                  </a:moveTo>
                  <a:cubicBezTo>
                    <a:pt x="12644" y="18774"/>
                    <a:pt x="12483" y="19197"/>
                    <a:pt x="12967" y="19303"/>
                  </a:cubicBezTo>
                  <a:cubicBezTo>
                    <a:pt x="12806" y="19409"/>
                    <a:pt x="12000" y="18880"/>
                    <a:pt x="12161" y="18668"/>
                  </a:cubicBezTo>
                  <a:close/>
                  <a:moveTo>
                    <a:pt x="12806" y="16974"/>
                  </a:moveTo>
                  <a:cubicBezTo>
                    <a:pt x="12161" y="16974"/>
                    <a:pt x="12000" y="16445"/>
                    <a:pt x="12483" y="16233"/>
                  </a:cubicBezTo>
                  <a:cubicBezTo>
                    <a:pt x="12806" y="16445"/>
                    <a:pt x="13128" y="16656"/>
                    <a:pt x="12806" y="16974"/>
                  </a:cubicBezTo>
                  <a:close/>
                  <a:moveTo>
                    <a:pt x="13128" y="14539"/>
                  </a:moveTo>
                  <a:cubicBezTo>
                    <a:pt x="12806" y="14221"/>
                    <a:pt x="12644" y="13903"/>
                    <a:pt x="12483" y="13586"/>
                  </a:cubicBezTo>
                  <a:cubicBezTo>
                    <a:pt x="12806" y="13797"/>
                    <a:pt x="13450" y="14115"/>
                    <a:pt x="13128" y="14539"/>
                  </a:cubicBezTo>
                  <a:close/>
                  <a:moveTo>
                    <a:pt x="12967" y="11150"/>
                  </a:moveTo>
                  <a:cubicBezTo>
                    <a:pt x="12967" y="11045"/>
                    <a:pt x="13128" y="11150"/>
                    <a:pt x="13128" y="11045"/>
                  </a:cubicBezTo>
                  <a:cubicBezTo>
                    <a:pt x="13611" y="11150"/>
                    <a:pt x="13611" y="11362"/>
                    <a:pt x="13773" y="11680"/>
                  </a:cubicBezTo>
                  <a:cubicBezTo>
                    <a:pt x="13450" y="11786"/>
                    <a:pt x="13128" y="11362"/>
                    <a:pt x="12967" y="11150"/>
                  </a:cubicBezTo>
                  <a:close/>
                  <a:moveTo>
                    <a:pt x="13289" y="19092"/>
                  </a:moveTo>
                  <a:cubicBezTo>
                    <a:pt x="13773" y="19303"/>
                    <a:pt x="14579" y="19621"/>
                    <a:pt x="14417" y="20045"/>
                  </a:cubicBezTo>
                  <a:cubicBezTo>
                    <a:pt x="13934" y="19833"/>
                    <a:pt x="13773" y="19303"/>
                    <a:pt x="13289" y="19092"/>
                  </a:cubicBezTo>
                  <a:close/>
                  <a:moveTo>
                    <a:pt x="14417" y="18774"/>
                  </a:moveTo>
                  <a:cubicBezTo>
                    <a:pt x="14095" y="18456"/>
                    <a:pt x="14579" y="18033"/>
                    <a:pt x="15062" y="18350"/>
                  </a:cubicBezTo>
                  <a:cubicBezTo>
                    <a:pt x="14901" y="18456"/>
                    <a:pt x="14901" y="18668"/>
                    <a:pt x="14417" y="18774"/>
                  </a:cubicBezTo>
                  <a:close/>
                  <a:moveTo>
                    <a:pt x="15546" y="19409"/>
                  </a:moveTo>
                  <a:cubicBezTo>
                    <a:pt x="15223" y="19409"/>
                    <a:pt x="15223" y="19197"/>
                    <a:pt x="14901" y="19092"/>
                  </a:cubicBezTo>
                  <a:cubicBezTo>
                    <a:pt x="15062" y="18986"/>
                    <a:pt x="15223" y="18986"/>
                    <a:pt x="15385" y="18774"/>
                  </a:cubicBezTo>
                  <a:cubicBezTo>
                    <a:pt x="15546" y="18880"/>
                    <a:pt x="15707" y="19092"/>
                    <a:pt x="15868" y="19092"/>
                  </a:cubicBezTo>
                  <a:cubicBezTo>
                    <a:pt x="15868" y="19303"/>
                    <a:pt x="15707" y="19303"/>
                    <a:pt x="15546" y="19409"/>
                  </a:cubicBezTo>
                  <a:close/>
                  <a:moveTo>
                    <a:pt x="16029" y="17292"/>
                  </a:moveTo>
                  <a:cubicBezTo>
                    <a:pt x="16029" y="17080"/>
                    <a:pt x="16191" y="17080"/>
                    <a:pt x="16191" y="16868"/>
                  </a:cubicBezTo>
                  <a:cubicBezTo>
                    <a:pt x="16352" y="16974"/>
                    <a:pt x="16513" y="17080"/>
                    <a:pt x="16674" y="17292"/>
                  </a:cubicBezTo>
                  <a:cubicBezTo>
                    <a:pt x="16352" y="17397"/>
                    <a:pt x="16352" y="17397"/>
                    <a:pt x="16029" y="17292"/>
                  </a:cubicBezTo>
                  <a:close/>
                  <a:moveTo>
                    <a:pt x="17158" y="18139"/>
                  </a:moveTo>
                  <a:cubicBezTo>
                    <a:pt x="16997" y="18033"/>
                    <a:pt x="16835" y="17927"/>
                    <a:pt x="16674" y="17821"/>
                  </a:cubicBezTo>
                  <a:cubicBezTo>
                    <a:pt x="16835" y="17609"/>
                    <a:pt x="16997" y="17503"/>
                    <a:pt x="17480" y="17503"/>
                  </a:cubicBezTo>
                  <a:cubicBezTo>
                    <a:pt x="17480" y="17821"/>
                    <a:pt x="17319" y="17927"/>
                    <a:pt x="17158" y="18139"/>
                  </a:cubicBezTo>
                  <a:close/>
                  <a:moveTo>
                    <a:pt x="17319" y="16656"/>
                  </a:moveTo>
                  <a:cubicBezTo>
                    <a:pt x="16997" y="16656"/>
                    <a:pt x="16674" y="16339"/>
                    <a:pt x="16997" y="16127"/>
                  </a:cubicBezTo>
                  <a:cubicBezTo>
                    <a:pt x="16835" y="16127"/>
                    <a:pt x="16513" y="16127"/>
                    <a:pt x="16352" y="16127"/>
                  </a:cubicBezTo>
                  <a:cubicBezTo>
                    <a:pt x="16513" y="16021"/>
                    <a:pt x="16513" y="15809"/>
                    <a:pt x="16674" y="15915"/>
                  </a:cubicBezTo>
                  <a:cubicBezTo>
                    <a:pt x="16997" y="16127"/>
                    <a:pt x="17319" y="16233"/>
                    <a:pt x="17641" y="16550"/>
                  </a:cubicBezTo>
                  <a:cubicBezTo>
                    <a:pt x="17480" y="16550"/>
                    <a:pt x="17319" y="16550"/>
                    <a:pt x="17319" y="16656"/>
                  </a:cubicBezTo>
                  <a:close/>
                  <a:moveTo>
                    <a:pt x="20543" y="13056"/>
                  </a:moveTo>
                  <a:cubicBezTo>
                    <a:pt x="20059" y="15386"/>
                    <a:pt x="20059" y="17292"/>
                    <a:pt x="17803" y="18668"/>
                  </a:cubicBezTo>
                  <a:cubicBezTo>
                    <a:pt x="18286" y="17715"/>
                    <a:pt x="18931" y="16445"/>
                    <a:pt x="19576" y="15280"/>
                  </a:cubicBezTo>
                  <a:cubicBezTo>
                    <a:pt x="19414" y="15068"/>
                    <a:pt x="19414" y="15068"/>
                    <a:pt x="19092" y="15068"/>
                  </a:cubicBezTo>
                  <a:cubicBezTo>
                    <a:pt x="19576" y="13268"/>
                    <a:pt x="20059" y="11150"/>
                    <a:pt x="20220" y="9880"/>
                  </a:cubicBezTo>
                  <a:cubicBezTo>
                    <a:pt x="20382" y="9668"/>
                    <a:pt x="20059" y="9668"/>
                    <a:pt x="20059" y="9668"/>
                  </a:cubicBezTo>
                  <a:cubicBezTo>
                    <a:pt x="20220" y="9562"/>
                    <a:pt x="20543" y="9456"/>
                    <a:pt x="20382" y="9139"/>
                  </a:cubicBezTo>
                  <a:cubicBezTo>
                    <a:pt x="21349" y="10197"/>
                    <a:pt x="20865" y="11680"/>
                    <a:pt x="20543" y="1305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  <p:sp>
          <p:nvSpPr>
            <p:cNvPr id="1661" name="Freeform 10"/>
            <p:cNvSpPr/>
            <p:nvPr/>
          </p:nvSpPr>
          <p:spPr>
            <a:xfrm>
              <a:off x="0" y="710057"/>
              <a:ext cx="2508684" cy="248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379" extrusionOk="0">
                  <a:moveTo>
                    <a:pt x="21516" y="5762"/>
                  </a:moveTo>
                  <a:cubicBezTo>
                    <a:pt x="21403" y="5734"/>
                    <a:pt x="21375" y="5650"/>
                    <a:pt x="21347" y="5509"/>
                  </a:cubicBezTo>
                  <a:cubicBezTo>
                    <a:pt x="21403" y="5509"/>
                    <a:pt x="21431" y="5538"/>
                    <a:pt x="21487" y="5538"/>
                  </a:cubicBezTo>
                  <a:cubicBezTo>
                    <a:pt x="21516" y="5369"/>
                    <a:pt x="21403" y="5341"/>
                    <a:pt x="21347" y="5257"/>
                  </a:cubicBezTo>
                  <a:cubicBezTo>
                    <a:pt x="21291" y="5116"/>
                    <a:pt x="21206" y="4920"/>
                    <a:pt x="21150" y="4723"/>
                  </a:cubicBezTo>
                  <a:cubicBezTo>
                    <a:pt x="21009" y="4442"/>
                    <a:pt x="20925" y="4189"/>
                    <a:pt x="20841" y="3908"/>
                  </a:cubicBezTo>
                  <a:cubicBezTo>
                    <a:pt x="20756" y="3515"/>
                    <a:pt x="20700" y="3234"/>
                    <a:pt x="20616" y="2925"/>
                  </a:cubicBezTo>
                  <a:cubicBezTo>
                    <a:pt x="20503" y="2532"/>
                    <a:pt x="20447" y="2223"/>
                    <a:pt x="20306" y="1970"/>
                  </a:cubicBezTo>
                  <a:cubicBezTo>
                    <a:pt x="20306" y="1942"/>
                    <a:pt x="20334" y="1942"/>
                    <a:pt x="20306" y="1886"/>
                  </a:cubicBezTo>
                  <a:cubicBezTo>
                    <a:pt x="20194" y="1717"/>
                    <a:pt x="20081" y="1549"/>
                    <a:pt x="20025" y="1296"/>
                  </a:cubicBezTo>
                  <a:cubicBezTo>
                    <a:pt x="19997" y="1240"/>
                    <a:pt x="19969" y="1324"/>
                    <a:pt x="19884" y="1324"/>
                  </a:cubicBezTo>
                  <a:cubicBezTo>
                    <a:pt x="19912" y="1296"/>
                    <a:pt x="19969" y="1296"/>
                    <a:pt x="19941" y="1240"/>
                  </a:cubicBezTo>
                  <a:cubicBezTo>
                    <a:pt x="19912" y="1240"/>
                    <a:pt x="19856" y="1240"/>
                    <a:pt x="19856" y="1156"/>
                  </a:cubicBezTo>
                  <a:cubicBezTo>
                    <a:pt x="19912" y="1156"/>
                    <a:pt x="19912" y="1184"/>
                    <a:pt x="19969" y="1184"/>
                  </a:cubicBezTo>
                  <a:cubicBezTo>
                    <a:pt x="19912" y="1043"/>
                    <a:pt x="19828" y="959"/>
                    <a:pt x="19687" y="903"/>
                  </a:cubicBezTo>
                  <a:cubicBezTo>
                    <a:pt x="19575" y="762"/>
                    <a:pt x="19434" y="678"/>
                    <a:pt x="19209" y="650"/>
                  </a:cubicBezTo>
                  <a:cubicBezTo>
                    <a:pt x="19153" y="791"/>
                    <a:pt x="19350" y="847"/>
                    <a:pt x="19294" y="987"/>
                  </a:cubicBezTo>
                  <a:cubicBezTo>
                    <a:pt x="19209" y="959"/>
                    <a:pt x="19181" y="819"/>
                    <a:pt x="19069" y="791"/>
                  </a:cubicBezTo>
                  <a:cubicBezTo>
                    <a:pt x="18984" y="847"/>
                    <a:pt x="19012" y="931"/>
                    <a:pt x="19041" y="1043"/>
                  </a:cubicBezTo>
                  <a:cubicBezTo>
                    <a:pt x="18984" y="1071"/>
                    <a:pt x="18956" y="1128"/>
                    <a:pt x="18928" y="1100"/>
                  </a:cubicBezTo>
                  <a:cubicBezTo>
                    <a:pt x="18872" y="1043"/>
                    <a:pt x="18787" y="931"/>
                    <a:pt x="18759" y="819"/>
                  </a:cubicBezTo>
                  <a:cubicBezTo>
                    <a:pt x="18816" y="734"/>
                    <a:pt x="18872" y="678"/>
                    <a:pt x="18900" y="566"/>
                  </a:cubicBezTo>
                  <a:cubicBezTo>
                    <a:pt x="18872" y="538"/>
                    <a:pt x="18816" y="538"/>
                    <a:pt x="18816" y="510"/>
                  </a:cubicBezTo>
                  <a:cubicBezTo>
                    <a:pt x="18844" y="482"/>
                    <a:pt x="18844" y="425"/>
                    <a:pt x="18900" y="397"/>
                  </a:cubicBezTo>
                  <a:cubicBezTo>
                    <a:pt x="18900" y="341"/>
                    <a:pt x="18787" y="313"/>
                    <a:pt x="18844" y="257"/>
                  </a:cubicBezTo>
                  <a:cubicBezTo>
                    <a:pt x="18506" y="454"/>
                    <a:pt x="17944" y="341"/>
                    <a:pt x="17578" y="538"/>
                  </a:cubicBezTo>
                  <a:cubicBezTo>
                    <a:pt x="17550" y="510"/>
                    <a:pt x="17522" y="482"/>
                    <a:pt x="17494" y="454"/>
                  </a:cubicBezTo>
                  <a:cubicBezTo>
                    <a:pt x="17438" y="482"/>
                    <a:pt x="17381" y="566"/>
                    <a:pt x="17325" y="566"/>
                  </a:cubicBezTo>
                  <a:cubicBezTo>
                    <a:pt x="17269" y="510"/>
                    <a:pt x="17241" y="454"/>
                    <a:pt x="17212" y="397"/>
                  </a:cubicBezTo>
                  <a:cubicBezTo>
                    <a:pt x="17128" y="369"/>
                    <a:pt x="17128" y="454"/>
                    <a:pt x="17072" y="454"/>
                  </a:cubicBezTo>
                  <a:cubicBezTo>
                    <a:pt x="16959" y="341"/>
                    <a:pt x="16847" y="201"/>
                    <a:pt x="16678" y="145"/>
                  </a:cubicBezTo>
                  <a:cubicBezTo>
                    <a:pt x="16650" y="145"/>
                    <a:pt x="16706" y="229"/>
                    <a:pt x="16650" y="229"/>
                  </a:cubicBezTo>
                  <a:cubicBezTo>
                    <a:pt x="16509" y="116"/>
                    <a:pt x="16312" y="145"/>
                    <a:pt x="16172" y="88"/>
                  </a:cubicBezTo>
                  <a:cubicBezTo>
                    <a:pt x="16087" y="60"/>
                    <a:pt x="16031" y="4"/>
                    <a:pt x="15947" y="4"/>
                  </a:cubicBezTo>
                  <a:cubicBezTo>
                    <a:pt x="15778" y="-24"/>
                    <a:pt x="15694" y="116"/>
                    <a:pt x="15609" y="229"/>
                  </a:cubicBezTo>
                  <a:cubicBezTo>
                    <a:pt x="15525" y="313"/>
                    <a:pt x="15356" y="369"/>
                    <a:pt x="15328" y="510"/>
                  </a:cubicBezTo>
                  <a:cubicBezTo>
                    <a:pt x="15356" y="566"/>
                    <a:pt x="15356" y="594"/>
                    <a:pt x="15413" y="622"/>
                  </a:cubicBezTo>
                  <a:cubicBezTo>
                    <a:pt x="15300" y="734"/>
                    <a:pt x="15272" y="959"/>
                    <a:pt x="15216" y="1128"/>
                  </a:cubicBezTo>
                  <a:cubicBezTo>
                    <a:pt x="15187" y="1015"/>
                    <a:pt x="15216" y="931"/>
                    <a:pt x="15216" y="819"/>
                  </a:cubicBezTo>
                  <a:cubicBezTo>
                    <a:pt x="15131" y="762"/>
                    <a:pt x="15103" y="875"/>
                    <a:pt x="15075" y="819"/>
                  </a:cubicBezTo>
                  <a:cubicBezTo>
                    <a:pt x="15103" y="706"/>
                    <a:pt x="15131" y="650"/>
                    <a:pt x="15187" y="566"/>
                  </a:cubicBezTo>
                  <a:cubicBezTo>
                    <a:pt x="15103" y="594"/>
                    <a:pt x="15131" y="538"/>
                    <a:pt x="15075" y="538"/>
                  </a:cubicBezTo>
                  <a:cubicBezTo>
                    <a:pt x="14934" y="678"/>
                    <a:pt x="14934" y="847"/>
                    <a:pt x="14906" y="1043"/>
                  </a:cubicBezTo>
                  <a:cubicBezTo>
                    <a:pt x="14653" y="2111"/>
                    <a:pt x="14344" y="3234"/>
                    <a:pt x="14091" y="4274"/>
                  </a:cubicBezTo>
                  <a:cubicBezTo>
                    <a:pt x="13922" y="4863"/>
                    <a:pt x="13809" y="5509"/>
                    <a:pt x="13584" y="6043"/>
                  </a:cubicBezTo>
                  <a:cubicBezTo>
                    <a:pt x="13331" y="6352"/>
                    <a:pt x="13106" y="6717"/>
                    <a:pt x="12825" y="6998"/>
                  </a:cubicBezTo>
                  <a:cubicBezTo>
                    <a:pt x="12516" y="7307"/>
                    <a:pt x="12094" y="7504"/>
                    <a:pt x="11812" y="7813"/>
                  </a:cubicBezTo>
                  <a:cubicBezTo>
                    <a:pt x="11728" y="7841"/>
                    <a:pt x="11616" y="7841"/>
                    <a:pt x="11559" y="7925"/>
                  </a:cubicBezTo>
                  <a:cubicBezTo>
                    <a:pt x="11616" y="7981"/>
                    <a:pt x="11756" y="7953"/>
                    <a:pt x="11812" y="7981"/>
                  </a:cubicBezTo>
                  <a:cubicBezTo>
                    <a:pt x="11784" y="8009"/>
                    <a:pt x="11784" y="8037"/>
                    <a:pt x="11756" y="8037"/>
                  </a:cubicBezTo>
                  <a:cubicBezTo>
                    <a:pt x="11700" y="8009"/>
                    <a:pt x="11616" y="8009"/>
                    <a:pt x="11559" y="8037"/>
                  </a:cubicBezTo>
                  <a:cubicBezTo>
                    <a:pt x="11559" y="8122"/>
                    <a:pt x="11616" y="8206"/>
                    <a:pt x="11587" y="8206"/>
                  </a:cubicBezTo>
                  <a:cubicBezTo>
                    <a:pt x="11503" y="8065"/>
                    <a:pt x="11306" y="8065"/>
                    <a:pt x="11194" y="8178"/>
                  </a:cubicBezTo>
                  <a:cubicBezTo>
                    <a:pt x="11137" y="8122"/>
                    <a:pt x="11081" y="8122"/>
                    <a:pt x="10969" y="8122"/>
                  </a:cubicBezTo>
                  <a:cubicBezTo>
                    <a:pt x="10884" y="8037"/>
                    <a:pt x="10772" y="7981"/>
                    <a:pt x="10716" y="7841"/>
                  </a:cubicBezTo>
                  <a:cubicBezTo>
                    <a:pt x="10603" y="7785"/>
                    <a:pt x="10491" y="7756"/>
                    <a:pt x="10350" y="7728"/>
                  </a:cubicBezTo>
                  <a:cubicBezTo>
                    <a:pt x="10069" y="7672"/>
                    <a:pt x="9816" y="7560"/>
                    <a:pt x="9591" y="7504"/>
                  </a:cubicBezTo>
                  <a:cubicBezTo>
                    <a:pt x="9591" y="7448"/>
                    <a:pt x="9562" y="7476"/>
                    <a:pt x="9506" y="7476"/>
                  </a:cubicBezTo>
                  <a:cubicBezTo>
                    <a:pt x="9169" y="7195"/>
                    <a:pt x="8747" y="7026"/>
                    <a:pt x="8381" y="6801"/>
                  </a:cubicBezTo>
                  <a:cubicBezTo>
                    <a:pt x="8269" y="6830"/>
                    <a:pt x="8269" y="6745"/>
                    <a:pt x="8184" y="6717"/>
                  </a:cubicBezTo>
                  <a:cubicBezTo>
                    <a:pt x="8184" y="6633"/>
                    <a:pt x="8241" y="6689"/>
                    <a:pt x="8241" y="6633"/>
                  </a:cubicBezTo>
                  <a:cubicBezTo>
                    <a:pt x="8156" y="6605"/>
                    <a:pt x="8072" y="6605"/>
                    <a:pt x="8016" y="6661"/>
                  </a:cubicBezTo>
                  <a:cubicBezTo>
                    <a:pt x="7875" y="6493"/>
                    <a:pt x="7650" y="6436"/>
                    <a:pt x="7453" y="6324"/>
                  </a:cubicBezTo>
                  <a:cubicBezTo>
                    <a:pt x="7284" y="5987"/>
                    <a:pt x="7144" y="5566"/>
                    <a:pt x="7031" y="5144"/>
                  </a:cubicBezTo>
                  <a:cubicBezTo>
                    <a:pt x="7003" y="5060"/>
                    <a:pt x="7003" y="4948"/>
                    <a:pt x="6975" y="4835"/>
                  </a:cubicBezTo>
                  <a:cubicBezTo>
                    <a:pt x="6891" y="4526"/>
                    <a:pt x="6722" y="4161"/>
                    <a:pt x="6806" y="3880"/>
                  </a:cubicBezTo>
                  <a:cubicBezTo>
                    <a:pt x="6778" y="3515"/>
                    <a:pt x="6863" y="3094"/>
                    <a:pt x="6750" y="2813"/>
                  </a:cubicBezTo>
                  <a:cubicBezTo>
                    <a:pt x="6750" y="2364"/>
                    <a:pt x="6750" y="1970"/>
                    <a:pt x="6638" y="1633"/>
                  </a:cubicBezTo>
                  <a:cubicBezTo>
                    <a:pt x="6666" y="1465"/>
                    <a:pt x="6581" y="1184"/>
                    <a:pt x="6384" y="1128"/>
                  </a:cubicBezTo>
                  <a:cubicBezTo>
                    <a:pt x="6356" y="1240"/>
                    <a:pt x="6328" y="1296"/>
                    <a:pt x="6300" y="1380"/>
                  </a:cubicBezTo>
                  <a:cubicBezTo>
                    <a:pt x="6244" y="1380"/>
                    <a:pt x="6272" y="1296"/>
                    <a:pt x="6244" y="1268"/>
                  </a:cubicBezTo>
                  <a:cubicBezTo>
                    <a:pt x="6159" y="1268"/>
                    <a:pt x="6159" y="1324"/>
                    <a:pt x="6103" y="1324"/>
                  </a:cubicBezTo>
                  <a:cubicBezTo>
                    <a:pt x="6047" y="1184"/>
                    <a:pt x="5878" y="1184"/>
                    <a:pt x="5850" y="987"/>
                  </a:cubicBezTo>
                  <a:cubicBezTo>
                    <a:pt x="5822" y="987"/>
                    <a:pt x="5766" y="1043"/>
                    <a:pt x="5766" y="987"/>
                  </a:cubicBezTo>
                  <a:cubicBezTo>
                    <a:pt x="5822" y="931"/>
                    <a:pt x="5878" y="875"/>
                    <a:pt x="5962" y="847"/>
                  </a:cubicBezTo>
                  <a:cubicBezTo>
                    <a:pt x="6047" y="931"/>
                    <a:pt x="6103" y="931"/>
                    <a:pt x="6216" y="959"/>
                  </a:cubicBezTo>
                  <a:cubicBezTo>
                    <a:pt x="6187" y="678"/>
                    <a:pt x="5709" y="762"/>
                    <a:pt x="5428" y="734"/>
                  </a:cubicBezTo>
                  <a:cubicBezTo>
                    <a:pt x="5062" y="734"/>
                    <a:pt x="4613" y="706"/>
                    <a:pt x="4303" y="678"/>
                  </a:cubicBezTo>
                  <a:cubicBezTo>
                    <a:pt x="3938" y="454"/>
                    <a:pt x="3319" y="285"/>
                    <a:pt x="2841" y="397"/>
                  </a:cubicBezTo>
                  <a:cubicBezTo>
                    <a:pt x="2841" y="341"/>
                    <a:pt x="2784" y="341"/>
                    <a:pt x="2756" y="313"/>
                  </a:cubicBezTo>
                  <a:cubicBezTo>
                    <a:pt x="2588" y="482"/>
                    <a:pt x="2363" y="566"/>
                    <a:pt x="2166" y="706"/>
                  </a:cubicBezTo>
                  <a:cubicBezTo>
                    <a:pt x="2053" y="987"/>
                    <a:pt x="1941" y="1296"/>
                    <a:pt x="1856" y="1577"/>
                  </a:cubicBezTo>
                  <a:cubicBezTo>
                    <a:pt x="1884" y="1521"/>
                    <a:pt x="1828" y="1549"/>
                    <a:pt x="1800" y="1549"/>
                  </a:cubicBezTo>
                  <a:cubicBezTo>
                    <a:pt x="1772" y="1549"/>
                    <a:pt x="1800" y="1605"/>
                    <a:pt x="1772" y="1605"/>
                  </a:cubicBezTo>
                  <a:cubicBezTo>
                    <a:pt x="1969" y="1998"/>
                    <a:pt x="1716" y="2364"/>
                    <a:pt x="1688" y="2869"/>
                  </a:cubicBezTo>
                  <a:cubicBezTo>
                    <a:pt x="1463" y="3796"/>
                    <a:pt x="1181" y="4723"/>
                    <a:pt x="900" y="5650"/>
                  </a:cubicBezTo>
                  <a:cubicBezTo>
                    <a:pt x="759" y="5987"/>
                    <a:pt x="591" y="6296"/>
                    <a:pt x="478" y="6633"/>
                  </a:cubicBezTo>
                  <a:cubicBezTo>
                    <a:pt x="506" y="6661"/>
                    <a:pt x="563" y="6633"/>
                    <a:pt x="591" y="6661"/>
                  </a:cubicBezTo>
                  <a:cubicBezTo>
                    <a:pt x="591" y="6773"/>
                    <a:pt x="563" y="6801"/>
                    <a:pt x="563" y="6858"/>
                  </a:cubicBezTo>
                  <a:cubicBezTo>
                    <a:pt x="534" y="6773"/>
                    <a:pt x="450" y="6745"/>
                    <a:pt x="394" y="6773"/>
                  </a:cubicBezTo>
                  <a:cubicBezTo>
                    <a:pt x="422" y="6886"/>
                    <a:pt x="478" y="7195"/>
                    <a:pt x="394" y="7363"/>
                  </a:cubicBezTo>
                  <a:cubicBezTo>
                    <a:pt x="506" y="7728"/>
                    <a:pt x="422" y="8234"/>
                    <a:pt x="394" y="8599"/>
                  </a:cubicBezTo>
                  <a:cubicBezTo>
                    <a:pt x="366" y="9217"/>
                    <a:pt x="534" y="9919"/>
                    <a:pt x="281" y="10397"/>
                  </a:cubicBezTo>
                  <a:cubicBezTo>
                    <a:pt x="309" y="10453"/>
                    <a:pt x="281" y="10481"/>
                    <a:pt x="281" y="10565"/>
                  </a:cubicBezTo>
                  <a:cubicBezTo>
                    <a:pt x="253" y="10622"/>
                    <a:pt x="197" y="10762"/>
                    <a:pt x="253" y="10846"/>
                  </a:cubicBezTo>
                  <a:cubicBezTo>
                    <a:pt x="197" y="11183"/>
                    <a:pt x="113" y="11464"/>
                    <a:pt x="0" y="11801"/>
                  </a:cubicBezTo>
                  <a:cubicBezTo>
                    <a:pt x="394" y="12054"/>
                    <a:pt x="422" y="12840"/>
                    <a:pt x="619" y="13178"/>
                  </a:cubicBezTo>
                  <a:cubicBezTo>
                    <a:pt x="675" y="13178"/>
                    <a:pt x="619" y="13121"/>
                    <a:pt x="675" y="13121"/>
                  </a:cubicBezTo>
                  <a:cubicBezTo>
                    <a:pt x="731" y="13178"/>
                    <a:pt x="731" y="13318"/>
                    <a:pt x="788" y="13346"/>
                  </a:cubicBezTo>
                  <a:cubicBezTo>
                    <a:pt x="788" y="13346"/>
                    <a:pt x="816" y="13346"/>
                    <a:pt x="844" y="13346"/>
                  </a:cubicBezTo>
                  <a:cubicBezTo>
                    <a:pt x="759" y="13009"/>
                    <a:pt x="872" y="12616"/>
                    <a:pt x="816" y="12223"/>
                  </a:cubicBezTo>
                  <a:cubicBezTo>
                    <a:pt x="872" y="12054"/>
                    <a:pt x="872" y="11857"/>
                    <a:pt x="984" y="11717"/>
                  </a:cubicBezTo>
                  <a:cubicBezTo>
                    <a:pt x="1069" y="11717"/>
                    <a:pt x="1097" y="11633"/>
                    <a:pt x="1153" y="11548"/>
                  </a:cubicBezTo>
                  <a:cubicBezTo>
                    <a:pt x="984" y="11268"/>
                    <a:pt x="731" y="10846"/>
                    <a:pt x="731" y="10397"/>
                  </a:cubicBezTo>
                  <a:cubicBezTo>
                    <a:pt x="759" y="10256"/>
                    <a:pt x="816" y="10088"/>
                    <a:pt x="703" y="9975"/>
                  </a:cubicBezTo>
                  <a:cubicBezTo>
                    <a:pt x="647" y="9161"/>
                    <a:pt x="675" y="8094"/>
                    <a:pt x="759" y="7279"/>
                  </a:cubicBezTo>
                  <a:cubicBezTo>
                    <a:pt x="844" y="7054"/>
                    <a:pt x="872" y="6773"/>
                    <a:pt x="1041" y="6633"/>
                  </a:cubicBezTo>
                  <a:cubicBezTo>
                    <a:pt x="1181" y="6324"/>
                    <a:pt x="1266" y="5931"/>
                    <a:pt x="1350" y="5566"/>
                  </a:cubicBezTo>
                  <a:cubicBezTo>
                    <a:pt x="1406" y="5538"/>
                    <a:pt x="1463" y="5425"/>
                    <a:pt x="1434" y="5341"/>
                  </a:cubicBezTo>
                  <a:cubicBezTo>
                    <a:pt x="1659" y="4976"/>
                    <a:pt x="1772" y="4526"/>
                    <a:pt x="2025" y="4077"/>
                  </a:cubicBezTo>
                  <a:cubicBezTo>
                    <a:pt x="2222" y="5229"/>
                    <a:pt x="2250" y="6071"/>
                    <a:pt x="2334" y="7335"/>
                  </a:cubicBezTo>
                  <a:cubicBezTo>
                    <a:pt x="2306" y="7391"/>
                    <a:pt x="2250" y="7391"/>
                    <a:pt x="2250" y="7448"/>
                  </a:cubicBezTo>
                  <a:cubicBezTo>
                    <a:pt x="2334" y="7532"/>
                    <a:pt x="2391" y="7728"/>
                    <a:pt x="2306" y="7869"/>
                  </a:cubicBezTo>
                  <a:cubicBezTo>
                    <a:pt x="2419" y="8262"/>
                    <a:pt x="2391" y="8796"/>
                    <a:pt x="2419" y="9189"/>
                  </a:cubicBezTo>
                  <a:cubicBezTo>
                    <a:pt x="2503" y="9189"/>
                    <a:pt x="2447" y="9020"/>
                    <a:pt x="2503" y="8964"/>
                  </a:cubicBezTo>
                  <a:cubicBezTo>
                    <a:pt x="2503" y="9470"/>
                    <a:pt x="2447" y="9919"/>
                    <a:pt x="2531" y="10256"/>
                  </a:cubicBezTo>
                  <a:cubicBezTo>
                    <a:pt x="2503" y="10284"/>
                    <a:pt x="2475" y="10341"/>
                    <a:pt x="2419" y="10341"/>
                  </a:cubicBezTo>
                  <a:cubicBezTo>
                    <a:pt x="2363" y="10172"/>
                    <a:pt x="2503" y="9807"/>
                    <a:pt x="2250" y="9779"/>
                  </a:cubicBezTo>
                  <a:cubicBezTo>
                    <a:pt x="2250" y="10144"/>
                    <a:pt x="2250" y="10650"/>
                    <a:pt x="2278" y="11099"/>
                  </a:cubicBezTo>
                  <a:cubicBezTo>
                    <a:pt x="2363" y="12869"/>
                    <a:pt x="2306" y="14666"/>
                    <a:pt x="2391" y="16239"/>
                  </a:cubicBezTo>
                  <a:cubicBezTo>
                    <a:pt x="2419" y="16969"/>
                    <a:pt x="2222" y="17756"/>
                    <a:pt x="2278" y="18627"/>
                  </a:cubicBezTo>
                  <a:cubicBezTo>
                    <a:pt x="2278" y="18655"/>
                    <a:pt x="2334" y="18627"/>
                    <a:pt x="2334" y="18655"/>
                  </a:cubicBezTo>
                  <a:cubicBezTo>
                    <a:pt x="2334" y="18683"/>
                    <a:pt x="2278" y="18683"/>
                    <a:pt x="2278" y="18739"/>
                  </a:cubicBezTo>
                  <a:cubicBezTo>
                    <a:pt x="2278" y="18992"/>
                    <a:pt x="2166" y="19329"/>
                    <a:pt x="2194" y="19526"/>
                  </a:cubicBezTo>
                  <a:cubicBezTo>
                    <a:pt x="2222" y="19554"/>
                    <a:pt x="2306" y="19526"/>
                    <a:pt x="2306" y="19582"/>
                  </a:cubicBezTo>
                  <a:cubicBezTo>
                    <a:pt x="2250" y="19722"/>
                    <a:pt x="2194" y="19863"/>
                    <a:pt x="2194" y="20003"/>
                  </a:cubicBezTo>
                  <a:cubicBezTo>
                    <a:pt x="2250" y="20031"/>
                    <a:pt x="2278" y="19975"/>
                    <a:pt x="2306" y="20003"/>
                  </a:cubicBezTo>
                  <a:cubicBezTo>
                    <a:pt x="2334" y="20256"/>
                    <a:pt x="2334" y="20509"/>
                    <a:pt x="2531" y="20705"/>
                  </a:cubicBezTo>
                  <a:cubicBezTo>
                    <a:pt x="2531" y="20790"/>
                    <a:pt x="2559" y="20818"/>
                    <a:pt x="2531" y="20902"/>
                  </a:cubicBezTo>
                  <a:cubicBezTo>
                    <a:pt x="2616" y="20930"/>
                    <a:pt x="2644" y="20874"/>
                    <a:pt x="2672" y="20874"/>
                  </a:cubicBezTo>
                  <a:cubicBezTo>
                    <a:pt x="2700" y="20902"/>
                    <a:pt x="2700" y="20958"/>
                    <a:pt x="2672" y="20986"/>
                  </a:cubicBezTo>
                  <a:cubicBezTo>
                    <a:pt x="2447" y="20930"/>
                    <a:pt x="2278" y="20846"/>
                    <a:pt x="2166" y="20705"/>
                  </a:cubicBezTo>
                  <a:cubicBezTo>
                    <a:pt x="2166" y="20593"/>
                    <a:pt x="2194" y="20424"/>
                    <a:pt x="2053" y="20452"/>
                  </a:cubicBezTo>
                  <a:cubicBezTo>
                    <a:pt x="2081" y="20565"/>
                    <a:pt x="2053" y="20649"/>
                    <a:pt x="2081" y="20761"/>
                  </a:cubicBezTo>
                  <a:cubicBezTo>
                    <a:pt x="2081" y="20790"/>
                    <a:pt x="1997" y="20761"/>
                    <a:pt x="2025" y="20818"/>
                  </a:cubicBezTo>
                  <a:cubicBezTo>
                    <a:pt x="2053" y="20818"/>
                    <a:pt x="2025" y="20846"/>
                    <a:pt x="2025" y="20846"/>
                  </a:cubicBezTo>
                  <a:cubicBezTo>
                    <a:pt x="2053" y="20902"/>
                    <a:pt x="2109" y="20902"/>
                    <a:pt x="2194" y="20874"/>
                  </a:cubicBezTo>
                  <a:cubicBezTo>
                    <a:pt x="2306" y="21042"/>
                    <a:pt x="2531" y="21014"/>
                    <a:pt x="2672" y="21098"/>
                  </a:cubicBezTo>
                  <a:cubicBezTo>
                    <a:pt x="2672" y="21183"/>
                    <a:pt x="2644" y="21211"/>
                    <a:pt x="2672" y="21267"/>
                  </a:cubicBezTo>
                  <a:cubicBezTo>
                    <a:pt x="2813" y="21267"/>
                    <a:pt x="2813" y="21155"/>
                    <a:pt x="2897" y="21098"/>
                  </a:cubicBezTo>
                  <a:cubicBezTo>
                    <a:pt x="3066" y="21155"/>
                    <a:pt x="3206" y="20930"/>
                    <a:pt x="3319" y="21098"/>
                  </a:cubicBezTo>
                  <a:cubicBezTo>
                    <a:pt x="3516" y="21042"/>
                    <a:pt x="3544" y="20846"/>
                    <a:pt x="3656" y="20705"/>
                  </a:cubicBezTo>
                  <a:cubicBezTo>
                    <a:pt x="3713" y="20733"/>
                    <a:pt x="3769" y="20790"/>
                    <a:pt x="3797" y="20874"/>
                  </a:cubicBezTo>
                  <a:cubicBezTo>
                    <a:pt x="3741" y="20874"/>
                    <a:pt x="3684" y="20902"/>
                    <a:pt x="3628" y="20930"/>
                  </a:cubicBezTo>
                  <a:cubicBezTo>
                    <a:pt x="3797" y="21014"/>
                    <a:pt x="3853" y="21239"/>
                    <a:pt x="4050" y="21267"/>
                  </a:cubicBezTo>
                  <a:cubicBezTo>
                    <a:pt x="4050" y="21211"/>
                    <a:pt x="4106" y="21239"/>
                    <a:pt x="4078" y="21183"/>
                  </a:cubicBezTo>
                  <a:cubicBezTo>
                    <a:pt x="3966" y="21070"/>
                    <a:pt x="3881" y="21014"/>
                    <a:pt x="3797" y="20874"/>
                  </a:cubicBezTo>
                  <a:cubicBezTo>
                    <a:pt x="3881" y="20902"/>
                    <a:pt x="3938" y="20902"/>
                    <a:pt x="3994" y="20846"/>
                  </a:cubicBezTo>
                  <a:cubicBezTo>
                    <a:pt x="4022" y="20958"/>
                    <a:pt x="4191" y="20930"/>
                    <a:pt x="4163" y="21098"/>
                  </a:cubicBezTo>
                  <a:cubicBezTo>
                    <a:pt x="4247" y="21098"/>
                    <a:pt x="4331" y="21070"/>
                    <a:pt x="4359" y="20986"/>
                  </a:cubicBezTo>
                  <a:cubicBezTo>
                    <a:pt x="4331" y="20930"/>
                    <a:pt x="4359" y="20761"/>
                    <a:pt x="4444" y="20733"/>
                  </a:cubicBezTo>
                  <a:cubicBezTo>
                    <a:pt x="4472" y="20930"/>
                    <a:pt x="4669" y="20958"/>
                    <a:pt x="4781" y="21098"/>
                  </a:cubicBezTo>
                  <a:cubicBezTo>
                    <a:pt x="4613" y="21183"/>
                    <a:pt x="4359" y="21239"/>
                    <a:pt x="4303" y="21379"/>
                  </a:cubicBezTo>
                  <a:cubicBezTo>
                    <a:pt x="4669" y="21323"/>
                    <a:pt x="4838" y="20958"/>
                    <a:pt x="5259" y="21098"/>
                  </a:cubicBezTo>
                  <a:cubicBezTo>
                    <a:pt x="5287" y="21042"/>
                    <a:pt x="5231" y="20986"/>
                    <a:pt x="5287" y="20986"/>
                  </a:cubicBezTo>
                  <a:cubicBezTo>
                    <a:pt x="5344" y="20986"/>
                    <a:pt x="5316" y="21070"/>
                    <a:pt x="5344" y="21070"/>
                  </a:cubicBezTo>
                  <a:cubicBezTo>
                    <a:pt x="5541" y="21014"/>
                    <a:pt x="5766" y="20902"/>
                    <a:pt x="5962" y="20930"/>
                  </a:cubicBezTo>
                  <a:cubicBezTo>
                    <a:pt x="5906" y="20986"/>
                    <a:pt x="5822" y="21042"/>
                    <a:pt x="5709" y="21070"/>
                  </a:cubicBezTo>
                  <a:cubicBezTo>
                    <a:pt x="5878" y="21576"/>
                    <a:pt x="6750" y="21239"/>
                    <a:pt x="7144" y="21323"/>
                  </a:cubicBezTo>
                  <a:cubicBezTo>
                    <a:pt x="7144" y="21295"/>
                    <a:pt x="7172" y="21295"/>
                    <a:pt x="7172" y="21239"/>
                  </a:cubicBezTo>
                  <a:cubicBezTo>
                    <a:pt x="6834" y="21098"/>
                    <a:pt x="6244" y="21351"/>
                    <a:pt x="5878" y="21155"/>
                  </a:cubicBezTo>
                  <a:cubicBezTo>
                    <a:pt x="6328" y="21042"/>
                    <a:pt x="6975" y="21183"/>
                    <a:pt x="7144" y="20733"/>
                  </a:cubicBezTo>
                  <a:cubicBezTo>
                    <a:pt x="7087" y="20621"/>
                    <a:pt x="7031" y="20565"/>
                    <a:pt x="7059" y="20481"/>
                  </a:cubicBezTo>
                  <a:cubicBezTo>
                    <a:pt x="6863" y="20396"/>
                    <a:pt x="7144" y="19947"/>
                    <a:pt x="6806" y="20003"/>
                  </a:cubicBezTo>
                  <a:cubicBezTo>
                    <a:pt x="6750" y="19947"/>
                    <a:pt x="6750" y="19891"/>
                    <a:pt x="6722" y="19835"/>
                  </a:cubicBezTo>
                  <a:cubicBezTo>
                    <a:pt x="6863" y="19863"/>
                    <a:pt x="6863" y="19778"/>
                    <a:pt x="6975" y="19750"/>
                  </a:cubicBezTo>
                  <a:cubicBezTo>
                    <a:pt x="6975" y="20059"/>
                    <a:pt x="7200" y="20256"/>
                    <a:pt x="7284" y="20509"/>
                  </a:cubicBezTo>
                  <a:cubicBezTo>
                    <a:pt x="7341" y="20649"/>
                    <a:pt x="7284" y="20790"/>
                    <a:pt x="7397" y="20874"/>
                  </a:cubicBezTo>
                  <a:cubicBezTo>
                    <a:pt x="7509" y="20790"/>
                    <a:pt x="7453" y="20649"/>
                    <a:pt x="7397" y="20509"/>
                  </a:cubicBezTo>
                  <a:cubicBezTo>
                    <a:pt x="7313" y="20256"/>
                    <a:pt x="7087" y="20003"/>
                    <a:pt x="7087" y="19722"/>
                  </a:cubicBezTo>
                  <a:cubicBezTo>
                    <a:pt x="7031" y="19666"/>
                    <a:pt x="6975" y="19638"/>
                    <a:pt x="6863" y="19638"/>
                  </a:cubicBezTo>
                  <a:cubicBezTo>
                    <a:pt x="6806" y="19666"/>
                    <a:pt x="6778" y="19750"/>
                    <a:pt x="6666" y="19750"/>
                  </a:cubicBezTo>
                  <a:cubicBezTo>
                    <a:pt x="6609" y="19694"/>
                    <a:pt x="6497" y="19582"/>
                    <a:pt x="6497" y="19469"/>
                  </a:cubicBezTo>
                  <a:cubicBezTo>
                    <a:pt x="6441" y="19469"/>
                    <a:pt x="6413" y="19413"/>
                    <a:pt x="6356" y="19413"/>
                  </a:cubicBezTo>
                  <a:cubicBezTo>
                    <a:pt x="6300" y="19497"/>
                    <a:pt x="6131" y="19497"/>
                    <a:pt x="6075" y="19582"/>
                  </a:cubicBezTo>
                  <a:cubicBezTo>
                    <a:pt x="6019" y="19582"/>
                    <a:pt x="6019" y="19526"/>
                    <a:pt x="5962" y="19526"/>
                  </a:cubicBezTo>
                  <a:cubicBezTo>
                    <a:pt x="5906" y="19638"/>
                    <a:pt x="5794" y="19750"/>
                    <a:pt x="5625" y="19778"/>
                  </a:cubicBezTo>
                  <a:cubicBezTo>
                    <a:pt x="5625" y="19722"/>
                    <a:pt x="5709" y="19638"/>
                    <a:pt x="5625" y="19582"/>
                  </a:cubicBezTo>
                  <a:cubicBezTo>
                    <a:pt x="5597" y="19526"/>
                    <a:pt x="5541" y="19694"/>
                    <a:pt x="5512" y="19638"/>
                  </a:cubicBezTo>
                  <a:cubicBezTo>
                    <a:pt x="5484" y="19554"/>
                    <a:pt x="5428" y="19469"/>
                    <a:pt x="5428" y="19357"/>
                  </a:cubicBezTo>
                  <a:cubicBezTo>
                    <a:pt x="5456" y="19329"/>
                    <a:pt x="5484" y="19273"/>
                    <a:pt x="5541" y="19273"/>
                  </a:cubicBezTo>
                  <a:cubicBezTo>
                    <a:pt x="5625" y="19048"/>
                    <a:pt x="5344" y="18823"/>
                    <a:pt x="5428" y="18571"/>
                  </a:cubicBezTo>
                  <a:cubicBezTo>
                    <a:pt x="5456" y="18599"/>
                    <a:pt x="5456" y="18627"/>
                    <a:pt x="5512" y="18627"/>
                  </a:cubicBezTo>
                  <a:cubicBezTo>
                    <a:pt x="5569" y="18542"/>
                    <a:pt x="5541" y="18514"/>
                    <a:pt x="5541" y="18402"/>
                  </a:cubicBezTo>
                  <a:cubicBezTo>
                    <a:pt x="5597" y="18374"/>
                    <a:pt x="5653" y="18374"/>
                    <a:pt x="5681" y="18318"/>
                  </a:cubicBezTo>
                  <a:cubicBezTo>
                    <a:pt x="5597" y="18290"/>
                    <a:pt x="5681" y="18233"/>
                    <a:pt x="5681" y="18149"/>
                  </a:cubicBezTo>
                  <a:cubicBezTo>
                    <a:pt x="5625" y="17419"/>
                    <a:pt x="5709" y="16689"/>
                    <a:pt x="5737" y="15958"/>
                  </a:cubicBezTo>
                  <a:cubicBezTo>
                    <a:pt x="5737" y="15706"/>
                    <a:pt x="5794" y="15453"/>
                    <a:pt x="5794" y="15200"/>
                  </a:cubicBezTo>
                  <a:cubicBezTo>
                    <a:pt x="5794" y="15088"/>
                    <a:pt x="5766" y="15003"/>
                    <a:pt x="5766" y="14891"/>
                  </a:cubicBezTo>
                  <a:cubicBezTo>
                    <a:pt x="5794" y="14722"/>
                    <a:pt x="5906" y="14526"/>
                    <a:pt x="5850" y="14329"/>
                  </a:cubicBezTo>
                  <a:cubicBezTo>
                    <a:pt x="5878" y="14357"/>
                    <a:pt x="5822" y="14413"/>
                    <a:pt x="5794" y="14357"/>
                  </a:cubicBezTo>
                  <a:cubicBezTo>
                    <a:pt x="5850" y="14189"/>
                    <a:pt x="5766" y="14161"/>
                    <a:pt x="5878" y="14020"/>
                  </a:cubicBezTo>
                  <a:cubicBezTo>
                    <a:pt x="5850" y="13908"/>
                    <a:pt x="5934" y="13767"/>
                    <a:pt x="5822" y="13739"/>
                  </a:cubicBezTo>
                  <a:cubicBezTo>
                    <a:pt x="5878" y="13711"/>
                    <a:pt x="5850" y="13683"/>
                    <a:pt x="5822" y="13627"/>
                  </a:cubicBezTo>
                  <a:cubicBezTo>
                    <a:pt x="5850" y="13627"/>
                    <a:pt x="5878" y="13627"/>
                    <a:pt x="5878" y="13599"/>
                  </a:cubicBezTo>
                  <a:cubicBezTo>
                    <a:pt x="5822" y="13515"/>
                    <a:pt x="5906" y="13430"/>
                    <a:pt x="5906" y="13318"/>
                  </a:cubicBezTo>
                  <a:cubicBezTo>
                    <a:pt x="5906" y="13262"/>
                    <a:pt x="5878" y="13206"/>
                    <a:pt x="5878" y="13149"/>
                  </a:cubicBezTo>
                  <a:cubicBezTo>
                    <a:pt x="5878" y="13149"/>
                    <a:pt x="5906" y="13121"/>
                    <a:pt x="5934" y="13093"/>
                  </a:cubicBezTo>
                  <a:cubicBezTo>
                    <a:pt x="5962" y="13009"/>
                    <a:pt x="5934" y="12756"/>
                    <a:pt x="5962" y="12588"/>
                  </a:cubicBezTo>
                  <a:cubicBezTo>
                    <a:pt x="5962" y="12419"/>
                    <a:pt x="5991" y="12138"/>
                    <a:pt x="6019" y="12026"/>
                  </a:cubicBezTo>
                  <a:cubicBezTo>
                    <a:pt x="6019" y="11885"/>
                    <a:pt x="5991" y="11661"/>
                    <a:pt x="6075" y="11773"/>
                  </a:cubicBezTo>
                  <a:cubicBezTo>
                    <a:pt x="6103" y="11492"/>
                    <a:pt x="6075" y="11408"/>
                    <a:pt x="6187" y="11183"/>
                  </a:cubicBezTo>
                  <a:cubicBezTo>
                    <a:pt x="6187" y="11239"/>
                    <a:pt x="6159" y="11352"/>
                    <a:pt x="6216" y="11380"/>
                  </a:cubicBezTo>
                  <a:cubicBezTo>
                    <a:pt x="6244" y="10790"/>
                    <a:pt x="6328" y="10256"/>
                    <a:pt x="6441" y="9723"/>
                  </a:cubicBezTo>
                  <a:cubicBezTo>
                    <a:pt x="6497" y="9723"/>
                    <a:pt x="6497" y="9695"/>
                    <a:pt x="6497" y="9667"/>
                  </a:cubicBezTo>
                  <a:cubicBezTo>
                    <a:pt x="6497" y="9245"/>
                    <a:pt x="6553" y="8964"/>
                    <a:pt x="6581" y="8627"/>
                  </a:cubicBezTo>
                  <a:cubicBezTo>
                    <a:pt x="6497" y="8515"/>
                    <a:pt x="6581" y="8318"/>
                    <a:pt x="6581" y="8206"/>
                  </a:cubicBezTo>
                  <a:cubicBezTo>
                    <a:pt x="6609" y="8150"/>
                    <a:pt x="6553" y="8122"/>
                    <a:pt x="6553" y="8037"/>
                  </a:cubicBezTo>
                  <a:cubicBezTo>
                    <a:pt x="6525" y="7869"/>
                    <a:pt x="6638" y="7644"/>
                    <a:pt x="6581" y="7419"/>
                  </a:cubicBezTo>
                  <a:cubicBezTo>
                    <a:pt x="6609" y="7419"/>
                    <a:pt x="6666" y="7419"/>
                    <a:pt x="6638" y="7391"/>
                  </a:cubicBezTo>
                  <a:cubicBezTo>
                    <a:pt x="6609" y="7363"/>
                    <a:pt x="6666" y="7335"/>
                    <a:pt x="6638" y="7279"/>
                  </a:cubicBezTo>
                  <a:cubicBezTo>
                    <a:pt x="6666" y="7251"/>
                    <a:pt x="6694" y="7195"/>
                    <a:pt x="6722" y="7139"/>
                  </a:cubicBezTo>
                  <a:cubicBezTo>
                    <a:pt x="6638" y="6661"/>
                    <a:pt x="6750" y="6184"/>
                    <a:pt x="6750" y="5846"/>
                  </a:cubicBezTo>
                  <a:cubicBezTo>
                    <a:pt x="6919" y="5959"/>
                    <a:pt x="6778" y="6268"/>
                    <a:pt x="7003" y="6380"/>
                  </a:cubicBezTo>
                  <a:cubicBezTo>
                    <a:pt x="7059" y="6408"/>
                    <a:pt x="7059" y="6296"/>
                    <a:pt x="7087" y="6352"/>
                  </a:cubicBezTo>
                  <a:cubicBezTo>
                    <a:pt x="7087" y="6493"/>
                    <a:pt x="7172" y="6605"/>
                    <a:pt x="7228" y="6717"/>
                  </a:cubicBezTo>
                  <a:cubicBezTo>
                    <a:pt x="7256" y="6801"/>
                    <a:pt x="7228" y="6970"/>
                    <a:pt x="7341" y="6998"/>
                  </a:cubicBezTo>
                  <a:cubicBezTo>
                    <a:pt x="7509" y="6886"/>
                    <a:pt x="7228" y="6717"/>
                    <a:pt x="7341" y="6577"/>
                  </a:cubicBezTo>
                  <a:cubicBezTo>
                    <a:pt x="7397" y="6689"/>
                    <a:pt x="7397" y="6830"/>
                    <a:pt x="7481" y="6942"/>
                  </a:cubicBezTo>
                  <a:cubicBezTo>
                    <a:pt x="7875" y="6914"/>
                    <a:pt x="8044" y="7251"/>
                    <a:pt x="8297" y="7419"/>
                  </a:cubicBezTo>
                  <a:cubicBezTo>
                    <a:pt x="8353" y="7335"/>
                    <a:pt x="8156" y="7307"/>
                    <a:pt x="8184" y="7251"/>
                  </a:cubicBezTo>
                  <a:cubicBezTo>
                    <a:pt x="9169" y="7560"/>
                    <a:pt x="9900" y="8122"/>
                    <a:pt x="10856" y="8431"/>
                  </a:cubicBezTo>
                  <a:cubicBezTo>
                    <a:pt x="10884" y="8487"/>
                    <a:pt x="10969" y="8515"/>
                    <a:pt x="10997" y="8599"/>
                  </a:cubicBezTo>
                  <a:cubicBezTo>
                    <a:pt x="10941" y="8852"/>
                    <a:pt x="10659" y="9273"/>
                    <a:pt x="10828" y="9554"/>
                  </a:cubicBezTo>
                  <a:cubicBezTo>
                    <a:pt x="10912" y="9554"/>
                    <a:pt x="10884" y="9414"/>
                    <a:pt x="10941" y="9470"/>
                  </a:cubicBezTo>
                  <a:cubicBezTo>
                    <a:pt x="10969" y="9217"/>
                    <a:pt x="11053" y="8936"/>
                    <a:pt x="11166" y="8712"/>
                  </a:cubicBezTo>
                  <a:cubicBezTo>
                    <a:pt x="11222" y="8768"/>
                    <a:pt x="11109" y="8768"/>
                    <a:pt x="11166" y="8824"/>
                  </a:cubicBezTo>
                  <a:cubicBezTo>
                    <a:pt x="11053" y="8936"/>
                    <a:pt x="11081" y="9077"/>
                    <a:pt x="11053" y="9217"/>
                  </a:cubicBezTo>
                  <a:cubicBezTo>
                    <a:pt x="10997" y="9498"/>
                    <a:pt x="10828" y="9779"/>
                    <a:pt x="10941" y="10144"/>
                  </a:cubicBezTo>
                  <a:cubicBezTo>
                    <a:pt x="11166" y="10060"/>
                    <a:pt x="11334" y="10088"/>
                    <a:pt x="11559" y="10088"/>
                  </a:cubicBezTo>
                  <a:cubicBezTo>
                    <a:pt x="11616" y="9919"/>
                    <a:pt x="11841" y="9779"/>
                    <a:pt x="11784" y="9610"/>
                  </a:cubicBezTo>
                  <a:cubicBezTo>
                    <a:pt x="11869" y="9526"/>
                    <a:pt x="11869" y="9526"/>
                    <a:pt x="11953" y="9386"/>
                  </a:cubicBezTo>
                  <a:cubicBezTo>
                    <a:pt x="11925" y="9358"/>
                    <a:pt x="11841" y="9386"/>
                    <a:pt x="11812" y="9358"/>
                  </a:cubicBezTo>
                  <a:cubicBezTo>
                    <a:pt x="11841" y="9329"/>
                    <a:pt x="11812" y="9273"/>
                    <a:pt x="11812" y="9245"/>
                  </a:cubicBezTo>
                  <a:cubicBezTo>
                    <a:pt x="11616" y="9161"/>
                    <a:pt x="11503" y="9020"/>
                    <a:pt x="11391" y="8852"/>
                  </a:cubicBezTo>
                  <a:cubicBezTo>
                    <a:pt x="11559" y="8852"/>
                    <a:pt x="11644" y="8992"/>
                    <a:pt x="11784" y="9105"/>
                  </a:cubicBezTo>
                  <a:cubicBezTo>
                    <a:pt x="11869" y="9161"/>
                    <a:pt x="11981" y="9217"/>
                    <a:pt x="12066" y="9273"/>
                  </a:cubicBezTo>
                  <a:cubicBezTo>
                    <a:pt x="12037" y="9470"/>
                    <a:pt x="12234" y="9470"/>
                    <a:pt x="12234" y="9667"/>
                  </a:cubicBezTo>
                  <a:cubicBezTo>
                    <a:pt x="12206" y="9695"/>
                    <a:pt x="12178" y="9723"/>
                    <a:pt x="12206" y="9807"/>
                  </a:cubicBezTo>
                  <a:cubicBezTo>
                    <a:pt x="12262" y="9863"/>
                    <a:pt x="12291" y="9807"/>
                    <a:pt x="12403" y="9807"/>
                  </a:cubicBezTo>
                  <a:cubicBezTo>
                    <a:pt x="12431" y="9667"/>
                    <a:pt x="12656" y="9582"/>
                    <a:pt x="12656" y="9386"/>
                  </a:cubicBezTo>
                  <a:cubicBezTo>
                    <a:pt x="12516" y="9217"/>
                    <a:pt x="12572" y="9049"/>
                    <a:pt x="12375" y="8936"/>
                  </a:cubicBezTo>
                  <a:cubicBezTo>
                    <a:pt x="12403" y="8880"/>
                    <a:pt x="12459" y="8852"/>
                    <a:pt x="12487" y="8796"/>
                  </a:cubicBezTo>
                  <a:cubicBezTo>
                    <a:pt x="12403" y="8543"/>
                    <a:pt x="12459" y="8206"/>
                    <a:pt x="12375" y="7981"/>
                  </a:cubicBezTo>
                  <a:cubicBezTo>
                    <a:pt x="12319" y="7981"/>
                    <a:pt x="12291" y="7925"/>
                    <a:pt x="12234" y="7953"/>
                  </a:cubicBezTo>
                  <a:cubicBezTo>
                    <a:pt x="12206" y="8206"/>
                    <a:pt x="12347" y="8374"/>
                    <a:pt x="12291" y="8627"/>
                  </a:cubicBezTo>
                  <a:cubicBezTo>
                    <a:pt x="12178" y="8543"/>
                    <a:pt x="12066" y="8459"/>
                    <a:pt x="11981" y="8346"/>
                  </a:cubicBezTo>
                  <a:cubicBezTo>
                    <a:pt x="12009" y="8318"/>
                    <a:pt x="12009" y="8262"/>
                    <a:pt x="12066" y="8262"/>
                  </a:cubicBezTo>
                  <a:cubicBezTo>
                    <a:pt x="12009" y="8094"/>
                    <a:pt x="12037" y="7869"/>
                    <a:pt x="12262" y="7813"/>
                  </a:cubicBezTo>
                  <a:cubicBezTo>
                    <a:pt x="12262" y="7869"/>
                    <a:pt x="12291" y="7869"/>
                    <a:pt x="12319" y="7897"/>
                  </a:cubicBezTo>
                  <a:cubicBezTo>
                    <a:pt x="12628" y="7841"/>
                    <a:pt x="12797" y="7560"/>
                    <a:pt x="12994" y="7391"/>
                  </a:cubicBezTo>
                  <a:cubicBezTo>
                    <a:pt x="13219" y="7139"/>
                    <a:pt x="13528" y="6942"/>
                    <a:pt x="13612" y="6633"/>
                  </a:cubicBezTo>
                  <a:cubicBezTo>
                    <a:pt x="13837" y="6380"/>
                    <a:pt x="14147" y="6212"/>
                    <a:pt x="14259" y="5818"/>
                  </a:cubicBezTo>
                  <a:cubicBezTo>
                    <a:pt x="14259" y="5790"/>
                    <a:pt x="14203" y="5846"/>
                    <a:pt x="14203" y="5790"/>
                  </a:cubicBezTo>
                  <a:cubicBezTo>
                    <a:pt x="14259" y="5622"/>
                    <a:pt x="14428" y="5453"/>
                    <a:pt x="14287" y="5341"/>
                  </a:cubicBezTo>
                  <a:cubicBezTo>
                    <a:pt x="14428" y="4526"/>
                    <a:pt x="14681" y="3880"/>
                    <a:pt x="14822" y="3178"/>
                  </a:cubicBezTo>
                  <a:cubicBezTo>
                    <a:pt x="14991" y="2813"/>
                    <a:pt x="14962" y="2448"/>
                    <a:pt x="15131" y="2083"/>
                  </a:cubicBezTo>
                  <a:cubicBezTo>
                    <a:pt x="15244" y="1830"/>
                    <a:pt x="15187" y="1661"/>
                    <a:pt x="15384" y="1577"/>
                  </a:cubicBezTo>
                  <a:cubicBezTo>
                    <a:pt x="15413" y="1830"/>
                    <a:pt x="15441" y="2055"/>
                    <a:pt x="15216" y="2111"/>
                  </a:cubicBezTo>
                  <a:cubicBezTo>
                    <a:pt x="15187" y="2251"/>
                    <a:pt x="15159" y="2335"/>
                    <a:pt x="15159" y="2504"/>
                  </a:cubicBezTo>
                  <a:cubicBezTo>
                    <a:pt x="15187" y="2504"/>
                    <a:pt x="15244" y="2504"/>
                    <a:pt x="15216" y="2560"/>
                  </a:cubicBezTo>
                  <a:cubicBezTo>
                    <a:pt x="15272" y="2532"/>
                    <a:pt x="15187" y="2392"/>
                    <a:pt x="15300" y="2335"/>
                  </a:cubicBezTo>
                  <a:cubicBezTo>
                    <a:pt x="15244" y="2869"/>
                    <a:pt x="15497" y="3543"/>
                    <a:pt x="15300" y="3936"/>
                  </a:cubicBezTo>
                  <a:cubicBezTo>
                    <a:pt x="15328" y="3965"/>
                    <a:pt x="15384" y="3965"/>
                    <a:pt x="15384" y="4021"/>
                  </a:cubicBezTo>
                  <a:cubicBezTo>
                    <a:pt x="15413" y="4470"/>
                    <a:pt x="15356" y="5172"/>
                    <a:pt x="15413" y="5622"/>
                  </a:cubicBezTo>
                  <a:cubicBezTo>
                    <a:pt x="15328" y="6324"/>
                    <a:pt x="15525" y="6858"/>
                    <a:pt x="15356" y="7532"/>
                  </a:cubicBezTo>
                  <a:cubicBezTo>
                    <a:pt x="15497" y="7672"/>
                    <a:pt x="15441" y="7785"/>
                    <a:pt x="15469" y="7981"/>
                  </a:cubicBezTo>
                  <a:cubicBezTo>
                    <a:pt x="15553" y="8094"/>
                    <a:pt x="15581" y="8290"/>
                    <a:pt x="15581" y="8459"/>
                  </a:cubicBezTo>
                  <a:cubicBezTo>
                    <a:pt x="15553" y="8992"/>
                    <a:pt x="15553" y="9610"/>
                    <a:pt x="15497" y="10116"/>
                  </a:cubicBezTo>
                  <a:cubicBezTo>
                    <a:pt x="15553" y="10228"/>
                    <a:pt x="15497" y="10313"/>
                    <a:pt x="15525" y="10425"/>
                  </a:cubicBezTo>
                  <a:cubicBezTo>
                    <a:pt x="15469" y="10481"/>
                    <a:pt x="15384" y="10565"/>
                    <a:pt x="15413" y="10650"/>
                  </a:cubicBezTo>
                  <a:cubicBezTo>
                    <a:pt x="15413" y="10734"/>
                    <a:pt x="15469" y="10678"/>
                    <a:pt x="15497" y="10706"/>
                  </a:cubicBezTo>
                  <a:cubicBezTo>
                    <a:pt x="15497" y="10846"/>
                    <a:pt x="15525" y="11099"/>
                    <a:pt x="15469" y="11239"/>
                  </a:cubicBezTo>
                  <a:cubicBezTo>
                    <a:pt x="15525" y="11520"/>
                    <a:pt x="15469" y="11857"/>
                    <a:pt x="15469" y="12194"/>
                  </a:cubicBezTo>
                  <a:cubicBezTo>
                    <a:pt x="15441" y="12869"/>
                    <a:pt x="15581" y="13543"/>
                    <a:pt x="15553" y="14245"/>
                  </a:cubicBezTo>
                  <a:cubicBezTo>
                    <a:pt x="15553" y="14498"/>
                    <a:pt x="15469" y="14807"/>
                    <a:pt x="15441" y="15116"/>
                  </a:cubicBezTo>
                  <a:cubicBezTo>
                    <a:pt x="15441" y="15200"/>
                    <a:pt x="15469" y="15312"/>
                    <a:pt x="15441" y="15397"/>
                  </a:cubicBezTo>
                  <a:cubicBezTo>
                    <a:pt x="15441" y="15453"/>
                    <a:pt x="15384" y="15509"/>
                    <a:pt x="15384" y="15565"/>
                  </a:cubicBezTo>
                  <a:cubicBezTo>
                    <a:pt x="15328" y="15874"/>
                    <a:pt x="15497" y="16239"/>
                    <a:pt x="15356" y="16548"/>
                  </a:cubicBezTo>
                  <a:cubicBezTo>
                    <a:pt x="15441" y="16661"/>
                    <a:pt x="15413" y="16801"/>
                    <a:pt x="15328" y="16913"/>
                  </a:cubicBezTo>
                  <a:cubicBezTo>
                    <a:pt x="15413" y="17335"/>
                    <a:pt x="15300" y="17784"/>
                    <a:pt x="15328" y="18149"/>
                  </a:cubicBezTo>
                  <a:cubicBezTo>
                    <a:pt x="15300" y="18205"/>
                    <a:pt x="15272" y="18262"/>
                    <a:pt x="15300" y="18346"/>
                  </a:cubicBezTo>
                  <a:cubicBezTo>
                    <a:pt x="15328" y="18542"/>
                    <a:pt x="15356" y="18823"/>
                    <a:pt x="15356" y="19048"/>
                  </a:cubicBezTo>
                  <a:cubicBezTo>
                    <a:pt x="15356" y="19217"/>
                    <a:pt x="15300" y="19385"/>
                    <a:pt x="15159" y="19497"/>
                  </a:cubicBezTo>
                  <a:cubicBezTo>
                    <a:pt x="15103" y="19497"/>
                    <a:pt x="15131" y="19413"/>
                    <a:pt x="15047" y="19413"/>
                  </a:cubicBezTo>
                  <a:cubicBezTo>
                    <a:pt x="15047" y="19441"/>
                    <a:pt x="15019" y="19441"/>
                    <a:pt x="14991" y="19441"/>
                  </a:cubicBezTo>
                  <a:cubicBezTo>
                    <a:pt x="14991" y="19497"/>
                    <a:pt x="15019" y="19526"/>
                    <a:pt x="15019" y="19582"/>
                  </a:cubicBezTo>
                  <a:cubicBezTo>
                    <a:pt x="14653" y="19694"/>
                    <a:pt x="14653" y="19132"/>
                    <a:pt x="14175" y="19245"/>
                  </a:cubicBezTo>
                  <a:cubicBezTo>
                    <a:pt x="14091" y="19357"/>
                    <a:pt x="14062" y="19497"/>
                    <a:pt x="13950" y="19582"/>
                  </a:cubicBezTo>
                  <a:cubicBezTo>
                    <a:pt x="13922" y="19526"/>
                    <a:pt x="13922" y="19497"/>
                    <a:pt x="13866" y="19497"/>
                  </a:cubicBezTo>
                  <a:cubicBezTo>
                    <a:pt x="13837" y="19469"/>
                    <a:pt x="13837" y="19526"/>
                    <a:pt x="13781" y="19497"/>
                  </a:cubicBezTo>
                  <a:cubicBezTo>
                    <a:pt x="13612" y="19891"/>
                    <a:pt x="13556" y="20256"/>
                    <a:pt x="13387" y="20649"/>
                  </a:cubicBezTo>
                  <a:cubicBezTo>
                    <a:pt x="13528" y="20705"/>
                    <a:pt x="13697" y="20846"/>
                    <a:pt x="13922" y="20790"/>
                  </a:cubicBezTo>
                  <a:cubicBezTo>
                    <a:pt x="13922" y="20733"/>
                    <a:pt x="13809" y="20733"/>
                    <a:pt x="13866" y="20705"/>
                  </a:cubicBezTo>
                  <a:cubicBezTo>
                    <a:pt x="13978" y="20677"/>
                    <a:pt x="13894" y="20761"/>
                    <a:pt x="13950" y="20790"/>
                  </a:cubicBezTo>
                  <a:cubicBezTo>
                    <a:pt x="14034" y="20874"/>
                    <a:pt x="14344" y="20846"/>
                    <a:pt x="14372" y="20790"/>
                  </a:cubicBezTo>
                  <a:cubicBezTo>
                    <a:pt x="14513" y="20846"/>
                    <a:pt x="14737" y="20818"/>
                    <a:pt x="14906" y="20790"/>
                  </a:cubicBezTo>
                  <a:cubicBezTo>
                    <a:pt x="15019" y="20790"/>
                    <a:pt x="15187" y="20846"/>
                    <a:pt x="15244" y="20705"/>
                  </a:cubicBezTo>
                  <a:cubicBezTo>
                    <a:pt x="15216" y="20705"/>
                    <a:pt x="15216" y="20677"/>
                    <a:pt x="15216" y="20677"/>
                  </a:cubicBezTo>
                  <a:cubicBezTo>
                    <a:pt x="15019" y="20621"/>
                    <a:pt x="14737" y="20705"/>
                    <a:pt x="14541" y="20621"/>
                  </a:cubicBezTo>
                  <a:cubicBezTo>
                    <a:pt x="14766" y="20593"/>
                    <a:pt x="15075" y="20368"/>
                    <a:pt x="15356" y="20537"/>
                  </a:cubicBezTo>
                  <a:cubicBezTo>
                    <a:pt x="15300" y="20565"/>
                    <a:pt x="15244" y="20509"/>
                    <a:pt x="15244" y="20593"/>
                  </a:cubicBezTo>
                  <a:cubicBezTo>
                    <a:pt x="15300" y="20649"/>
                    <a:pt x="15356" y="20621"/>
                    <a:pt x="15413" y="20593"/>
                  </a:cubicBezTo>
                  <a:cubicBezTo>
                    <a:pt x="15469" y="20649"/>
                    <a:pt x="15497" y="20705"/>
                    <a:pt x="15581" y="20677"/>
                  </a:cubicBezTo>
                  <a:cubicBezTo>
                    <a:pt x="15638" y="20621"/>
                    <a:pt x="15581" y="20593"/>
                    <a:pt x="15581" y="20509"/>
                  </a:cubicBezTo>
                  <a:cubicBezTo>
                    <a:pt x="15638" y="20509"/>
                    <a:pt x="15638" y="20481"/>
                    <a:pt x="15666" y="20452"/>
                  </a:cubicBezTo>
                  <a:cubicBezTo>
                    <a:pt x="15750" y="20509"/>
                    <a:pt x="15750" y="20593"/>
                    <a:pt x="15891" y="20593"/>
                  </a:cubicBezTo>
                  <a:cubicBezTo>
                    <a:pt x="15891" y="20565"/>
                    <a:pt x="15891" y="20509"/>
                    <a:pt x="15919" y="20481"/>
                  </a:cubicBezTo>
                  <a:cubicBezTo>
                    <a:pt x="16003" y="20481"/>
                    <a:pt x="16031" y="20565"/>
                    <a:pt x="16116" y="20565"/>
                  </a:cubicBezTo>
                  <a:cubicBezTo>
                    <a:pt x="16397" y="20565"/>
                    <a:pt x="16369" y="20059"/>
                    <a:pt x="16284" y="19863"/>
                  </a:cubicBezTo>
                  <a:cubicBezTo>
                    <a:pt x="16284" y="19806"/>
                    <a:pt x="16369" y="19835"/>
                    <a:pt x="16341" y="19778"/>
                  </a:cubicBezTo>
                  <a:cubicBezTo>
                    <a:pt x="16369" y="19610"/>
                    <a:pt x="16256" y="19582"/>
                    <a:pt x="16200" y="19441"/>
                  </a:cubicBezTo>
                  <a:cubicBezTo>
                    <a:pt x="16172" y="19357"/>
                    <a:pt x="16228" y="19301"/>
                    <a:pt x="16228" y="19217"/>
                  </a:cubicBezTo>
                  <a:cubicBezTo>
                    <a:pt x="16228" y="18992"/>
                    <a:pt x="16172" y="18767"/>
                    <a:pt x="16144" y="18542"/>
                  </a:cubicBezTo>
                  <a:cubicBezTo>
                    <a:pt x="16200" y="18514"/>
                    <a:pt x="16172" y="18458"/>
                    <a:pt x="16144" y="18402"/>
                  </a:cubicBezTo>
                  <a:cubicBezTo>
                    <a:pt x="16200" y="17925"/>
                    <a:pt x="16144" y="17475"/>
                    <a:pt x="16425" y="17110"/>
                  </a:cubicBezTo>
                  <a:cubicBezTo>
                    <a:pt x="16397" y="17110"/>
                    <a:pt x="16397" y="17082"/>
                    <a:pt x="16369" y="17082"/>
                  </a:cubicBezTo>
                  <a:cubicBezTo>
                    <a:pt x="16312" y="17110"/>
                    <a:pt x="16312" y="17250"/>
                    <a:pt x="16200" y="17250"/>
                  </a:cubicBezTo>
                  <a:cubicBezTo>
                    <a:pt x="16369" y="16969"/>
                    <a:pt x="16312" y="16604"/>
                    <a:pt x="16453" y="16323"/>
                  </a:cubicBezTo>
                  <a:cubicBezTo>
                    <a:pt x="16481" y="16267"/>
                    <a:pt x="16369" y="16323"/>
                    <a:pt x="16397" y="16239"/>
                  </a:cubicBezTo>
                  <a:cubicBezTo>
                    <a:pt x="16594" y="14722"/>
                    <a:pt x="16819" y="13599"/>
                    <a:pt x="17044" y="12279"/>
                  </a:cubicBezTo>
                  <a:cubicBezTo>
                    <a:pt x="17100" y="12026"/>
                    <a:pt x="17128" y="11745"/>
                    <a:pt x="17353" y="11548"/>
                  </a:cubicBezTo>
                  <a:cubicBezTo>
                    <a:pt x="17353" y="11492"/>
                    <a:pt x="17381" y="11464"/>
                    <a:pt x="17381" y="11380"/>
                  </a:cubicBezTo>
                  <a:cubicBezTo>
                    <a:pt x="17353" y="11324"/>
                    <a:pt x="17241" y="11352"/>
                    <a:pt x="17269" y="11239"/>
                  </a:cubicBezTo>
                  <a:cubicBezTo>
                    <a:pt x="17297" y="11183"/>
                    <a:pt x="17409" y="11239"/>
                    <a:pt x="17381" y="11183"/>
                  </a:cubicBezTo>
                  <a:cubicBezTo>
                    <a:pt x="17409" y="11099"/>
                    <a:pt x="17297" y="11155"/>
                    <a:pt x="17297" y="11071"/>
                  </a:cubicBezTo>
                  <a:cubicBezTo>
                    <a:pt x="17297" y="10959"/>
                    <a:pt x="17353" y="10874"/>
                    <a:pt x="17409" y="10818"/>
                  </a:cubicBezTo>
                  <a:cubicBezTo>
                    <a:pt x="17550" y="10987"/>
                    <a:pt x="17634" y="11239"/>
                    <a:pt x="17719" y="11464"/>
                  </a:cubicBezTo>
                  <a:cubicBezTo>
                    <a:pt x="17691" y="11520"/>
                    <a:pt x="17662" y="11436"/>
                    <a:pt x="17662" y="11520"/>
                  </a:cubicBezTo>
                  <a:cubicBezTo>
                    <a:pt x="17662" y="11633"/>
                    <a:pt x="17662" y="11857"/>
                    <a:pt x="17662" y="12026"/>
                  </a:cubicBezTo>
                  <a:cubicBezTo>
                    <a:pt x="17691" y="12223"/>
                    <a:pt x="17747" y="12447"/>
                    <a:pt x="17775" y="12644"/>
                  </a:cubicBezTo>
                  <a:cubicBezTo>
                    <a:pt x="17859" y="13290"/>
                    <a:pt x="17916" y="14048"/>
                    <a:pt x="17972" y="14610"/>
                  </a:cubicBezTo>
                  <a:cubicBezTo>
                    <a:pt x="18028" y="14919"/>
                    <a:pt x="18112" y="15228"/>
                    <a:pt x="18000" y="15481"/>
                  </a:cubicBezTo>
                  <a:cubicBezTo>
                    <a:pt x="18028" y="15509"/>
                    <a:pt x="18056" y="15537"/>
                    <a:pt x="18084" y="15565"/>
                  </a:cubicBezTo>
                  <a:cubicBezTo>
                    <a:pt x="18141" y="16295"/>
                    <a:pt x="18309" y="17335"/>
                    <a:pt x="18169" y="18037"/>
                  </a:cubicBezTo>
                  <a:cubicBezTo>
                    <a:pt x="18169" y="18065"/>
                    <a:pt x="18225" y="18065"/>
                    <a:pt x="18225" y="18121"/>
                  </a:cubicBezTo>
                  <a:cubicBezTo>
                    <a:pt x="18197" y="18233"/>
                    <a:pt x="18197" y="18374"/>
                    <a:pt x="18253" y="18458"/>
                  </a:cubicBezTo>
                  <a:cubicBezTo>
                    <a:pt x="18225" y="18655"/>
                    <a:pt x="18169" y="18936"/>
                    <a:pt x="18028" y="19160"/>
                  </a:cubicBezTo>
                  <a:cubicBezTo>
                    <a:pt x="17916" y="19020"/>
                    <a:pt x="17691" y="19020"/>
                    <a:pt x="17522" y="19048"/>
                  </a:cubicBezTo>
                  <a:cubicBezTo>
                    <a:pt x="17353" y="19132"/>
                    <a:pt x="17353" y="19357"/>
                    <a:pt x="17128" y="19385"/>
                  </a:cubicBezTo>
                  <a:cubicBezTo>
                    <a:pt x="17016" y="19638"/>
                    <a:pt x="16875" y="19919"/>
                    <a:pt x="16791" y="20172"/>
                  </a:cubicBezTo>
                  <a:cubicBezTo>
                    <a:pt x="16903" y="20312"/>
                    <a:pt x="16762" y="20537"/>
                    <a:pt x="16762" y="20677"/>
                  </a:cubicBezTo>
                  <a:cubicBezTo>
                    <a:pt x="16931" y="20818"/>
                    <a:pt x="17269" y="20874"/>
                    <a:pt x="17550" y="20846"/>
                  </a:cubicBezTo>
                  <a:cubicBezTo>
                    <a:pt x="17606" y="20846"/>
                    <a:pt x="17606" y="20902"/>
                    <a:pt x="17662" y="20930"/>
                  </a:cubicBezTo>
                  <a:cubicBezTo>
                    <a:pt x="17747" y="20846"/>
                    <a:pt x="17775" y="20930"/>
                    <a:pt x="17887" y="20930"/>
                  </a:cubicBezTo>
                  <a:cubicBezTo>
                    <a:pt x="17887" y="20902"/>
                    <a:pt x="17887" y="20902"/>
                    <a:pt x="17916" y="20902"/>
                  </a:cubicBezTo>
                  <a:cubicBezTo>
                    <a:pt x="17916" y="20846"/>
                    <a:pt x="17916" y="20818"/>
                    <a:pt x="17916" y="20761"/>
                  </a:cubicBezTo>
                  <a:cubicBezTo>
                    <a:pt x="18056" y="20705"/>
                    <a:pt x="18112" y="20790"/>
                    <a:pt x="18225" y="20818"/>
                  </a:cubicBezTo>
                  <a:cubicBezTo>
                    <a:pt x="18253" y="20790"/>
                    <a:pt x="18281" y="20733"/>
                    <a:pt x="18281" y="20705"/>
                  </a:cubicBezTo>
                  <a:cubicBezTo>
                    <a:pt x="18366" y="20733"/>
                    <a:pt x="18534" y="20677"/>
                    <a:pt x="18534" y="20761"/>
                  </a:cubicBezTo>
                  <a:cubicBezTo>
                    <a:pt x="18450" y="20761"/>
                    <a:pt x="18394" y="20790"/>
                    <a:pt x="18337" y="20846"/>
                  </a:cubicBezTo>
                  <a:cubicBezTo>
                    <a:pt x="18647" y="20902"/>
                    <a:pt x="18956" y="20733"/>
                    <a:pt x="19322" y="20790"/>
                  </a:cubicBezTo>
                  <a:cubicBezTo>
                    <a:pt x="19350" y="20846"/>
                    <a:pt x="19406" y="20874"/>
                    <a:pt x="19406" y="20958"/>
                  </a:cubicBezTo>
                  <a:cubicBezTo>
                    <a:pt x="19463" y="20958"/>
                    <a:pt x="19463" y="20986"/>
                    <a:pt x="19519" y="20986"/>
                  </a:cubicBezTo>
                  <a:cubicBezTo>
                    <a:pt x="19659" y="20452"/>
                    <a:pt x="19350" y="20087"/>
                    <a:pt x="19434" y="19554"/>
                  </a:cubicBezTo>
                  <a:cubicBezTo>
                    <a:pt x="19406" y="19526"/>
                    <a:pt x="19350" y="19526"/>
                    <a:pt x="19294" y="19554"/>
                  </a:cubicBezTo>
                  <a:cubicBezTo>
                    <a:pt x="19266" y="19413"/>
                    <a:pt x="19153" y="19329"/>
                    <a:pt x="19125" y="19132"/>
                  </a:cubicBezTo>
                  <a:cubicBezTo>
                    <a:pt x="19153" y="19160"/>
                    <a:pt x="19181" y="19188"/>
                    <a:pt x="19266" y="19160"/>
                  </a:cubicBezTo>
                  <a:cubicBezTo>
                    <a:pt x="19294" y="18992"/>
                    <a:pt x="19181" y="18908"/>
                    <a:pt x="19153" y="18795"/>
                  </a:cubicBezTo>
                  <a:cubicBezTo>
                    <a:pt x="19153" y="18767"/>
                    <a:pt x="19181" y="18739"/>
                    <a:pt x="19181" y="18711"/>
                  </a:cubicBezTo>
                  <a:cubicBezTo>
                    <a:pt x="19181" y="18655"/>
                    <a:pt x="19181" y="18655"/>
                    <a:pt x="19181" y="18627"/>
                  </a:cubicBezTo>
                  <a:cubicBezTo>
                    <a:pt x="19209" y="18542"/>
                    <a:pt x="19125" y="18402"/>
                    <a:pt x="19153" y="18346"/>
                  </a:cubicBezTo>
                  <a:cubicBezTo>
                    <a:pt x="19209" y="18346"/>
                    <a:pt x="19209" y="18318"/>
                    <a:pt x="19266" y="18318"/>
                  </a:cubicBezTo>
                  <a:cubicBezTo>
                    <a:pt x="19097" y="17840"/>
                    <a:pt x="19181" y="17644"/>
                    <a:pt x="19181" y="17138"/>
                  </a:cubicBezTo>
                  <a:cubicBezTo>
                    <a:pt x="19209" y="17138"/>
                    <a:pt x="19266" y="17138"/>
                    <a:pt x="19266" y="17110"/>
                  </a:cubicBezTo>
                  <a:cubicBezTo>
                    <a:pt x="19294" y="16998"/>
                    <a:pt x="19181" y="16857"/>
                    <a:pt x="19181" y="16689"/>
                  </a:cubicBezTo>
                  <a:cubicBezTo>
                    <a:pt x="19153" y="16604"/>
                    <a:pt x="19209" y="16492"/>
                    <a:pt x="19237" y="16408"/>
                  </a:cubicBezTo>
                  <a:cubicBezTo>
                    <a:pt x="19237" y="16323"/>
                    <a:pt x="19209" y="16211"/>
                    <a:pt x="19209" y="16099"/>
                  </a:cubicBezTo>
                  <a:cubicBezTo>
                    <a:pt x="19209" y="16043"/>
                    <a:pt x="19266" y="15958"/>
                    <a:pt x="19266" y="15902"/>
                  </a:cubicBezTo>
                  <a:cubicBezTo>
                    <a:pt x="19237" y="15734"/>
                    <a:pt x="19237" y="15481"/>
                    <a:pt x="19266" y="15256"/>
                  </a:cubicBezTo>
                  <a:cubicBezTo>
                    <a:pt x="19266" y="14975"/>
                    <a:pt x="19266" y="14779"/>
                    <a:pt x="19350" y="14582"/>
                  </a:cubicBezTo>
                  <a:cubicBezTo>
                    <a:pt x="19294" y="14582"/>
                    <a:pt x="19266" y="14582"/>
                    <a:pt x="19266" y="14526"/>
                  </a:cubicBezTo>
                  <a:cubicBezTo>
                    <a:pt x="19350" y="13149"/>
                    <a:pt x="19237" y="11914"/>
                    <a:pt x="19378" y="10818"/>
                  </a:cubicBezTo>
                  <a:cubicBezTo>
                    <a:pt x="19350" y="10256"/>
                    <a:pt x="19491" y="9695"/>
                    <a:pt x="19463" y="9217"/>
                  </a:cubicBezTo>
                  <a:cubicBezTo>
                    <a:pt x="19603" y="9245"/>
                    <a:pt x="19434" y="9105"/>
                    <a:pt x="19547" y="9133"/>
                  </a:cubicBezTo>
                  <a:cubicBezTo>
                    <a:pt x="19547" y="9020"/>
                    <a:pt x="19631" y="8964"/>
                    <a:pt x="19547" y="8880"/>
                  </a:cubicBezTo>
                  <a:cubicBezTo>
                    <a:pt x="19491" y="8880"/>
                    <a:pt x="19463" y="8908"/>
                    <a:pt x="19434" y="8908"/>
                  </a:cubicBezTo>
                  <a:cubicBezTo>
                    <a:pt x="19463" y="9020"/>
                    <a:pt x="19434" y="9161"/>
                    <a:pt x="19406" y="9273"/>
                  </a:cubicBezTo>
                  <a:cubicBezTo>
                    <a:pt x="19322" y="9105"/>
                    <a:pt x="19350" y="8683"/>
                    <a:pt x="19294" y="8459"/>
                  </a:cubicBezTo>
                  <a:cubicBezTo>
                    <a:pt x="19378" y="8459"/>
                    <a:pt x="19378" y="8374"/>
                    <a:pt x="19434" y="8346"/>
                  </a:cubicBezTo>
                  <a:cubicBezTo>
                    <a:pt x="19378" y="8318"/>
                    <a:pt x="19350" y="8318"/>
                    <a:pt x="19378" y="8262"/>
                  </a:cubicBezTo>
                  <a:cubicBezTo>
                    <a:pt x="19434" y="8234"/>
                    <a:pt x="19463" y="8178"/>
                    <a:pt x="19491" y="8122"/>
                  </a:cubicBezTo>
                  <a:cubicBezTo>
                    <a:pt x="19463" y="7279"/>
                    <a:pt x="19519" y="6493"/>
                    <a:pt x="19575" y="5650"/>
                  </a:cubicBezTo>
                  <a:cubicBezTo>
                    <a:pt x="19603" y="5622"/>
                    <a:pt x="19603" y="5566"/>
                    <a:pt x="19631" y="5538"/>
                  </a:cubicBezTo>
                  <a:cubicBezTo>
                    <a:pt x="19659" y="5116"/>
                    <a:pt x="19744" y="4470"/>
                    <a:pt x="19828" y="4021"/>
                  </a:cubicBezTo>
                  <a:cubicBezTo>
                    <a:pt x="19856" y="3936"/>
                    <a:pt x="19856" y="3824"/>
                    <a:pt x="19941" y="3796"/>
                  </a:cubicBezTo>
                  <a:cubicBezTo>
                    <a:pt x="19941" y="3965"/>
                    <a:pt x="19828" y="4189"/>
                    <a:pt x="19884" y="4330"/>
                  </a:cubicBezTo>
                  <a:cubicBezTo>
                    <a:pt x="19997" y="4105"/>
                    <a:pt x="19912" y="3796"/>
                    <a:pt x="20053" y="3599"/>
                  </a:cubicBezTo>
                  <a:cubicBezTo>
                    <a:pt x="20053" y="3571"/>
                    <a:pt x="20025" y="3543"/>
                    <a:pt x="20025" y="3487"/>
                  </a:cubicBezTo>
                  <a:cubicBezTo>
                    <a:pt x="20109" y="3431"/>
                    <a:pt x="20025" y="3319"/>
                    <a:pt x="20109" y="3262"/>
                  </a:cubicBezTo>
                  <a:cubicBezTo>
                    <a:pt x="20419" y="3965"/>
                    <a:pt x="20728" y="4667"/>
                    <a:pt x="21066" y="5341"/>
                  </a:cubicBezTo>
                  <a:cubicBezTo>
                    <a:pt x="21037" y="5425"/>
                    <a:pt x="20953" y="5425"/>
                    <a:pt x="20953" y="5509"/>
                  </a:cubicBezTo>
                  <a:cubicBezTo>
                    <a:pt x="20953" y="5650"/>
                    <a:pt x="20812" y="6212"/>
                    <a:pt x="21009" y="6296"/>
                  </a:cubicBezTo>
                  <a:cubicBezTo>
                    <a:pt x="21009" y="6324"/>
                    <a:pt x="21009" y="6324"/>
                    <a:pt x="21009" y="6352"/>
                  </a:cubicBezTo>
                  <a:cubicBezTo>
                    <a:pt x="20925" y="7054"/>
                    <a:pt x="20812" y="7700"/>
                    <a:pt x="20728" y="8374"/>
                  </a:cubicBezTo>
                  <a:cubicBezTo>
                    <a:pt x="20700" y="8655"/>
                    <a:pt x="20728" y="8908"/>
                    <a:pt x="20616" y="9189"/>
                  </a:cubicBezTo>
                  <a:cubicBezTo>
                    <a:pt x="20616" y="9217"/>
                    <a:pt x="20672" y="9273"/>
                    <a:pt x="20644" y="9301"/>
                  </a:cubicBezTo>
                  <a:cubicBezTo>
                    <a:pt x="20391" y="9751"/>
                    <a:pt x="20250" y="10313"/>
                    <a:pt x="20053" y="10846"/>
                  </a:cubicBezTo>
                  <a:cubicBezTo>
                    <a:pt x="20053" y="10874"/>
                    <a:pt x="20137" y="10846"/>
                    <a:pt x="20137" y="10874"/>
                  </a:cubicBezTo>
                  <a:cubicBezTo>
                    <a:pt x="20222" y="11296"/>
                    <a:pt x="20250" y="11914"/>
                    <a:pt x="20334" y="12447"/>
                  </a:cubicBezTo>
                  <a:cubicBezTo>
                    <a:pt x="20419" y="12447"/>
                    <a:pt x="20447" y="12447"/>
                    <a:pt x="20503" y="12475"/>
                  </a:cubicBezTo>
                  <a:cubicBezTo>
                    <a:pt x="20559" y="12279"/>
                    <a:pt x="20531" y="12082"/>
                    <a:pt x="20700" y="11942"/>
                  </a:cubicBezTo>
                  <a:cubicBezTo>
                    <a:pt x="20728" y="12110"/>
                    <a:pt x="20700" y="12307"/>
                    <a:pt x="20812" y="12391"/>
                  </a:cubicBezTo>
                  <a:cubicBezTo>
                    <a:pt x="20841" y="12166"/>
                    <a:pt x="20812" y="11970"/>
                    <a:pt x="20812" y="11745"/>
                  </a:cubicBezTo>
                  <a:cubicBezTo>
                    <a:pt x="20897" y="11633"/>
                    <a:pt x="20981" y="11520"/>
                    <a:pt x="21037" y="11380"/>
                  </a:cubicBezTo>
                  <a:cubicBezTo>
                    <a:pt x="20981" y="11324"/>
                    <a:pt x="20953" y="11211"/>
                    <a:pt x="20897" y="11155"/>
                  </a:cubicBezTo>
                  <a:cubicBezTo>
                    <a:pt x="20869" y="10902"/>
                    <a:pt x="20700" y="10481"/>
                    <a:pt x="20841" y="10228"/>
                  </a:cubicBezTo>
                  <a:cubicBezTo>
                    <a:pt x="20672" y="10032"/>
                    <a:pt x="20784" y="9779"/>
                    <a:pt x="20756" y="9470"/>
                  </a:cubicBezTo>
                  <a:cubicBezTo>
                    <a:pt x="20784" y="9442"/>
                    <a:pt x="20812" y="9386"/>
                    <a:pt x="20841" y="9329"/>
                  </a:cubicBezTo>
                  <a:cubicBezTo>
                    <a:pt x="20728" y="9161"/>
                    <a:pt x="20756" y="8852"/>
                    <a:pt x="20869" y="8683"/>
                  </a:cubicBezTo>
                  <a:cubicBezTo>
                    <a:pt x="20869" y="8712"/>
                    <a:pt x="20869" y="8740"/>
                    <a:pt x="20897" y="8712"/>
                  </a:cubicBezTo>
                  <a:cubicBezTo>
                    <a:pt x="20925" y="8459"/>
                    <a:pt x="20953" y="8206"/>
                    <a:pt x="21037" y="8009"/>
                  </a:cubicBezTo>
                  <a:cubicBezTo>
                    <a:pt x="21066" y="8009"/>
                    <a:pt x="21094" y="8094"/>
                    <a:pt x="21122" y="8037"/>
                  </a:cubicBezTo>
                  <a:cubicBezTo>
                    <a:pt x="21094" y="7504"/>
                    <a:pt x="21319" y="6914"/>
                    <a:pt x="21487" y="6268"/>
                  </a:cubicBezTo>
                  <a:cubicBezTo>
                    <a:pt x="21459" y="6212"/>
                    <a:pt x="21375" y="6212"/>
                    <a:pt x="21375" y="6155"/>
                  </a:cubicBezTo>
                  <a:cubicBezTo>
                    <a:pt x="21403" y="6155"/>
                    <a:pt x="21403" y="6099"/>
                    <a:pt x="21431" y="6099"/>
                  </a:cubicBezTo>
                  <a:cubicBezTo>
                    <a:pt x="21459" y="6155"/>
                    <a:pt x="21516" y="6184"/>
                    <a:pt x="21572" y="6155"/>
                  </a:cubicBezTo>
                  <a:cubicBezTo>
                    <a:pt x="21600" y="6043"/>
                    <a:pt x="21459" y="5875"/>
                    <a:pt x="21516" y="5762"/>
                  </a:cubicBezTo>
                  <a:close/>
                  <a:moveTo>
                    <a:pt x="394" y="12110"/>
                  </a:moveTo>
                  <a:cubicBezTo>
                    <a:pt x="309" y="11970"/>
                    <a:pt x="281" y="11773"/>
                    <a:pt x="141" y="11717"/>
                  </a:cubicBezTo>
                  <a:cubicBezTo>
                    <a:pt x="253" y="11324"/>
                    <a:pt x="253" y="11211"/>
                    <a:pt x="394" y="10818"/>
                  </a:cubicBezTo>
                  <a:cubicBezTo>
                    <a:pt x="394" y="10959"/>
                    <a:pt x="450" y="11155"/>
                    <a:pt x="478" y="11268"/>
                  </a:cubicBezTo>
                  <a:cubicBezTo>
                    <a:pt x="422" y="11324"/>
                    <a:pt x="309" y="11296"/>
                    <a:pt x="281" y="11352"/>
                  </a:cubicBezTo>
                  <a:cubicBezTo>
                    <a:pt x="338" y="11633"/>
                    <a:pt x="338" y="11857"/>
                    <a:pt x="394" y="12110"/>
                  </a:cubicBezTo>
                  <a:close/>
                  <a:moveTo>
                    <a:pt x="478" y="9245"/>
                  </a:moveTo>
                  <a:cubicBezTo>
                    <a:pt x="591" y="9442"/>
                    <a:pt x="563" y="9723"/>
                    <a:pt x="563" y="10032"/>
                  </a:cubicBezTo>
                  <a:cubicBezTo>
                    <a:pt x="591" y="10228"/>
                    <a:pt x="675" y="10397"/>
                    <a:pt x="478" y="10453"/>
                  </a:cubicBezTo>
                  <a:cubicBezTo>
                    <a:pt x="534" y="10032"/>
                    <a:pt x="478" y="9695"/>
                    <a:pt x="478" y="9245"/>
                  </a:cubicBezTo>
                  <a:close/>
                  <a:moveTo>
                    <a:pt x="534" y="11605"/>
                  </a:moveTo>
                  <a:cubicBezTo>
                    <a:pt x="563" y="11885"/>
                    <a:pt x="647" y="12082"/>
                    <a:pt x="619" y="12419"/>
                  </a:cubicBezTo>
                  <a:cubicBezTo>
                    <a:pt x="506" y="12335"/>
                    <a:pt x="563" y="12082"/>
                    <a:pt x="478" y="11970"/>
                  </a:cubicBezTo>
                  <a:cubicBezTo>
                    <a:pt x="563" y="11914"/>
                    <a:pt x="478" y="11633"/>
                    <a:pt x="534" y="11605"/>
                  </a:cubicBezTo>
                  <a:close/>
                  <a:moveTo>
                    <a:pt x="619" y="12812"/>
                  </a:moveTo>
                  <a:cubicBezTo>
                    <a:pt x="563" y="12756"/>
                    <a:pt x="534" y="12644"/>
                    <a:pt x="591" y="12588"/>
                  </a:cubicBezTo>
                  <a:cubicBezTo>
                    <a:pt x="675" y="12616"/>
                    <a:pt x="619" y="12728"/>
                    <a:pt x="619" y="12812"/>
                  </a:cubicBezTo>
                  <a:close/>
                  <a:moveTo>
                    <a:pt x="563" y="10650"/>
                  </a:moveTo>
                  <a:cubicBezTo>
                    <a:pt x="534" y="10650"/>
                    <a:pt x="534" y="10593"/>
                    <a:pt x="478" y="10593"/>
                  </a:cubicBezTo>
                  <a:cubicBezTo>
                    <a:pt x="534" y="10565"/>
                    <a:pt x="591" y="10537"/>
                    <a:pt x="619" y="10481"/>
                  </a:cubicBezTo>
                  <a:cubicBezTo>
                    <a:pt x="647" y="10481"/>
                    <a:pt x="647" y="10537"/>
                    <a:pt x="647" y="10593"/>
                  </a:cubicBezTo>
                  <a:cubicBezTo>
                    <a:pt x="591" y="10593"/>
                    <a:pt x="563" y="10593"/>
                    <a:pt x="563" y="10650"/>
                  </a:cubicBezTo>
                  <a:close/>
                  <a:moveTo>
                    <a:pt x="759" y="11071"/>
                  </a:moveTo>
                  <a:cubicBezTo>
                    <a:pt x="844" y="11155"/>
                    <a:pt x="844" y="11324"/>
                    <a:pt x="956" y="11380"/>
                  </a:cubicBezTo>
                  <a:cubicBezTo>
                    <a:pt x="956" y="11436"/>
                    <a:pt x="928" y="11492"/>
                    <a:pt x="984" y="11520"/>
                  </a:cubicBezTo>
                  <a:cubicBezTo>
                    <a:pt x="956" y="11605"/>
                    <a:pt x="872" y="11605"/>
                    <a:pt x="844" y="11689"/>
                  </a:cubicBezTo>
                  <a:cubicBezTo>
                    <a:pt x="788" y="11577"/>
                    <a:pt x="816" y="11464"/>
                    <a:pt x="759" y="11352"/>
                  </a:cubicBezTo>
                  <a:cubicBezTo>
                    <a:pt x="788" y="11296"/>
                    <a:pt x="759" y="11239"/>
                    <a:pt x="788" y="11183"/>
                  </a:cubicBezTo>
                  <a:cubicBezTo>
                    <a:pt x="788" y="11155"/>
                    <a:pt x="759" y="11127"/>
                    <a:pt x="759" y="11071"/>
                  </a:cubicBezTo>
                  <a:close/>
                  <a:moveTo>
                    <a:pt x="816" y="6661"/>
                  </a:moveTo>
                  <a:cubicBezTo>
                    <a:pt x="788" y="6549"/>
                    <a:pt x="844" y="6408"/>
                    <a:pt x="900" y="6268"/>
                  </a:cubicBezTo>
                  <a:cubicBezTo>
                    <a:pt x="956" y="6099"/>
                    <a:pt x="1013" y="5903"/>
                    <a:pt x="1069" y="5790"/>
                  </a:cubicBezTo>
                  <a:cubicBezTo>
                    <a:pt x="1069" y="6043"/>
                    <a:pt x="872" y="6380"/>
                    <a:pt x="816" y="6661"/>
                  </a:cubicBezTo>
                  <a:close/>
                  <a:moveTo>
                    <a:pt x="5934" y="20790"/>
                  </a:moveTo>
                  <a:cubicBezTo>
                    <a:pt x="5906" y="20761"/>
                    <a:pt x="5878" y="20818"/>
                    <a:pt x="5822" y="20818"/>
                  </a:cubicBezTo>
                  <a:cubicBezTo>
                    <a:pt x="5822" y="20761"/>
                    <a:pt x="5822" y="20761"/>
                    <a:pt x="5794" y="20705"/>
                  </a:cubicBezTo>
                  <a:cubicBezTo>
                    <a:pt x="5850" y="20705"/>
                    <a:pt x="5878" y="20649"/>
                    <a:pt x="5878" y="20621"/>
                  </a:cubicBezTo>
                  <a:cubicBezTo>
                    <a:pt x="5934" y="20593"/>
                    <a:pt x="5934" y="20649"/>
                    <a:pt x="5962" y="20649"/>
                  </a:cubicBezTo>
                  <a:cubicBezTo>
                    <a:pt x="5962" y="20705"/>
                    <a:pt x="5962" y="20761"/>
                    <a:pt x="5934" y="20790"/>
                  </a:cubicBezTo>
                  <a:close/>
                  <a:moveTo>
                    <a:pt x="6047" y="20003"/>
                  </a:moveTo>
                  <a:cubicBezTo>
                    <a:pt x="6159" y="20031"/>
                    <a:pt x="6187" y="20143"/>
                    <a:pt x="6131" y="20228"/>
                  </a:cubicBezTo>
                  <a:cubicBezTo>
                    <a:pt x="6075" y="20143"/>
                    <a:pt x="6075" y="20087"/>
                    <a:pt x="6047" y="20003"/>
                  </a:cubicBezTo>
                  <a:close/>
                  <a:moveTo>
                    <a:pt x="6384" y="20761"/>
                  </a:moveTo>
                  <a:cubicBezTo>
                    <a:pt x="6356" y="20818"/>
                    <a:pt x="6413" y="20818"/>
                    <a:pt x="6384" y="20846"/>
                  </a:cubicBezTo>
                  <a:cubicBezTo>
                    <a:pt x="6300" y="20874"/>
                    <a:pt x="6187" y="20958"/>
                    <a:pt x="6103" y="20958"/>
                  </a:cubicBezTo>
                  <a:cubicBezTo>
                    <a:pt x="6187" y="20874"/>
                    <a:pt x="6244" y="20790"/>
                    <a:pt x="6384" y="20761"/>
                  </a:cubicBezTo>
                  <a:close/>
                  <a:moveTo>
                    <a:pt x="6216" y="19975"/>
                  </a:moveTo>
                  <a:cubicBezTo>
                    <a:pt x="6187" y="19947"/>
                    <a:pt x="6159" y="19919"/>
                    <a:pt x="6159" y="19863"/>
                  </a:cubicBezTo>
                  <a:cubicBezTo>
                    <a:pt x="6187" y="19863"/>
                    <a:pt x="6216" y="19863"/>
                    <a:pt x="6244" y="19863"/>
                  </a:cubicBezTo>
                  <a:cubicBezTo>
                    <a:pt x="6244" y="19919"/>
                    <a:pt x="6216" y="19919"/>
                    <a:pt x="6216" y="19975"/>
                  </a:cubicBezTo>
                  <a:close/>
                  <a:moveTo>
                    <a:pt x="6384" y="20537"/>
                  </a:moveTo>
                  <a:cubicBezTo>
                    <a:pt x="6328" y="20593"/>
                    <a:pt x="6300" y="20649"/>
                    <a:pt x="6216" y="20621"/>
                  </a:cubicBezTo>
                  <a:cubicBezTo>
                    <a:pt x="6216" y="20565"/>
                    <a:pt x="6187" y="20565"/>
                    <a:pt x="6216" y="20537"/>
                  </a:cubicBezTo>
                  <a:cubicBezTo>
                    <a:pt x="6272" y="20593"/>
                    <a:pt x="6300" y="20537"/>
                    <a:pt x="6384" y="20537"/>
                  </a:cubicBezTo>
                  <a:close/>
                  <a:moveTo>
                    <a:pt x="6975" y="20705"/>
                  </a:moveTo>
                  <a:cubicBezTo>
                    <a:pt x="6863" y="20958"/>
                    <a:pt x="6609" y="20986"/>
                    <a:pt x="6356" y="20986"/>
                  </a:cubicBezTo>
                  <a:cubicBezTo>
                    <a:pt x="6384" y="20902"/>
                    <a:pt x="6553" y="20846"/>
                    <a:pt x="6666" y="20846"/>
                  </a:cubicBezTo>
                  <a:cubicBezTo>
                    <a:pt x="6694" y="20818"/>
                    <a:pt x="6666" y="20818"/>
                    <a:pt x="6666" y="20790"/>
                  </a:cubicBezTo>
                  <a:cubicBezTo>
                    <a:pt x="6750" y="20761"/>
                    <a:pt x="6750" y="20761"/>
                    <a:pt x="6834" y="20733"/>
                  </a:cubicBezTo>
                  <a:cubicBezTo>
                    <a:pt x="6834" y="20733"/>
                    <a:pt x="6834" y="20790"/>
                    <a:pt x="6863" y="20790"/>
                  </a:cubicBezTo>
                  <a:cubicBezTo>
                    <a:pt x="6919" y="20733"/>
                    <a:pt x="6891" y="20733"/>
                    <a:pt x="6891" y="20677"/>
                  </a:cubicBezTo>
                  <a:cubicBezTo>
                    <a:pt x="6947" y="20649"/>
                    <a:pt x="6947" y="20705"/>
                    <a:pt x="6975" y="20705"/>
                  </a:cubicBezTo>
                  <a:close/>
                  <a:moveTo>
                    <a:pt x="6834" y="20031"/>
                  </a:moveTo>
                  <a:cubicBezTo>
                    <a:pt x="6891" y="20031"/>
                    <a:pt x="6891" y="20087"/>
                    <a:pt x="6891" y="20172"/>
                  </a:cubicBezTo>
                  <a:cubicBezTo>
                    <a:pt x="6863" y="20143"/>
                    <a:pt x="6806" y="20087"/>
                    <a:pt x="6834" y="20031"/>
                  </a:cubicBezTo>
                  <a:close/>
                  <a:moveTo>
                    <a:pt x="6750" y="20256"/>
                  </a:moveTo>
                  <a:cubicBezTo>
                    <a:pt x="6750" y="20368"/>
                    <a:pt x="6834" y="20424"/>
                    <a:pt x="6834" y="20537"/>
                  </a:cubicBezTo>
                  <a:cubicBezTo>
                    <a:pt x="6750" y="20649"/>
                    <a:pt x="6609" y="20677"/>
                    <a:pt x="6553" y="20761"/>
                  </a:cubicBezTo>
                  <a:cubicBezTo>
                    <a:pt x="6525" y="20677"/>
                    <a:pt x="6666" y="20593"/>
                    <a:pt x="6722" y="20509"/>
                  </a:cubicBezTo>
                  <a:cubicBezTo>
                    <a:pt x="6694" y="20481"/>
                    <a:pt x="6666" y="20452"/>
                    <a:pt x="6609" y="20481"/>
                  </a:cubicBezTo>
                  <a:cubicBezTo>
                    <a:pt x="6666" y="20396"/>
                    <a:pt x="6666" y="20284"/>
                    <a:pt x="6750" y="20256"/>
                  </a:cubicBezTo>
                  <a:close/>
                  <a:moveTo>
                    <a:pt x="6581" y="20340"/>
                  </a:moveTo>
                  <a:cubicBezTo>
                    <a:pt x="6525" y="20228"/>
                    <a:pt x="6638" y="20115"/>
                    <a:pt x="6581" y="20031"/>
                  </a:cubicBezTo>
                  <a:cubicBezTo>
                    <a:pt x="6722" y="20087"/>
                    <a:pt x="6638" y="20256"/>
                    <a:pt x="6581" y="20340"/>
                  </a:cubicBezTo>
                  <a:close/>
                  <a:moveTo>
                    <a:pt x="6553" y="19863"/>
                  </a:moveTo>
                  <a:cubicBezTo>
                    <a:pt x="6581" y="19891"/>
                    <a:pt x="6553" y="19947"/>
                    <a:pt x="6581" y="19947"/>
                  </a:cubicBezTo>
                  <a:cubicBezTo>
                    <a:pt x="6581" y="19975"/>
                    <a:pt x="6525" y="19919"/>
                    <a:pt x="6497" y="19891"/>
                  </a:cubicBezTo>
                  <a:cubicBezTo>
                    <a:pt x="6497" y="19863"/>
                    <a:pt x="6525" y="19891"/>
                    <a:pt x="6553" y="19863"/>
                  </a:cubicBezTo>
                  <a:close/>
                  <a:moveTo>
                    <a:pt x="6413" y="20284"/>
                  </a:moveTo>
                  <a:cubicBezTo>
                    <a:pt x="6356" y="20284"/>
                    <a:pt x="6356" y="20228"/>
                    <a:pt x="6328" y="20200"/>
                  </a:cubicBezTo>
                  <a:cubicBezTo>
                    <a:pt x="6356" y="20143"/>
                    <a:pt x="6413" y="20143"/>
                    <a:pt x="6413" y="20087"/>
                  </a:cubicBezTo>
                  <a:cubicBezTo>
                    <a:pt x="6469" y="20115"/>
                    <a:pt x="6469" y="20256"/>
                    <a:pt x="6413" y="20284"/>
                  </a:cubicBezTo>
                  <a:close/>
                  <a:moveTo>
                    <a:pt x="6300" y="20087"/>
                  </a:moveTo>
                  <a:cubicBezTo>
                    <a:pt x="6300" y="20059"/>
                    <a:pt x="6328" y="19891"/>
                    <a:pt x="6413" y="19863"/>
                  </a:cubicBezTo>
                  <a:cubicBezTo>
                    <a:pt x="6469" y="19975"/>
                    <a:pt x="6328" y="20031"/>
                    <a:pt x="6300" y="20087"/>
                  </a:cubicBezTo>
                  <a:close/>
                  <a:moveTo>
                    <a:pt x="6384" y="19750"/>
                  </a:moveTo>
                  <a:cubicBezTo>
                    <a:pt x="6356" y="19750"/>
                    <a:pt x="6328" y="19722"/>
                    <a:pt x="6300" y="19694"/>
                  </a:cubicBezTo>
                  <a:cubicBezTo>
                    <a:pt x="6244" y="19722"/>
                    <a:pt x="6159" y="19722"/>
                    <a:pt x="6187" y="19778"/>
                  </a:cubicBezTo>
                  <a:cubicBezTo>
                    <a:pt x="6103" y="19806"/>
                    <a:pt x="6075" y="19778"/>
                    <a:pt x="6047" y="19750"/>
                  </a:cubicBezTo>
                  <a:cubicBezTo>
                    <a:pt x="6075" y="19638"/>
                    <a:pt x="6469" y="19469"/>
                    <a:pt x="6384" y="19750"/>
                  </a:cubicBezTo>
                  <a:close/>
                  <a:moveTo>
                    <a:pt x="5991" y="20200"/>
                  </a:moveTo>
                  <a:cubicBezTo>
                    <a:pt x="6019" y="20256"/>
                    <a:pt x="6075" y="20396"/>
                    <a:pt x="6019" y="20481"/>
                  </a:cubicBezTo>
                  <a:cubicBezTo>
                    <a:pt x="5906" y="20452"/>
                    <a:pt x="5906" y="20256"/>
                    <a:pt x="5991" y="20200"/>
                  </a:cubicBezTo>
                  <a:close/>
                  <a:moveTo>
                    <a:pt x="5934" y="20003"/>
                  </a:moveTo>
                  <a:cubicBezTo>
                    <a:pt x="5991" y="20087"/>
                    <a:pt x="5906" y="20200"/>
                    <a:pt x="5878" y="20256"/>
                  </a:cubicBezTo>
                  <a:cubicBezTo>
                    <a:pt x="5822" y="20172"/>
                    <a:pt x="5934" y="20087"/>
                    <a:pt x="5934" y="20003"/>
                  </a:cubicBezTo>
                  <a:close/>
                  <a:moveTo>
                    <a:pt x="5850" y="19891"/>
                  </a:moveTo>
                  <a:cubicBezTo>
                    <a:pt x="5878" y="19947"/>
                    <a:pt x="5794" y="20031"/>
                    <a:pt x="5794" y="20115"/>
                  </a:cubicBezTo>
                  <a:cubicBezTo>
                    <a:pt x="5653" y="20059"/>
                    <a:pt x="5737" y="19919"/>
                    <a:pt x="5850" y="19891"/>
                  </a:cubicBezTo>
                  <a:close/>
                  <a:moveTo>
                    <a:pt x="5653" y="20172"/>
                  </a:moveTo>
                  <a:cubicBezTo>
                    <a:pt x="5681" y="20200"/>
                    <a:pt x="5709" y="20228"/>
                    <a:pt x="5709" y="20284"/>
                  </a:cubicBezTo>
                  <a:cubicBezTo>
                    <a:pt x="5653" y="20340"/>
                    <a:pt x="5625" y="20228"/>
                    <a:pt x="5653" y="20172"/>
                  </a:cubicBezTo>
                  <a:close/>
                  <a:moveTo>
                    <a:pt x="5541" y="20368"/>
                  </a:moveTo>
                  <a:cubicBezTo>
                    <a:pt x="5597" y="20396"/>
                    <a:pt x="5569" y="20481"/>
                    <a:pt x="5625" y="20509"/>
                  </a:cubicBezTo>
                  <a:cubicBezTo>
                    <a:pt x="5597" y="20537"/>
                    <a:pt x="5541" y="20452"/>
                    <a:pt x="5541" y="20368"/>
                  </a:cubicBezTo>
                  <a:close/>
                  <a:moveTo>
                    <a:pt x="5484" y="20087"/>
                  </a:moveTo>
                  <a:cubicBezTo>
                    <a:pt x="5569" y="20143"/>
                    <a:pt x="5541" y="20228"/>
                    <a:pt x="5512" y="20312"/>
                  </a:cubicBezTo>
                  <a:cubicBezTo>
                    <a:pt x="5400" y="20284"/>
                    <a:pt x="5456" y="20172"/>
                    <a:pt x="5484" y="20087"/>
                  </a:cubicBezTo>
                  <a:close/>
                  <a:moveTo>
                    <a:pt x="6272" y="2672"/>
                  </a:moveTo>
                  <a:cubicBezTo>
                    <a:pt x="6356" y="2841"/>
                    <a:pt x="6300" y="3038"/>
                    <a:pt x="6328" y="3178"/>
                  </a:cubicBezTo>
                  <a:cubicBezTo>
                    <a:pt x="6300" y="3038"/>
                    <a:pt x="6159" y="2813"/>
                    <a:pt x="6272" y="2672"/>
                  </a:cubicBezTo>
                  <a:close/>
                  <a:moveTo>
                    <a:pt x="6216" y="5538"/>
                  </a:moveTo>
                  <a:cubicBezTo>
                    <a:pt x="6272" y="5594"/>
                    <a:pt x="6300" y="5678"/>
                    <a:pt x="6300" y="5762"/>
                  </a:cubicBezTo>
                  <a:cubicBezTo>
                    <a:pt x="6244" y="5734"/>
                    <a:pt x="6216" y="5622"/>
                    <a:pt x="6216" y="5538"/>
                  </a:cubicBezTo>
                  <a:close/>
                  <a:moveTo>
                    <a:pt x="6216" y="6436"/>
                  </a:moveTo>
                  <a:cubicBezTo>
                    <a:pt x="6187" y="6408"/>
                    <a:pt x="6187" y="6324"/>
                    <a:pt x="6131" y="6296"/>
                  </a:cubicBezTo>
                  <a:cubicBezTo>
                    <a:pt x="6159" y="6268"/>
                    <a:pt x="6187" y="6212"/>
                    <a:pt x="6187" y="6184"/>
                  </a:cubicBezTo>
                  <a:cubicBezTo>
                    <a:pt x="6244" y="6240"/>
                    <a:pt x="6244" y="6324"/>
                    <a:pt x="6216" y="6436"/>
                  </a:cubicBezTo>
                  <a:close/>
                  <a:moveTo>
                    <a:pt x="6300" y="3740"/>
                  </a:moveTo>
                  <a:cubicBezTo>
                    <a:pt x="6272" y="3684"/>
                    <a:pt x="6216" y="3684"/>
                    <a:pt x="6244" y="3599"/>
                  </a:cubicBezTo>
                  <a:cubicBezTo>
                    <a:pt x="6300" y="3627"/>
                    <a:pt x="6300" y="3656"/>
                    <a:pt x="6300" y="3740"/>
                  </a:cubicBezTo>
                  <a:close/>
                  <a:moveTo>
                    <a:pt x="6244" y="5004"/>
                  </a:moveTo>
                  <a:cubicBezTo>
                    <a:pt x="6187" y="5032"/>
                    <a:pt x="6216" y="4948"/>
                    <a:pt x="6187" y="4948"/>
                  </a:cubicBezTo>
                  <a:cubicBezTo>
                    <a:pt x="6187" y="4920"/>
                    <a:pt x="6272" y="4948"/>
                    <a:pt x="6244" y="5004"/>
                  </a:cubicBezTo>
                  <a:close/>
                  <a:moveTo>
                    <a:pt x="6187" y="2588"/>
                  </a:moveTo>
                  <a:cubicBezTo>
                    <a:pt x="6131" y="2476"/>
                    <a:pt x="6047" y="2195"/>
                    <a:pt x="6103" y="1998"/>
                  </a:cubicBezTo>
                  <a:cubicBezTo>
                    <a:pt x="6159" y="2139"/>
                    <a:pt x="6244" y="2420"/>
                    <a:pt x="6187" y="2588"/>
                  </a:cubicBezTo>
                  <a:close/>
                  <a:moveTo>
                    <a:pt x="5906" y="5257"/>
                  </a:moveTo>
                  <a:cubicBezTo>
                    <a:pt x="5934" y="5285"/>
                    <a:pt x="5934" y="5341"/>
                    <a:pt x="5962" y="5369"/>
                  </a:cubicBezTo>
                  <a:cubicBezTo>
                    <a:pt x="5934" y="5341"/>
                    <a:pt x="5934" y="5341"/>
                    <a:pt x="5934" y="5369"/>
                  </a:cubicBezTo>
                  <a:cubicBezTo>
                    <a:pt x="5878" y="5341"/>
                    <a:pt x="5906" y="5313"/>
                    <a:pt x="5906" y="5257"/>
                  </a:cubicBezTo>
                  <a:close/>
                  <a:moveTo>
                    <a:pt x="5878" y="4779"/>
                  </a:moveTo>
                  <a:cubicBezTo>
                    <a:pt x="5906" y="4779"/>
                    <a:pt x="5934" y="4779"/>
                    <a:pt x="5962" y="4779"/>
                  </a:cubicBezTo>
                  <a:cubicBezTo>
                    <a:pt x="5991" y="4835"/>
                    <a:pt x="5962" y="4863"/>
                    <a:pt x="5962" y="4948"/>
                  </a:cubicBezTo>
                  <a:cubicBezTo>
                    <a:pt x="5906" y="4920"/>
                    <a:pt x="5934" y="4835"/>
                    <a:pt x="5878" y="4779"/>
                  </a:cubicBezTo>
                  <a:close/>
                  <a:moveTo>
                    <a:pt x="5934" y="5453"/>
                  </a:moveTo>
                  <a:cubicBezTo>
                    <a:pt x="5962" y="5481"/>
                    <a:pt x="5991" y="5481"/>
                    <a:pt x="5991" y="5538"/>
                  </a:cubicBezTo>
                  <a:cubicBezTo>
                    <a:pt x="5934" y="5566"/>
                    <a:pt x="5878" y="5509"/>
                    <a:pt x="5934" y="5453"/>
                  </a:cubicBezTo>
                  <a:close/>
                  <a:moveTo>
                    <a:pt x="5991" y="9273"/>
                  </a:moveTo>
                  <a:cubicBezTo>
                    <a:pt x="6019" y="9329"/>
                    <a:pt x="6047" y="9329"/>
                    <a:pt x="6047" y="9386"/>
                  </a:cubicBezTo>
                  <a:cubicBezTo>
                    <a:pt x="6019" y="9414"/>
                    <a:pt x="6047" y="9554"/>
                    <a:pt x="5962" y="9554"/>
                  </a:cubicBezTo>
                  <a:cubicBezTo>
                    <a:pt x="5934" y="9470"/>
                    <a:pt x="5962" y="9386"/>
                    <a:pt x="5991" y="9273"/>
                  </a:cubicBezTo>
                  <a:close/>
                  <a:moveTo>
                    <a:pt x="6075" y="8290"/>
                  </a:moveTo>
                  <a:cubicBezTo>
                    <a:pt x="6187" y="8346"/>
                    <a:pt x="6103" y="8543"/>
                    <a:pt x="6131" y="8543"/>
                  </a:cubicBezTo>
                  <a:cubicBezTo>
                    <a:pt x="6103" y="8571"/>
                    <a:pt x="6075" y="8599"/>
                    <a:pt x="6075" y="8683"/>
                  </a:cubicBezTo>
                  <a:cubicBezTo>
                    <a:pt x="6019" y="8571"/>
                    <a:pt x="6019" y="8403"/>
                    <a:pt x="6075" y="8290"/>
                  </a:cubicBezTo>
                  <a:close/>
                  <a:moveTo>
                    <a:pt x="6075" y="6914"/>
                  </a:moveTo>
                  <a:cubicBezTo>
                    <a:pt x="6103" y="6942"/>
                    <a:pt x="6103" y="7026"/>
                    <a:pt x="6131" y="7054"/>
                  </a:cubicBezTo>
                  <a:cubicBezTo>
                    <a:pt x="6103" y="7082"/>
                    <a:pt x="6047" y="6998"/>
                    <a:pt x="6075" y="6914"/>
                  </a:cubicBezTo>
                  <a:close/>
                  <a:moveTo>
                    <a:pt x="6131" y="1409"/>
                  </a:moveTo>
                  <a:cubicBezTo>
                    <a:pt x="6159" y="1549"/>
                    <a:pt x="6103" y="1605"/>
                    <a:pt x="6047" y="1661"/>
                  </a:cubicBezTo>
                  <a:cubicBezTo>
                    <a:pt x="5991" y="1605"/>
                    <a:pt x="5962" y="1493"/>
                    <a:pt x="5934" y="1409"/>
                  </a:cubicBezTo>
                  <a:cubicBezTo>
                    <a:pt x="5991" y="1324"/>
                    <a:pt x="6075" y="1352"/>
                    <a:pt x="6131" y="1409"/>
                  </a:cubicBezTo>
                  <a:close/>
                  <a:moveTo>
                    <a:pt x="5737" y="1577"/>
                  </a:moveTo>
                  <a:cubicBezTo>
                    <a:pt x="5681" y="1465"/>
                    <a:pt x="5569" y="1268"/>
                    <a:pt x="5653" y="1184"/>
                  </a:cubicBezTo>
                  <a:cubicBezTo>
                    <a:pt x="5681" y="1184"/>
                    <a:pt x="5709" y="1212"/>
                    <a:pt x="5766" y="1212"/>
                  </a:cubicBezTo>
                  <a:cubicBezTo>
                    <a:pt x="5766" y="1352"/>
                    <a:pt x="5822" y="1465"/>
                    <a:pt x="5737" y="1577"/>
                  </a:cubicBezTo>
                  <a:close/>
                  <a:moveTo>
                    <a:pt x="5681" y="5987"/>
                  </a:moveTo>
                  <a:cubicBezTo>
                    <a:pt x="5625" y="5987"/>
                    <a:pt x="5653" y="5903"/>
                    <a:pt x="5681" y="5875"/>
                  </a:cubicBezTo>
                  <a:cubicBezTo>
                    <a:pt x="5737" y="5875"/>
                    <a:pt x="5681" y="5931"/>
                    <a:pt x="5681" y="5987"/>
                  </a:cubicBezTo>
                  <a:close/>
                  <a:moveTo>
                    <a:pt x="5569" y="15284"/>
                  </a:moveTo>
                  <a:cubicBezTo>
                    <a:pt x="5597" y="15228"/>
                    <a:pt x="5569" y="15172"/>
                    <a:pt x="5597" y="15116"/>
                  </a:cubicBezTo>
                  <a:cubicBezTo>
                    <a:pt x="5625" y="15144"/>
                    <a:pt x="5625" y="15284"/>
                    <a:pt x="5569" y="15284"/>
                  </a:cubicBezTo>
                  <a:close/>
                  <a:moveTo>
                    <a:pt x="5597" y="14610"/>
                  </a:moveTo>
                  <a:cubicBezTo>
                    <a:pt x="5681" y="14610"/>
                    <a:pt x="5625" y="14694"/>
                    <a:pt x="5625" y="14722"/>
                  </a:cubicBezTo>
                  <a:cubicBezTo>
                    <a:pt x="5569" y="14722"/>
                    <a:pt x="5625" y="14638"/>
                    <a:pt x="5597" y="14610"/>
                  </a:cubicBezTo>
                  <a:close/>
                  <a:moveTo>
                    <a:pt x="5316" y="16576"/>
                  </a:moveTo>
                  <a:cubicBezTo>
                    <a:pt x="5231" y="16548"/>
                    <a:pt x="5316" y="16492"/>
                    <a:pt x="5344" y="16436"/>
                  </a:cubicBezTo>
                  <a:cubicBezTo>
                    <a:pt x="5400" y="16464"/>
                    <a:pt x="5316" y="16520"/>
                    <a:pt x="5316" y="16576"/>
                  </a:cubicBezTo>
                  <a:close/>
                  <a:moveTo>
                    <a:pt x="5344" y="17868"/>
                  </a:moveTo>
                  <a:cubicBezTo>
                    <a:pt x="5316" y="17840"/>
                    <a:pt x="5287" y="17784"/>
                    <a:pt x="5316" y="17784"/>
                  </a:cubicBezTo>
                  <a:cubicBezTo>
                    <a:pt x="5372" y="17756"/>
                    <a:pt x="5344" y="17840"/>
                    <a:pt x="5344" y="17868"/>
                  </a:cubicBezTo>
                  <a:close/>
                  <a:moveTo>
                    <a:pt x="4106" y="11324"/>
                  </a:moveTo>
                  <a:cubicBezTo>
                    <a:pt x="4078" y="11043"/>
                    <a:pt x="3938" y="10902"/>
                    <a:pt x="3909" y="10678"/>
                  </a:cubicBezTo>
                  <a:cubicBezTo>
                    <a:pt x="4050" y="10959"/>
                    <a:pt x="4303" y="11268"/>
                    <a:pt x="4416" y="11605"/>
                  </a:cubicBezTo>
                  <a:cubicBezTo>
                    <a:pt x="4331" y="11633"/>
                    <a:pt x="4359" y="11492"/>
                    <a:pt x="4275" y="11464"/>
                  </a:cubicBezTo>
                  <a:cubicBezTo>
                    <a:pt x="4106" y="11661"/>
                    <a:pt x="4556" y="11914"/>
                    <a:pt x="4275" y="12110"/>
                  </a:cubicBezTo>
                  <a:cubicBezTo>
                    <a:pt x="4219" y="11857"/>
                    <a:pt x="4134" y="11689"/>
                    <a:pt x="4219" y="11380"/>
                  </a:cubicBezTo>
                  <a:cubicBezTo>
                    <a:pt x="4219" y="11352"/>
                    <a:pt x="4134" y="11352"/>
                    <a:pt x="4106" y="11324"/>
                  </a:cubicBezTo>
                  <a:close/>
                  <a:moveTo>
                    <a:pt x="3375" y="13627"/>
                  </a:moveTo>
                  <a:cubicBezTo>
                    <a:pt x="3263" y="13655"/>
                    <a:pt x="3291" y="13824"/>
                    <a:pt x="3178" y="13852"/>
                  </a:cubicBezTo>
                  <a:cubicBezTo>
                    <a:pt x="3150" y="13767"/>
                    <a:pt x="3122" y="13739"/>
                    <a:pt x="3122" y="13627"/>
                  </a:cubicBezTo>
                  <a:cubicBezTo>
                    <a:pt x="3178" y="13655"/>
                    <a:pt x="3150" y="13711"/>
                    <a:pt x="3234" y="13683"/>
                  </a:cubicBezTo>
                  <a:cubicBezTo>
                    <a:pt x="3319" y="13543"/>
                    <a:pt x="3178" y="13374"/>
                    <a:pt x="3291" y="13234"/>
                  </a:cubicBezTo>
                  <a:cubicBezTo>
                    <a:pt x="3347" y="13234"/>
                    <a:pt x="3347" y="13262"/>
                    <a:pt x="3403" y="13234"/>
                  </a:cubicBezTo>
                  <a:cubicBezTo>
                    <a:pt x="3488" y="13149"/>
                    <a:pt x="3347" y="12925"/>
                    <a:pt x="3544" y="12869"/>
                  </a:cubicBezTo>
                  <a:cubicBezTo>
                    <a:pt x="3544" y="12812"/>
                    <a:pt x="3516" y="12812"/>
                    <a:pt x="3516" y="12784"/>
                  </a:cubicBezTo>
                  <a:cubicBezTo>
                    <a:pt x="3572" y="12784"/>
                    <a:pt x="3572" y="12728"/>
                    <a:pt x="3628" y="12728"/>
                  </a:cubicBezTo>
                  <a:cubicBezTo>
                    <a:pt x="3516" y="12925"/>
                    <a:pt x="3516" y="13374"/>
                    <a:pt x="3403" y="13571"/>
                  </a:cubicBezTo>
                  <a:cubicBezTo>
                    <a:pt x="3403" y="13599"/>
                    <a:pt x="3375" y="13571"/>
                    <a:pt x="3375" y="13599"/>
                  </a:cubicBezTo>
                  <a:cubicBezTo>
                    <a:pt x="3375" y="13627"/>
                    <a:pt x="3431" y="13655"/>
                    <a:pt x="3375" y="13627"/>
                  </a:cubicBezTo>
                  <a:close/>
                  <a:moveTo>
                    <a:pt x="3038" y="17531"/>
                  </a:moveTo>
                  <a:cubicBezTo>
                    <a:pt x="3066" y="17784"/>
                    <a:pt x="3038" y="17925"/>
                    <a:pt x="3009" y="18121"/>
                  </a:cubicBezTo>
                  <a:cubicBezTo>
                    <a:pt x="2953" y="18093"/>
                    <a:pt x="2981" y="18037"/>
                    <a:pt x="2869" y="18065"/>
                  </a:cubicBezTo>
                  <a:cubicBezTo>
                    <a:pt x="2869" y="18037"/>
                    <a:pt x="2841" y="18009"/>
                    <a:pt x="2841" y="17953"/>
                  </a:cubicBezTo>
                  <a:cubicBezTo>
                    <a:pt x="2869" y="17925"/>
                    <a:pt x="2953" y="17925"/>
                    <a:pt x="2981" y="17896"/>
                  </a:cubicBezTo>
                  <a:cubicBezTo>
                    <a:pt x="2925" y="17784"/>
                    <a:pt x="2981" y="17616"/>
                    <a:pt x="3038" y="17531"/>
                  </a:cubicBezTo>
                  <a:close/>
                  <a:moveTo>
                    <a:pt x="2981" y="17531"/>
                  </a:moveTo>
                  <a:cubicBezTo>
                    <a:pt x="2953" y="17531"/>
                    <a:pt x="2953" y="17559"/>
                    <a:pt x="2897" y="17587"/>
                  </a:cubicBezTo>
                  <a:cubicBezTo>
                    <a:pt x="2925" y="17447"/>
                    <a:pt x="2784" y="17419"/>
                    <a:pt x="2841" y="17278"/>
                  </a:cubicBezTo>
                  <a:cubicBezTo>
                    <a:pt x="2869" y="17278"/>
                    <a:pt x="2897" y="17278"/>
                    <a:pt x="2925" y="17335"/>
                  </a:cubicBezTo>
                  <a:cubicBezTo>
                    <a:pt x="3009" y="17250"/>
                    <a:pt x="2925" y="17138"/>
                    <a:pt x="3009" y="16998"/>
                  </a:cubicBezTo>
                  <a:cubicBezTo>
                    <a:pt x="3038" y="17026"/>
                    <a:pt x="3038" y="16998"/>
                    <a:pt x="3094" y="16998"/>
                  </a:cubicBezTo>
                  <a:cubicBezTo>
                    <a:pt x="3094" y="16969"/>
                    <a:pt x="3066" y="16885"/>
                    <a:pt x="3122" y="16913"/>
                  </a:cubicBezTo>
                  <a:cubicBezTo>
                    <a:pt x="3150" y="17138"/>
                    <a:pt x="3038" y="17363"/>
                    <a:pt x="2981" y="17531"/>
                  </a:cubicBezTo>
                  <a:close/>
                  <a:moveTo>
                    <a:pt x="2672" y="16352"/>
                  </a:moveTo>
                  <a:cubicBezTo>
                    <a:pt x="2616" y="16323"/>
                    <a:pt x="2672" y="16323"/>
                    <a:pt x="2672" y="16267"/>
                  </a:cubicBezTo>
                  <a:cubicBezTo>
                    <a:pt x="2700" y="16380"/>
                    <a:pt x="2756" y="16464"/>
                    <a:pt x="2784" y="16576"/>
                  </a:cubicBezTo>
                  <a:cubicBezTo>
                    <a:pt x="2700" y="16548"/>
                    <a:pt x="2728" y="16380"/>
                    <a:pt x="2672" y="16352"/>
                  </a:cubicBezTo>
                  <a:close/>
                  <a:moveTo>
                    <a:pt x="2756" y="18290"/>
                  </a:moveTo>
                  <a:cubicBezTo>
                    <a:pt x="2700" y="18290"/>
                    <a:pt x="2728" y="18205"/>
                    <a:pt x="2700" y="18205"/>
                  </a:cubicBezTo>
                  <a:cubicBezTo>
                    <a:pt x="2728" y="18149"/>
                    <a:pt x="2784" y="18262"/>
                    <a:pt x="2756" y="18290"/>
                  </a:cubicBezTo>
                  <a:close/>
                  <a:moveTo>
                    <a:pt x="2447" y="15481"/>
                  </a:moveTo>
                  <a:cubicBezTo>
                    <a:pt x="2447" y="15312"/>
                    <a:pt x="2419" y="15200"/>
                    <a:pt x="2419" y="15088"/>
                  </a:cubicBezTo>
                  <a:cubicBezTo>
                    <a:pt x="2447" y="15088"/>
                    <a:pt x="2447" y="15088"/>
                    <a:pt x="2447" y="15116"/>
                  </a:cubicBezTo>
                  <a:cubicBezTo>
                    <a:pt x="2503" y="15453"/>
                    <a:pt x="2672" y="15677"/>
                    <a:pt x="2700" y="15986"/>
                  </a:cubicBezTo>
                  <a:cubicBezTo>
                    <a:pt x="2588" y="15846"/>
                    <a:pt x="2559" y="15621"/>
                    <a:pt x="2447" y="15481"/>
                  </a:cubicBezTo>
                  <a:close/>
                  <a:moveTo>
                    <a:pt x="2503" y="17278"/>
                  </a:moveTo>
                  <a:cubicBezTo>
                    <a:pt x="2391" y="17250"/>
                    <a:pt x="2419" y="17166"/>
                    <a:pt x="2447" y="17110"/>
                  </a:cubicBezTo>
                  <a:cubicBezTo>
                    <a:pt x="2475" y="17138"/>
                    <a:pt x="2475" y="17222"/>
                    <a:pt x="2503" y="17278"/>
                  </a:cubicBezTo>
                  <a:close/>
                  <a:moveTo>
                    <a:pt x="2419" y="12335"/>
                  </a:moveTo>
                  <a:cubicBezTo>
                    <a:pt x="2475" y="12335"/>
                    <a:pt x="2447" y="12391"/>
                    <a:pt x="2447" y="12447"/>
                  </a:cubicBezTo>
                  <a:cubicBezTo>
                    <a:pt x="2391" y="12447"/>
                    <a:pt x="2447" y="12363"/>
                    <a:pt x="2419" y="12335"/>
                  </a:cubicBezTo>
                  <a:close/>
                  <a:moveTo>
                    <a:pt x="2447" y="12503"/>
                  </a:moveTo>
                  <a:cubicBezTo>
                    <a:pt x="2419" y="12616"/>
                    <a:pt x="2475" y="12756"/>
                    <a:pt x="2475" y="12812"/>
                  </a:cubicBezTo>
                  <a:cubicBezTo>
                    <a:pt x="2363" y="12756"/>
                    <a:pt x="2419" y="12560"/>
                    <a:pt x="2447" y="12503"/>
                  </a:cubicBezTo>
                  <a:close/>
                  <a:moveTo>
                    <a:pt x="2503" y="13458"/>
                  </a:moveTo>
                  <a:cubicBezTo>
                    <a:pt x="2419" y="13318"/>
                    <a:pt x="2391" y="13149"/>
                    <a:pt x="2419" y="13009"/>
                  </a:cubicBezTo>
                  <a:cubicBezTo>
                    <a:pt x="2475" y="13149"/>
                    <a:pt x="2559" y="13346"/>
                    <a:pt x="2503" y="13458"/>
                  </a:cubicBezTo>
                  <a:close/>
                  <a:moveTo>
                    <a:pt x="2447" y="15059"/>
                  </a:moveTo>
                  <a:cubicBezTo>
                    <a:pt x="2419" y="14863"/>
                    <a:pt x="2419" y="14722"/>
                    <a:pt x="2447" y="14498"/>
                  </a:cubicBezTo>
                  <a:cubicBezTo>
                    <a:pt x="2559" y="14638"/>
                    <a:pt x="2559" y="14863"/>
                    <a:pt x="2447" y="15059"/>
                  </a:cubicBezTo>
                  <a:close/>
                  <a:moveTo>
                    <a:pt x="2419" y="13824"/>
                  </a:moveTo>
                  <a:cubicBezTo>
                    <a:pt x="2475" y="13936"/>
                    <a:pt x="2475" y="14048"/>
                    <a:pt x="2503" y="14161"/>
                  </a:cubicBezTo>
                  <a:cubicBezTo>
                    <a:pt x="2475" y="14161"/>
                    <a:pt x="2447" y="14133"/>
                    <a:pt x="2419" y="14161"/>
                  </a:cubicBezTo>
                  <a:cubicBezTo>
                    <a:pt x="2447" y="14048"/>
                    <a:pt x="2391" y="13936"/>
                    <a:pt x="2419" y="13824"/>
                  </a:cubicBezTo>
                  <a:close/>
                  <a:moveTo>
                    <a:pt x="2616" y="14189"/>
                  </a:moveTo>
                  <a:cubicBezTo>
                    <a:pt x="2700" y="14217"/>
                    <a:pt x="2728" y="14329"/>
                    <a:pt x="2672" y="14413"/>
                  </a:cubicBezTo>
                  <a:cubicBezTo>
                    <a:pt x="2644" y="14385"/>
                    <a:pt x="2616" y="14301"/>
                    <a:pt x="2616" y="14189"/>
                  </a:cubicBezTo>
                  <a:close/>
                  <a:moveTo>
                    <a:pt x="2644" y="15228"/>
                  </a:moveTo>
                  <a:cubicBezTo>
                    <a:pt x="2588" y="15172"/>
                    <a:pt x="2616" y="15059"/>
                    <a:pt x="2588" y="14975"/>
                  </a:cubicBezTo>
                  <a:cubicBezTo>
                    <a:pt x="2672" y="15003"/>
                    <a:pt x="2672" y="15172"/>
                    <a:pt x="2644" y="15228"/>
                  </a:cubicBezTo>
                  <a:close/>
                  <a:moveTo>
                    <a:pt x="2672" y="13065"/>
                  </a:moveTo>
                  <a:cubicBezTo>
                    <a:pt x="2644" y="13037"/>
                    <a:pt x="2588" y="12981"/>
                    <a:pt x="2616" y="12925"/>
                  </a:cubicBezTo>
                  <a:cubicBezTo>
                    <a:pt x="2672" y="12953"/>
                    <a:pt x="2728" y="13009"/>
                    <a:pt x="2672" y="13065"/>
                  </a:cubicBezTo>
                  <a:close/>
                  <a:moveTo>
                    <a:pt x="2672" y="13824"/>
                  </a:moveTo>
                  <a:cubicBezTo>
                    <a:pt x="2616" y="13767"/>
                    <a:pt x="2531" y="13655"/>
                    <a:pt x="2588" y="13599"/>
                  </a:cubicBezTo>
                  <a:cubicBezTo>
                    <a:pt x="2644" y="13627"/>
                    <a:pt x="2644" y="13711"/>
                    <a:pt x="2672" y="13824"/>
                  </a:cubicBezTo>
                  <a:close/>
                  <a:moveTo>
                    <a:pt x="3488" y="1858"/>
                  </a:moveTo>
                  <a:cubicBezTo>
                    <a:pt x="3431" y="1802"/>
                    <a:pt x="3375" y="1689"/>
                    <a:pt x="3403" y="1577"/>
                  </a:cubicBezTo>
                  <a:cubicBezTo>
                    <a:pt x="3544" y="1633"/>
                    <a:pt x="3431" y="1746"/>
                    <a:pt x="3488" y="1858"/>
                  </a:cubicBezTo>
                  <a:close/>
                  <a:moveTo>
                    <a:pt x="4472" y="3262"/>
                  </a:moveTo>
                  <a:cubicBezTo>
                    <a:pt x="4444" y="3319"/>
                    <a:pt x="4416" y="3347"/>
                    <a:pt x="4416" y="3403"/>
                  </a:cubicBezTo>
                  <a:cubicBezTo>
                    <a:pt x="4303" y="3347"/>
                    <a:pt x="4219" y="3122"/>
                    <a:pt x="4275" y="3038"/>
                  </a:cubicBezTo>
                  <a:cubicBezTo>
                    <a:pt x="4331" y="3010"/>
                    <a:pt x="4331" y="3066"/>
                    <a:pt x="4331" y="3094"/>
                  </a:cubicBezTo>
                  <a:cubicBezTo>
                    <a:pt x="4359" y="3122"/>
                    <a:pt x="4331" y="3122"/>
                    <a:pt x="4303" y="3122"/>
                  </a:cubicBezTo>
                  <a:cubicBezTo>
                    <a:pt x="4388" y="3122"/>
                    <a:pt x="4388" y="3234"/>
                    <a:pt x="4472" y="3262"/>
                  </a:cubicBezTo>
                  <a:close/>
                  <a:moveTo>
                    <a:pt x="4388" y="2195"/>
                  </a:moveTo>
                  <a:cubicBezTo>
                    <a:pt x="4388" y="2279"/>
                    <a:pt x="4528" y="2279"/>
                    <a:pt x="4472" y="2420"/>
                  </a:cubicBezTo>
                  <a:cubicBezTo>
                    <a:pt x="4416" y="2392"/>
                    <a:pt x="4388" y="2335"/>
                    <a:pt x="4359" y="2279"/>
                  </a:cubicBezTo>
                  <a:cubicBezTo>
                    <a:pt x="4359" y="2251"/>
                    <a:pt x="4388" y="2223"/>
                    <a:pt x="4388" y="2195"/>
                  </a:cubicBezTo>
                  <a:close/>
                  <a:moveTo>
                    <a:pt x="4388" y="1830"/>
                  </a:moveTo>
                  <a:cubicBezTo>
                    <a:pt x="4416" y="1830"/>
                    <a:pt x="4416" y="1858"/>
                    <a:pt x="4416" y="1914"/>
                  </a:cubicBezTo>
                  <a:cubicBezTo>
                    <a:pt x="4388" y="1914"/>
                    <a:pt x="4388" y="1830"/>
                    <a:pt x="4388" y="1830"/>
                  </a:cubicBezTo>
                  <a:close/>
                  <a:moveTo>
                    <a:pt x="4472" y="1380"/>
                  </a:moveTo>
                  <a:cubicBezTo>
                    <a:pt x="4500" y="1380"/>
                    <a:pt x="4500" y="1380"/>
                    <a:pt x="4528" y="1380"/>
                  </a:cubicBezTo>
                  <a:cubicBezTo>
                    <a:pt x="4556" y="1437"/>
                    <a:pt x="4528" y="1549"/>
                    <a:pt x="4444" y="1577"/>
                  </a:cubicBezTo>
                  <a:cubicBezTo>
                    <a:pt x="4388" y="1493"/>
                    <a:pt x="4528" y="1465"/>
                    <a:pt x="4472" y="1380"/>
                  </a:cubicBezTo>
                  <a:close/>
                  <a:moveTo>
                    <a:pt x="5597" y="3684"/>
                  </a:moveTo>
                  <a:cubicBezTo>
                    <a:pt x="5597" y="3740"/>
                    <a:pt x="5569" y="3768"/>
                    <a:pt x="5541" y="3796"/>
                  </a:cubicBezTo>
                  <a:cubicBezTo>
                    <a:pt x="5400" y="3740"/>
                    <a:pt x="5428" y="3459"/>
                    <a:pt x="5316" y="3347"/>
                  </a:cubicBezTo>
                  <a:cubicBezTo>
                    <a:pt x="5344" y="3290"/>
                    <a:pt x="5316" y="3206"/>
                    <a:pt x="5372" y="3178"/>
                  </a:cubicBezTo>
                  <a:cubicBezTo>
                    <a:pt x="5456" y="3347"/>
                    <a:pt x="5456" y="3571"/>
                    <a:pt x="5597" y="3684"/>
                  </a:cubicBezTo>
                  <a:close/>
                  <a:moveTo>
                    <a:pt x="5597" y="1661"/>
                  </a:moveTo>
                  <a:cubicBezTo>
                    <a:pt x="5625" y="1661"/>
                    <a:pt x="5625" y="1717"/>
                    <a:pt x="5625" y="1774"/>
                  </a:cubicBezTo>
                  <a:cubicBezTo>
                    <a:pt x="5597" y="1746"/>
                    <a:pt x="5597" y="1717"/>
                    <a:pt x="5597" y="1661"/>
                  </a:cubicBezTo>
                  <a:close/>
                  <a:moveTo>
                    <a:pt x="5625" y="3852"/>
                  </a:moveTo>
                  <a:cubicBezTo>
                    <a:pt x="5681" y="3852"/>
                    <a:pt x="5653" y="3936"/>
                    <a:pt x="5625" y="3993"/>
                  </a:cubicBezTo>
                  <a:cubicBezTo>
                    <a:pt x="5625" y="3993"/>
                    <a:pt x="5597" y="3965"/>
                    <a:pt x="5597" y="3965"/>
                  </a:cubicBezTo>
                  <a:cubicBezTo>
                    <a:pt x="5569" y="3908"/>
                    <a:pt x="5625" y="3908"/>
                    <a:pt x="5625" y="3852"/>
                  </a:cubicBezTo>
                  <a:close/>
                  <a:moveTo>
                    <a:pt x="5625" y="12897"/>
                  </a:moveTo>
                  <a:cubicBezTo>
                    <a:pt x="5681" y="12840"/>
                    <a:pt x="5653" y="12981"/>
                    <a:pt x="5625" y="13065"/>
                  </a:cubicBezTo>
                  <a:cubicBezTo>
                    <a:pt x="5569" y="13065"/>
                    <a:pt x="5653" y="12925"/>
                    <a:pt x="5625" y="12897"/>
                  </a:cubicBezTo>
                  <a:close/>
                  <a:moveTo>
                    <a:pt x="5653" y="12812"/>
                  </a:moveTo>
                  <a:cubicBezTo>
                    <a:pt x="5597" y="12812"/>
                    <a:pt x="5625" y="12700"/>
                    <a:pt x="5625" y="12672"/>
                  </a:cubicBezTo>
                  <a:cubicBezTo>
                    <a:pt x="5681" y="12700"/>
                    <a:pt x="5653" y="12728"/>
                    <a:pt x="5653" y="12812"/>
                  </a:cubicBezTo>
                  <a:close/>
                  <a:moveTo>
                    <a:pt x="5625" y="10902"/>
                  </a:moveTo>
                  <a:cubicBezTo>
                    <a:pt x="5541" y="10846"/>
                    <a:pt x="5597" y="10790"/>
                    <a:pt x="5597" y="10706"/>
                  </a:cubicBezTo>
                  <a:cubicBezTo>
                    <a:pt x="5653" y="10734"/>
                    <a:pt x="5653" y="10818"/>
                    <a:pt x="5625" y="10902"/>
                  </a:cubicBezTo>
                  <a:close/>
                  <a:moveTo>
                    <a:pt x="5372" y="14385"/>
                  </a:moveTo>
                  <a:cubicBezTo>
                    <a:pt x="5400" y="14385"/>
                    <a:pt x="5428" y="14413"/>
                    <a:pt x="5456" y="14413"/>
                  </a:cubicBezTo>
                  <a:cubicBezTo>
                    <a:pt x="5400" y="14470"/>
                    <a:pt x="5400" y="14526"/>
                    <a:pt x="5372" y="14582"/>
                  </a:cubicBezTo>
                  <a:cubicBezTo>
                    <a:pt x="5259" y="14554"/>
                    <a:pt x="5372" y="14442"/>
                    <a:pt x="5372" y="14385"/>
                  </a:cubicBezTo>
                  <a:close/>
                  <a:moveTo>
                    <a:pt x="5456" y="15144"/>
                  </a:moveTo>
                  <a:cubicBezTo>
                    <a:pt x="5456" y="15200"/>
                    <a:pt x="5400" y="15200"/>
                    <a:pt x="5428" y="15228"/>
                  </a:cubicBezTo>
                  <a:cubicBezTo>
                    <a:pt x="5400" y="15200"/>
                    <a:pt x="5372" y="15200"/>
                    <a:pt x="5372" y="15144"/>
                  </a:cubicBezTo>
                  <a:cubicBezTo>
                    <a:pt x="5400" y="15144"/>
                    <a:pt x="5428" y="15144"/>
                    <a:pt x="5456" y="15144"/>
                  </a:cubicBezTo>
                  <a:close/>
                  <a:moveTo>
                    <a:pt x="5344" y="15116"/>
                  </a:moveTo>
                  <a:cubicBezTo>
                    <a:pt x="5316" y="15088"/>
                    <a:pt x="5316" y="15059"/>
                    <a:pt x="5316" y="15003"/>
                  </a:cubicBezTo>
                  <a:cubicBezTo>
                    <a:pt x="5372" y="14975"/>
                    <a:pt x="5344" y="15059"/>
                    <a:pt x="5344" y="15116"/>
                  </a:cubicBezTo>
                  <a:close/>
                  <a:moveTo>
                    <a:pt x="5259" y="14385"/>
                  </a:moveTo>
                  <a:cubicBezTo>
                    <a:pt x="5231" y="14385"/>
                    <a:pt x="5231" y="14301"/>
                    <a:pt x="5203" y="14301"/>
                  </a:cubicBezTo>
                  <a:cubicBezTo>
                    <a:pt x="5231" y="14245"/>
                    <a:pt x="5231" y="14189"/>
                    <a:pt x="5259" y="14161"/>
                  </a:cubicBezTo>
                  <a:cubicBezTo>
                    <a:pt x="5316" y="14161"/>
                    <a:pt x="5287" y="14217"/>
                    <a:pt x="5344" y="14245"/>
                  </a:cubicBezTo>
                  <a:cubicBezTo>
                    <a:pt x="5316" y="14273"/>
                    <a:pt x="5287" y="14329"/>
                    <a:pt x="5259" y="14385"/>
                  </a:cubicBezTo>
                  <a:close/>
                  <a:moveTo>
                    <a:pt x="4809" y="12026"/>
                  </a:moveTo>
                  <a:cubicBezTo>
                    <a:pt x="4838" y="12138"/>
                    <a:pt x="4950" y="12194"/>
                    <a:pt x="4866" y="12307"/>
                  </a:cubicBezTo>
                  <a:cubicBezTo>
                    <a:pt x="4838" y="12307"/>
                    <a:pt x="4809" y="12223"/>
                    <a:pt x="4809" y="12279"/>
                  </a:cubicBezTo>
                  <a:cubicBezTo>
                    <a:pt x="4781" y="12279"/>
                    <a:pt x="4809" y="12279"/>
                    <a:pt x="4809" y="12279"/>
                  </a:cubicBezTo>
                  <a:cubicBezTo>
                    <a:pt x="4781" y="12166"/>
                    <a:pt x="4669" y="12082"/>
                    <a:pt x="4809" y="12026"/>
                  </a:cubicBezTo>
                  <a:close/>
                  <a:moveTo>
                    <a:pt x="4641" y="8037"/>
                  </a:moveTo>
                  <a:cubicBezTo>
                    <a:pt x="4584" y="8037"/>
                    <a:pt x="4416" y="7785"/>
                    <a:pt x="4472" y="7644"/>
                  </a:cubicBezTo>
                  <a:cubicBezTo>
                    <a:pt x="4556" y="7700"/>
                    <a:pt x="4584" y="7869"/>
                    <a:pt x="4669" y="7953"/>
                  </a:cubicBezTo>
                  <a:cubicBezTo>
                    <a:pt x="4641" y="8009"/>
                    <a:pt x="4584" y="7981"/>
                    <a:pt x="4641" y="8037"/>
                  </a:cubicBezTo>
                  <a:close/>
                  <a:moveTo>
                    <a:pt x="3909" y="8936"/>
                  </a:moveTo>
                  <a:cubicBezTo>
                    <a:pt x="3966" y="8992"/>
                    <a:pt x="3966" y="8880"/>
                    <a:pt x="3881" y="8936"/>
                  </a:cubicBezTo>
                  <a:cubicBezTo>
                    <a:pt x="3853" y="8880"/>
                    <a:pt x="3825" y="8796"/>
                    <a:pt x="3825" y="8740"/>
                  </a:cubicBezTo>
                  <a:cubicBezTo>
                    <a:pt x="3881" y="8768"/>
                    <a:pt x="3825" y="8627"/>
                    <a:pt x="3881" y="8599"/>
                  </a:cubicBezTo>
                  <a:cubicBezTo>
                    <a:pt x="3994" y="8740"/>
                    <a:pt x="4219" y="8992"/>
                    <a:pt x="4022" y="9133"/>
                  </a:cubicBezTo>
                  <a:cubicBezTo>
                    <a:pt x="4022" y="9077"/>
                    <a:pt x="4022" y="9020"/>
                    <a:pt x="3966" y="9020"/>
                  </a:cubicBezTo>
                  <a:cubicBezTo>
                    <a:pt x="3994" y="8936"/>
                    <a:pt x="3909" y="9020"/>
                    <a:pt x="3909" y="8936"/>
                  </a:cubicBezTo>
                  <a:close/>
                  <a:moveTo>
                    <a:pt x="3797" y="9779"/>
                  </a:moveTo>
                  <a:cubicBezTo>
                    <a:pt x="3797" y="9751"/>
                    <a:pt x="3853" y="9751"/>
                    <a:pt x="3881" y="9751"/>
                  </a:cubicBezTo>
                  <a:cubicBezTo>
                    <a:pt x="3881" y="9751"/>
                    <a:pt x="3853" y="9751"/>
                    <a:pt x="3825" y="9779"/>
                  </a:cubicBezTo>
                  <a:cubicBezTo>
                    <a:pt x="3853" y="9807"/>
                    <a:pt x="3909" y="9807"/>
                    <a:pt x="3909" y="9863"/>
                  </a:cubicBezTo>
                  <a:cubicBezTo>
                    <a:pt x="3938" y="9863"/>
                    <a:pt x="3938" y="9891"/>
                    <a:pt x="3966" y="9919"/>
                  </a:cubicBezTo>
                  <a:cubicBezTo>
                    <a:pt x="3909" y="9919"/>
                    <a:pt x="3881" y="9919"/>
                    <a:pt x="3881" y="9891"/>
                  </a:cubicBezTo>
                  <a:cubicBezTo>
                    <a:pt x="3909" y="9891"/>
                    <a:pt x="3909" y="9863"/>
                    <a:pt x="3909" y="9863"/>
                  </a:cubicBezTo>
                  <a:cubicBezTo>
                    <a:pt x="3825" y="9863"/>
                    <a:pt x="3853" y="9779"/>
                    <a:pt x="3797" y="9779"/>
                  </a:cubicBezTo>
                  <a:close/>
                  <a:moveTo>
                    <a:pt x="3094" y="14217"/>
                  </a:moveTo>
                  <a:cubicBezTo>
                    <a:pt x="2981" y="14133"/>
                    <a:pt x="3122" y="14048"/>
                    <a:pt x="3122" y="13964"/>
                  </a:cubicBezTo>
                  <a:cubicBezTo>
                    <a:pt x="3066" y="13964"/>
                    <a:pt x="3094" y="14048"/>
                    <a:pt x="3038" y="14076"/>
                  </a:cubicBezTo>
                  <a:cubicBezTo>
                    <a:pt x="2981" y="14048"/>
                    <a:pt x="2953" y="13936"/>
                    <a:pt x="2981" y="13852"/>
                  </a:cubicBezTo>
                  <a:cubicBezTo>
                    <a:pt x="3038" y="13880"/>
                    <a:pt x="3094" y="13908"/>
                    <a:pt x="3150" y="13936"/>
                  </a:cubicBezTo>
                  <a:cubicBezTo>
                    <a:pt x="3178" y="13852"/>
                    <a:pt x="3263" y="13796"/>
                    <a:pt x="3347" y="13655"/>
                  </a:cubicBezTo>
                  <a:cubicBezTo>
                    <a:pt x="3319" y="13824"/>
                    <a:pt x="3150" y="14048"/>
                    <a:pt x="3094" y="14217"/>
                  </a:cubicBezTo>
                  <a:close/>
                  <a:moveTo>
                    <a:pt x="3206" y="14442"/>
                  </a:moveTo>
                  <a:cubicBezTo>
                    <a:pt x="3038" y="14329"/>
                    <a:pt x="3234" y="14133"/>
                    <a:pt x="3291" y="13992"/>
                  </a:cubicBezTo>
                  <a:cubicBezTo>
                    <a:pt x="3319" y="14133"/>
                    <a:pt x="3234" y="14301"/>
                    <a:pt x="3206" y="14442"/>
                  </a:cubicBezTo>
                  <a:close/>
                  <a:moveTo>
                    <a:pt x="3009" y="15818"/>
                  </a:moveTo>
                  <a:cubicBezTo>
                    <a:pt x="2981" y="15846"/>
                    <a:pt x="2981" y="15818"/>
                    <a:pt x="2953" y="15818"/>
                  </a:cubicBezTo>
                  <a:cubicBezTo>
                    <a:pt x="2953" y="15762"/>
                    <a:pt x="2925" y="15677"/>
                    <a:pt x="2953" y="15649"/>
                  </a:cubicBezTo>
                  <a:cubicBezTo>
                    <a:pt x="3038" y="15677"/>
                    <a:pt x="2953" y="15790"/>
                    <a:pt x="3009" y="15818"/>
                  </a:cubicBezTo>
                  <a:close/>
                  <a:moveTo>
                    <a:pt x="2953" y="16380"/>
                  </a:moveTo>
                  <a:cubicBezTo>
                    <a:pt x="3009" y="16380"/>
                    <a:pt x="3009" y="16436"/>
                    <a:pt x="3066" y="16436"/>
                  </a:cubicBezTo>
                  <a:cubicBezTo>
                    <a:pt x="3066" y="16492"/>
                    <a:pt x="3038" y="16492"/>
                    <a:pt x="3009" y="16520"/>
                  </a:cubicBezTo>
                  <a:cubicBezTo>
                    <a:pt x="2981" y="16520"/>
                    <a:pt x="2925" y="16436"/>
                    <a:pt x="2953" y="16380"/>
                  </a:cubicBezTo>
                  <a:close/>
                  <a:moveTo>
                    <a:pt x="3038" y="15986"/>
                  </a:moveTo>
                  <a:cubicBezTo>
                    <a:pt x="3066" y="15874"/>
                    <a:pt x="3066" y="15762"/>
                    <a:pt x="3178" y="15734"/>
                  </a:cubicBezTo>
                  <a:cubicBezTo>
                    <a:pt x="3122" y="15818"/>
                    <a:pt x="3094" y="15930"/>
                    <a:pt x="3038" y="15986"/>
                  </a:cubicBezTo>
                  <a:close/>
                  <a:moveTo>
                    <a:pt x="2925" y="15088"/>
                  </a:moveTo>
                  <a:cubicBezTo>
                    <a:pt x="2953" y="15059"/>
                    <a:pt x="2981" y="15031"/>
                    <a:pt x="2981" y="14975"/>
                  </a:cubicBezTo>
                  <a:cubicBezTo>
                    <a:pt x="3038" y="15031"/>
                    <a:pt x="3038" y="15116"/>
                    <a:pt x="3094" y="15144"/>
                  </a:cubicBezTo>
                  <a:cubicBezTo>
                    <a:pt x="3094" y="15228"/>
                    <a:pt x="3066" y="15284"/>
                    <a:pt x="3038" y="15312"/>
                  </a:cubicBezTo>
                  <a:cubicBezTo>
                    <a:pt x="2953" y="15284"/>
                    <a:pt x="2981" y="15144"/>
                    <a:pt x="2925" y="15088"/>
                  </a:cubicBezTo>
                  <a:close/>
                  <a:moveTo>
                    <a:pt x="2841" y="11773"/>
                  </a:moveTo>
                  <a:cubicBezTo>
                    <a:pt x="2784" y="11773"/>
                    <a:pt x="2813" y="11689"/>
                    <a:pt x="2784" y="11661"/>
                  </a:cubicBezTo>
                  <a:cubicBezTo>
                    <a:pt x="2841" y="11633"/>
                    <a:pt x="2813" y="11717"/>
                    <a:pt x="2841" y="11773"/>
                  </a:cubicBezTo>
                  <a:close/>
                  <a:moveTo>
                    <a:pt x="2784" y="10144"/>
                  </a:moveTo>
                  <a:cubicBezTo>
                    <a:pt x="2813" y="10144"/>
                    <a:pt x="2841" y="10144"/>
                    <a:pt x="2841" y="10144"/>
                  </a:cubicBezTo>
                  <a:cubicBezTo>
                    <a:pt x="2841" y="10172"/>
                    <a:pt x="2869" y="10256"/>
                    <a:pt x="2841" y="10313"/>
                  </a:cubicBezTo>
                  <a:cubicBezTo>
                    <a:pt x="2784" y="10284"/>
                    <a:pt x="2784" y="10228"/>
                    <a:pt x="2784" y="10144"/>
                  </a:cubicBezTo>
                  <a:close/>
                  <a:moveTo>
                    <a:pt x="2897" y="12251"/>
                  </a:moveTo>
                  <a:cubicBezTo>
                    <a:pt x="2953" y="12335"/>
                    <a:pt x="3038" y="12447"/>
                    <a:pt x="2953" y="12560"/>
                  </a:cubicBezTo>
                  <a:cubicBezTo>
                    <a:pt x="2869" y="12503"/>
                    <a:pt x="2925" y="12419"/>
                    <a:pt x="2841" y="12391"/>
                  </a:cubicBezTo>
                  <a:cubicBezTo>
                    <a:pt x="2841" y="12335"/>
                    <a:pt x="2869" y="12279"/>
                    <a:pt x="2897" y="12251"/>
                  </a:cubicBezTo>
                  <a:close/>
                  <a:moveTo>
                    <a:pt x="3628" y="3122"/>
                  </a:moveTo>
                  <a:cubicBezTo>
                    <a:pt x="3684" y="3150"/>
                    <a:pt x="3600" y="3234"/>
                    <a:pt x="3656" y="3290"/>
                  </a:cubicBezTo>
                  <a:cubicBezTo>
                    <a:pt x="3628" y="3262"/>
                    <a:pt x="3628" y="3262"/>
                    <a:pt x="3600" y="3262"/>
                  </a:cubicBezTo>
                  <a:cubicBezTo>
                    <a:pt x="3628" y="3319"/>
                    <a:pt x="3628" y="3403"/>
                    <a:pt x="3572" y="3459"/>
                  </a:cubicBezTo>
                  <a:cubicBezTo>
                    <a:pt x="3544" y="3431"/>
                    <a:pt x="3544" y="3375"/>
                    <a:pt x="3488" y="3347"/>
                  </a:cubicBezTo>
                  <a:cubicBezTo>
                    <a:pt x="3544" y="3262"/>
                    <a:pt x="3600" y="3206"/>
                    <a:pt x="3628" y="3122"/>
                  </a:cubicBezTo>
                  <a:close/>
                  <a:moveTo>
                    <a:pt x="3516" y="2616"/>
                  </a:moveTo>
                  <a:cubicBezTo>
                    <a:pt x="3572" y="2588"/>
                    <a:pt x="3684" y="2785"/>
                    <a:pt x="3628" y="2841"/>
                  </a:cubicBezTo>
                  <a:cubicBezTo>
                    <a:pt x="3572" y="2841"/>
                    <a:pt x="3572" y="2813"/>
                    <a:pt x="3516" y="2785"/>
                  </a:cubicBezTo>
                  <a:cubicBezTo>
                    <a:pt x="3516" y="2729"/>
                    <a:pt x="3488" y="2644"/>
                    <a:pt x="3516" y="2616"/>
                  </a:cubicBezTo>
                  <a:close/>
                  <a:moveTo>
                    <a:pt x="4528" y="3122"/>
                  </a:moveTo>
                  <a:cubicBezTo>
                    <a:pt x="4472" y="3066"/>
                    <a:pt x="4331" y="2953"/>
                    <a:pt x="4388" y="2841"/>
                  </a:cubicBezTo>
                  <a:cubicBezTo>
                    <a:pt x="4472" y="2869"/>
                    <a:pt x="4500" y="3066"/>
                    <a:pt x="4528" y="3122"/>
                  </a:cubicBezTo>
                  <a:close/>
                  <a:moveTo>
                    <a:pt x="4472" y="1998"/>
                  </a:moveTo>
                  <a:cubicBezTo>
                    <a:pt x="4528" y="1970"/>
                    <a:pt x="4500" y="2055"/>
                    <a:pt x="4528" y="2055"/>
                  </a:cubicBezTo>
                  <a:cubicBezTo>
                    <a:pt x="4500" y="2111"/>
                    <a:pt x="4444" y="2026"/>
                    <a:pt x="4472" y="1998"/>
                  </a:cubicBezTo>
                  <a:close/>
                  <a:moveTo>
                    <a:pt x="4500" y="3375"/>
                  </a:moveTo>
                  <a:cubicBezTo>
                    <a:pt x="4528" y="3403"/>
                    <a:pt x="4584" y="3431"/>
                    <a:pt x="4584" y="3487"/>
                  </a:cubicBezTo>
                  <a:cubicBezTo>
                    <a:pt x="4556" y="3515"/>
                    <a:pt x="4528" y="3543"/>
                    <a:pt x="4500" y="3571"/>
                  </a:cubicBezTo>
                  <a:cubicBezTo>
                    <a:pt x="4472" y="3571"/>
                    <a:pt x="4472" y="3515"/>
                    <a:pt x="4416" y="3515"/>
                  </a:cubicBezTo>
                  <a:cubicBezTo>
                    <a:pt x="4444" y="3431"/>
                    <a:pt x="4472" y="3431"/>
                    <a:pt x="4500" y="3375"/>
                  </a:cubicBezTo>
                  <a:close/>
                  <a:moveTo>
                    <a:pt x="4613" y="3543"/>
                  </a:moveTo>
                  <a:cubicBezTo>
                    <a:pt x="4641" y="3543"/>
                    <a:pt x="4641" y="3599"/>
                    <a:pt x="4669" y="3599"/>
                  </a:cubicBezTo>
                  <a:cubicBezTo>
                    <a:pt x="4641" y="3627"/>
                    <a:pt x="4669" y="3684"/>
                    <a:pt x="4613" y="3684"/>
                  </a:cubicBezTo>
                  <a:cubicBezTo>
                    <a:pt x="4613" y="3627"/>
                    <a:pt x="4613" y="3599"/>
                    <a:pt x="4613" y="3543"/>
                  </a:cubicBezTo>
                  <a:close/>
                  <a:moveTo>
                    <a:pt x="4725" y="3712"/>
                  </a:moveTo>
                  <a:cubicBezTo>
                    <a:pt x="4809" y="3740"/>
                    <a:pt x="4809" y="3880"/>
                    <a:pt x="4866" y="3936"/>
                  </a:cubicBezTo>
                  <a:cubicBezTo>
                    <a:pt x="4838" y="3965"/>
                    <a:pt x="4866" y="4049"/>
                    <a:pt x="4781" y="4049"/>
                  </a:cubicBezTo>
                  <a:cubicBezTo>
                    <a:pt x="4809" y="4021"/>
                    <a:pt x="4753" y="3993"/>
                    <a:pt x="4781" y="3965"/>
                  </a:cubicBezTo>
                  <a:cubicBezTo>
                    <a:pt x="4753" y="3993"/>
                    <a:pt x="4641" y="3852"/>
                    <a:pt x="4669" y="3796"/>
                  </a:cubicBezTo>
                  <a:cubicBezTo>
                    <a:pt x="4697" y="3796"/>
                    <a:pt x="4697" y="3852"/>
                    <a:pt x="4725" y="3852"/>
                  </a:cubicBezTo>
                  <a:cubicBezTo>
                    <a:pt x="4697" y="3796"/>
                    <a:pt x="4697" y="3768"/>
                    <a:pt x="4725" y="3712"/>
                  </a:cubicBezTo>
                  <a:close/>
                  <a:moveTo>
                    <a:pt x="5203" y="5032"/>
                  </a:moveTo>
                  <a:cubicBezTo>
                    <a:pt x="5259" y="5060"/>
                    <a:pt x="5316" y="5144"/>
                    <a:pt x="5316" y="5200"/>
                  </a:cubicBezTo>
                  <a:cubicBezTo>
                    <a:pt x="5259" y="5200"/>
                    <a:pt x="5259" y="5144"/>
                    <a:pt x="5203" y="5172"/>
                  </a:cubicBezTo>
                  <a:cubicBezTo>
                    <a:pt x="5231" y="5116"/>
                    <a:pt x="5175" y="5060"/>
                    <a:pt x="5203" y="5032"/>
                  </a:cubicBezTo>
                  <a:close/>
                  <a:moveTo>
                    <a:pt x="5259" y="4330"/>
                  </a:moveTo>
                  <a:cubicBezTo>
                    <a:pt x="5203" y="4245"/>
                    <a:pt x="5287" y="4245"/>
                    <a:pt x="5259" y="4161"/>
                  </a:cubicBezTo>
                  <a:cubicBezTo>
                    <a:pt x="5372" y="4161"/>
                    <a:pt x="5316" y="4302"/>
                    <a:pt x="5259" y="4330"/>
                  </a:cubicBezTo>
                  <a:close/>
                  <a:moveTo>
                    <a:pt x="5287" y="3010"/>
                  </a:moveTo>
                  <a:cubicBezTo>
                    <a:pt x="5316" y="3038"/>
                    <a:pt x="5344" y="3066"/>
                    <a:pt x="5287" y="3094"/>
                  </a:cubicBezTo>
                  <a:cubicBezTo>
                    <a:pt x="5259" y="3094"/>
                    <a:pt x="5287" y="3038"/>
                    <a:pt x="5287" y="3010"/>
                  </a:cubicBezTo>
                  <a:close/>
                  <a:moveTo>
                    <a:pt x="5428" y="5004"/>
                  </a:moveTo>
                  <a:cubicBezTo>
                    <a:pt x="5344" y="4891"/>
                    <a:pt x="5175" y="4723"/>
                    <a:pt x="5231" y="4583"/>
                  </a:cubicBezTo>
                  <a:cubicBezTo>
                    <a:pt x="5287" y="4723"/>
                    <a:pt x="5344" y="4863"/>
                    <a:pt x="5428" y="5004"/>
                  </a:cubicBezTo>
                  <a:close/>
                  <a:moveTo>
                    <a:pt x="5316" y="10902"/>
                  </a:moveTo>
                  <a:cubicBezTo>
                    <a:pt x="5344" y="10959"/>
                    <a:pt x="5316" y="11099"/>
                    <a:pt x="5344" y="11183"/>
                  </a:cubicBezTo>
                  <a:cubicBezTo>
                    <a:pt x="5259" y="11127"/>
                    <a:pt x="5231" y="10987"/>
                    <a:pt x="5316" y="10902"/>
                  </a:cubicBezTo>
                  <a:close/>
                  <a:moveTo>
                    <a:pt x="5259" y="11970"/>
                  </a:moveTo>
                  <a:cubicBezTo>
                    <a:pt x="5231" y="11942"/>
                    <a:pt x="5175" y="11885"/>
                    <a:pt x="5203" y="11829"/>
                  </a:cubicBezTo>
                  <a:cubicBezTo>
                    <a:pt x="5259" y="11857"/>
                    <a:pt x="5287" y="11942"/>
                    <a:pt x="5259" y="11970"/>
                  </a:cubicBezTo>
                  <a:close/>
                  <a:moveTo>
                    <a:pt x="5259" y="10846"/>
                  </a:moveTo>
                  <a:cubicBezTo>
                    <a:pt x="5231" y="10818"/>
                    <a:pt x="5203" y="10790"/>
                    <a:pt x="5203" y="10734"/>
                  </a:cubicBezTo>
                  <a:cubicBezTo>
                    <a:pt x="5231" y="10734"/>
                    <a:pt x="5231" y="10762"/>
                    <a:pt x="5259" y="10762"/>
                  </a:cubicBezTo>
                  <a:cubicBezTo>
                    <a:pt x="5259" y="10790"/>
                    <a:pt x="5259" y="10818"/>
                    <a:pt x="5259" y="10846"/>
                  </a:cubicBezTo>
                  <a:close/>
                  <a:moveTo>
                    <a:pt x="5203" y="8964"/>
                  </a:moveTo>
                  <a:cubicBezTo>
                    <a:pt x="5231" y="8908"/>
                    <a:pt x="5175" y="8880"/>
                    <a:pt x="5231" y="8796"/>
                  </a:cubicBezTo>
                  <a:cubicBezTo>
                    <a:pt x="5287" y="8824"/>
                    <a:pt x="5287" y="8964"/>
                    <a:pt x="5203" y="8964"/>
                  </a:cubicBezTo>
                  <a:close/>
                  <a:moveTo>
                    <a:pt x="5203" y="7251"/>
                  </a:moveTo>
                  <a:cubicBezTo>
                    <a:pt x="5231" y="7195"/>
                    <a:pt x="5316" y="7279"/>
                    <a:pt x="5287" y="7335"/>
                  </a:cubicBezTo>
                  <a:cubicBezTo>
                    <a:pt x="5259" y="7307"/>
                    <a:pt x="5259" y="7279"/>
                    <a:pt x="5203" y="7251"/>
                  </a:cubicBezTo>
                  <a:close/>
                  <a:moveTo>
                    <a:pt x="5231" y="14835"/>
                  </a:moveTo>
                  <a:cubicBezTo>
                    <a:pt x="5203" y="14891"/>
                    <a:pt x="5175" y="14751"/>
                    <a:pt x="5203" y="14722"/>
                  </a:cubicBezTo>
                  <a:cubicBezTo>
                    <a:pt x="5287" y="14751"/>
                    <a:pt x="5203" y="14807"/>
                    <a:pt x="5231" y="14835"/>
                  </a:cubicBezTo>
                  <a:close/>
                  <a:moveTo>
                    <a:pt x="5119" y="12812"/>
                  </a:moveTo>
                  <a:cubicBezTo>
                    <a:pt x="5119" y="12756"/>
                    <a:pt x="5062" y="12700"/>
                    <a:pt x="5034" y="12644"/>
                  </a:cubicBezTo>
                  <a:cubicBezTo>
                    <a:pt x="5034" y="12588"/>
                    <a:pt x="5119" y="12588"/>
                    <a:pt x="5091" y="12532"/>
                  </a:cubicBezTo>
                  <a:cubicBezTo>
                    <a:pt x="5175" y="12616"/>
                    <a:pt x="5259" y="12756"/>
                    <a:pt x="5119" y="12812"/>
                  </a:cubicBezTo>
                  <a:close/>
                  <a:moveTo>
                    <a:pt x="5091" y="13852"/>
                  </a:moveTo>
                  <a:cubicBezTo>
                    <a:pt x="5119" y="13880"/>
                    <a:pt x="5147" y="13936"/>
                    <a:pt x="5175" y="13964"/>
                  </a:cubicBezTo>
                  <a:cubicBezTo>
                    <a:pt x="5147" y="14020"/>
                    <a:pt x="5147" y="14048"/>
                    <a:pt x="5091" y="14076"/>
                  </a:cubicBezTo>
                  <a:cubicBezTo>
                    <a:pt x="5119" y="14020"/>
                    <a:pt x="5034" y="13936"/>
                    <a:pt x="5091" y="13852"/>
                  </a:cubicBezTo>
                  <a:close/>
                  <a:moveTo>
                    <a:pt x="4978" y="13374"/>
                  </a:moveTo>
                  <a:cubicBezTo>
                    <a:pt x="4978" y="13318"/>
                    <a:pt x="5006" y="13262"/>
                    <a:pt x="5034" y="13234"/>
                  </a:cubicBezTo>
                  <a:cubicBezTo>
                    <a:pt x="5119" y="13234"/>
                    <a:pt x="5062" y="13374"/>
                    <a:pt x="4978" y="13374"/>
                  </a:cubicBezTo>
                  <a:close/>
                  <a:moveTo>
                    <a:pt x="4978" y="13711"/>
                  </a:moveTo>
                  <a:cubicBezTo>
                    <a:pt x="4922" y="13627"/>
                    <a:pt x="4894" y="13599"/>
                    <a:pt x="4894" y="13487"/>
                  </a:cubicBezTo>
                  <a:cubicBezTo>
                    <a:pt x="4922" y="13571"/>
                    <a:pt x="5006" y="13627"/>
                    <a:pt x="4978" y="13711"/>
                  </a:cubicBezTo>
                  <a:close/>
                  <a:moveTo>
                    <a:pt x="5119" y="13487"/>
                  </a:moveTo>
                  <a:cubicBezTo>
                    <a:pt x="5119" y="13487"/>
                    <a:pt x="5091" y="13487"/>
                    <a:pt x="5091" y="13515"/>
                  </a:cubicBezTo>
                  <a:cubicBezTo>
                    <a:pt x="5062" y="13543"/>
                    <a:pt x="5062" y="13487"/>
                    <a:pt x="5034" y="13487"/>
                  </a:cubicBezTo>
                  <a:cubicBezTo>
                    <a:pt x="5006" y="13430"/>
                    <a:pt x="5062" y="13430"/>
                    <a:pt x="5062" y="13374"/>
                  </a:cubicBezTo>
                  <a:cubicBezTo>
                    <a:pt x="5091" y="13402"/>
                    <a:pt x="5119" y="13430"/>
                    <a:pt x="5119" y="13487"/>
                  </a:cubicBezTo>
                  <a:close/>
                  <a:moveTo>
                    <a:pt x="5034" y="14694"/>
                  </a:moveTo>
                  <a:cubicBezTo>
                    <a:pt x="5062" y="14694"/>
                    <a:pt x="5091" y="14751"/>
                    <a:pt x="5062" y="14779"/>
                  </a:cubicBezTo>
                  <a:cubicBezTo>
                    <a:pt x="5034" y="14779"/>
                    <a:pt x="5006" y="14751"/>
                    <a:pt x="5006" y="14694"/>
                  </a:cubicBezTo>
                  <a:cubicBezTo>
                    <a:pt x="5034" y="14694"/>
                    <a:pt x="5034" y="14694"/>
                    <a:pt x="5034" y="14694"/>
                  </a:cubicBezTo>
                  <a:close/>
                  <a:moveTo>
                    <a:pt x="4866" y="10762"/>
                  </a:moveTo>
                  <a:cubicBezTo>
                    <a:pt x="4922" y="10762"/>
                    <a:pt x="4922" y="10874"/>
                    <a:pt x="4894" y="10902"/>
                  </a:cubicBezTo>
                  <a:cubicBezTo>
                    <a:pt x="4866" y="10902"/>
                    <a:pt x="4838" y="10874"/>
                    <a:pt x="4838" y="10846"/>
                  </a:cubicBezTo>
                  <a:cubicBezTo>
                    <a:pt x="4809" y="10790"/>
                    <a:pt x="4894" y="10818"/>
                    <a:pt x="4866" y="10762"/>
                  </a:cubicBezTo>
                  <a:close/>
                  <a:moveTo>
                    <a:pt x="4838" y="8880"/>
                  </a:moveTo>
                  <a:cubicBezTo>
                    <a:pt x="4922" y="9020"/>
                    <a:pt x="5119" y="9133"/>
                    <a:pt x="5062" y="9301"/>
                  </a:cubicBezTo>
                  <a:cubicBezTo>
                    <a:pt x="5034" y="9358"/>
                    <a:pt x="5006" y="9273"/>
                    <a:pt x="4950" y="9301"/>
                  </a:cubicBezTo>
                  <a:cubicBezTo>
                    <a:pt x="4894" y="9189"/>
                    <a:pt x="4725" y="9020"/>
                    <a:pt x="4838" y="8880"/>
                  </a:cubicBezTo>
                  <a:close/>
                  <a:moveTo>
                    <a:pt x="4809" y="4807"/>
                  </a:moveTo>
                  <a:cubicBezTo>
                    <a:pt x="4725" y="4751"/>
                    <a:pt x="4697" y="4554"/>
                    <a:pt x="4725" y="4498"/>
                  </a:cubicBezTo>
                  <a:cubicBezTo>
                    <a:pt x="4725" y="4442"/>
                    <a:pt x="4753" y="4526"/>
                    <a:pt x="4753" y="4554"/>
                  </a:cubicBezTo>
                  <a:cubicBezTo>
                    <a:pt x="4669" y="4611"/>
                    <a:pt x="4866" y="4695"/>
                    <a:pt x="4809" y="4807"/>
                  </a:cubicBezTo>
                  <a:close/>
                  <a:moveTo>
                    <a:pt x="4838" y="6661"/>
                  </a:moveTo>
                  <a:cubicBezTo>
                    <a:pt x="4866" y="6689"/>
                    <a:pt x="4894" y="6717"/>
                    <a:pt x="4894" y="6801"/>
                  </a:cubicBezTo>
                  <a:cubicBezTo>
                    <a:pt x="4838" y="6773"/>
                    <a:pt x="4809" y="6773"/>
                    <a:pt x="4781" y="6745"/>
                  </a:cubicBezTo>
                  <a:cubicBezTo>
                    <a:pt x="4809" y="6717"/>
                    <a:pt x="4838" y="6717"/>
                    <a:pt x="4838" y="6661"/>
                  </a:cubicBezTo>
                  <a:close/>
                  <a:moveTo>
                    <a:pt x="4922" y="4049"/>
                  </a:moveTo>
                  <a:cubicBezTo>
                    <a:pt x="5034" y="4161"/>
                    <a:pt x="5147" y="4330"/>
                    <a:pt x="5119" y="4470"/>
                  </a:cubicBezTo>
                  <a:cubicBezTo>
                    <a:pt x="4978" y="4442"/>
                    <a:pt x="5006" y="4245"/>
                    <a:pt x="4866" y="4217"/>
                  </a:cubicBezTo>
                  <a:cubicBezTo>
                    <a:pt x="4866" y="4161"/>
                    <a:pt x="4894" y="4105"/>
                    <a:pt x="4922" y="4049"/>
                  </a:cubicBezTo>
                  <a:close/>
                  <a:moveTo>
                    <a:pt x="4922" y="3066"/>
                  </a:moveTo>
                  <a:cubicBezTo>
                    <a:pt x="4950" y="3094"/>
                    <a:pt x="4978" y="3122"/>
                    <a:pt x="4922" y="3150"/>
                  </a:cubicBezTo>
                  <a:cubicBezTo>
                    <a:pt x="4894" y="3122"/>
                    <a:pt x="4894" y="3094"/>
                    <a:pt x="4922" y="3066"/>
                  </a:cubicBezTo>
                  <a:close/>
                  <a:moveTo>
                    <a:pt x="5175" y="3965"/>
                  </a:moveTo>
                  <a:cubicBezTo>
                    <a:pt x="5175" y="4021"/>
                    <a:pt x="5147" y="4105"/>
                    <a:pt x="5175" y="4105"/>
                  </a:cubicBezTo>
                  <a:cubicBezTo>
                    <a:pt x="5091" y="4105"/>
                    <a:pt x="5062" y="3908"/>
                    <a:pt x="5034" y="3880"/>
                  </a:cubicBezTo>
                  <a:cubicBezTo>
                    <a:pt x="5119" y="3824"/>
                    <a:pt x="5091" y="3965"/>
                    <a:pt x="5175" y="3965"/>
                  </a:cubicBezTo>
                  <a:close/>
                  <a:moveTo>
                    <a:pt x="5119" y="3656"/>
                  </a:moveTo>
                  <a:cubicBezTo>
                    <a:pt x="5147" y="3712"/>
                    <a:pt x="5175" y="3740"/>
                    <a:pt x="5175" y="3796"/>
                  </a:cubicBezTo>
                  <a:cubicBezTo>
                    <a:pt x="5147" y="3768"/>
                    <a:pt x="5062" y="3740"/>
                    <a:pt x="5119" y="3656"/>
                  </a:cubicBezTo>
                  <a:close/>
                  <a:moveTo>
                    <a:pt x="5091" y="9386"/>
                  </a:moveTo>
                  <a:cubicBezTo>
                    <a:pt x="5147" y="9414"/>
                    <a:pt x="5119" y="9442"/>
                    <a:pt x="5119" y="9498"/>
                  </a:cubicBezTo>
                  <a:cubicBezTo>
                    <a:pt x="5006" y="9442"/>
                    <a:pt x="5119" y="9470"/>
                    <a:pt x="5091" y="9386"/>
                  </a:cubicBezTo>
                  <a:close/>
                  <a:moveTo>
                    <a:pt x="5091" y="10004"/>
                  </a:moveTo>
                  <a:cubicBezTo>
                    <a:pt x="5034" y="9947"/>
                    <a:pt x="5006" y="9835"/>
                    <a:pt x="4950" y="9751"/>
                  </a:cubicBezTo>
                  <a:cubicBezTo>
                    <a:pt x="5006" y="9835"/>
                    <a:pt x="5062" y="9891"/>
                    <a:pt x="5091" y="10004"/>
                  </a:cubicBezTo>
                  <a:close/>
                  <a:moveTo>
                    <a:pt x="5034" y="8712"/>
                  </a:moveTo>
                  <a:cubicBezTo>
                    <a:pt x="4950" y="8627"/>
                    <a:pt x="5006" y="8571"/>
                    <a:pt x="5034" y="8487"/>
                  </a:cubicBezTo>
                  <a:cubicBezTo>
                    <a:pt x="5091" y="8543"/>
                    <a:pt x="5091" y="8655"/>
                    <a:pt x="5091" y="8768"/>
                  </a:cubicBezTo>
                  <a:cubicBezTo>
                    <a:pt x="5062" y="8740"/>
                    <a:pt x="5062" y="8683"/>
                    <a:pt x="5034" y="8655"/>
                  </a:cubicBezTo>
                  <a:cubicBezTo>
                    <a:pt x="5006" y="8655"/>
                    <a:pt x="5034" y="8683"/>
                    <a:pt x="5034" y="8712"/>
                  </a:cubicBezTo>
                  <a:close/>
                  <a:moveTo>
                    <a:pt x="4838" y="5903"/>
                  </a:moveTo>
                  <a:cubicBezTo>
                    <a:pt x="4866" y="5903"/>
                    <a:pt x="4866" y="5903"/>
                    <a:pt x="4866" y="5875"/>
                  </a:cubicBezTo>
                  <a:cubicBezTo>
                    <a:pt x="4978" y="5875"/>
                    <a:pt x="4922" y="6015"/>
                    <a:pt x="4866" y="6043"/>
                  </a:cubicBezTo>
                  <a:cubicBezTo>
                    <a:pt x="4894" y="5959"/>
                    <a:pt x="4809" y="5959"/>
                    <a:pt x="4838" y="5903"/>
                  </a:cubicBezTo>
                  <a:close/>
                  <a:moveTo>
                    <a:pt x="5006" y="5790"/>
                  </a:moveTo>
                  <a:cubicBezTo>
                    <a:pt x="4894" y="5706"/>
                    <a:pt x="4838" y="5481"/>
                    <a:pt x="4922" y="5313"/>
                  </a:cubicBezTo>
                  <a:cubicBezTo>
                    <a:pt x="4978" y="5453"/>
                    <a:pt x="5147" y="5622"/>
                    <a:pt x="5006" y="5790"/>
                  </a:cubicBezTo>
                  <a:close/>
                  <a:moveTo>
                    <a:pt x="4978" y="5060"/>
                  </a:moveTo>
                  <a:cubicBezTo>
                    <a:pt x="5034" y="5116"/>
                    <a:pt x="5034" y="5172"/>
                    <a:pt x="5091" y="5285"/>
                  </a:cubicBezTo>
                  <a:cubicBezTo>
                    <a:pt x="5034" y="5229"/>
                    <a:pt x="4922" y="5116"/>
                    <a:pt x="4978" y="5060"/>
                  </a:cubicBezTo>
                  <a:close/>
                  <a:moveTo>
                    <a:pt x="4950" y="6043"/>
                  </a:moveTo>
                  <a:cubicBezTo>
                    <a:pt x="4978" y="6043"/>
                    <a:pt x="5006" y="6043"/>
                    <a:pt x="5006" y="6043"/>
                  </a:cubicBezTo>
                  <a:cubicBezTo>
                    <a:pt x="5034" y="6155"/>
                    <a:pt x="5062" y="6268"/>
                    <a:pt x="5062" y="6408"/>
                  </a:cubicBezTo>
                  <a:cubicBezTo>
                    <a:pt x="5006" y="6352"/>
                    <a:pt x="5006" y="6240"/>
                    <a:pt x="4922" y="6212"/>
                  </a:cubicBezTo>
                  <a:cubicBezTo>
                    <a:pt x="4922" y="6155"/>
                    <a:pt x="4978" y="6071"/>
                    <a:pt x="4950" y="6043"/>
                  </a:cubicBezTo>
                  <a:close/>
                  <a:moveTo>
                    <a:pt x="5006" y="6801"/>
                  </a:moveTo>
                  <a:cubicBezTo>
                    <a:pt x="5091" y="6830"/>
                    <a:pt x="5062" y="6970"/>
                    <a:pt x="5062" y="7054"/>
                  </a:cubicBezTo>
                  <a:cubicBezTo>
                    <a:pt x="4978" y="6998"/>
                    <a:pt x="4894" y="6858"/>
                    <a:pt x="5006" y="6801"/>
                  </a:cubicBezTo>
                  <a:close/>
                  <a:moveTo>
                    <a:pt x="5091" y="7953"/>
                  </a:moveTo>
                  <a:cubicBezTo>
                    <a:pt x="5034" y="7925"/>
                    <a:pt x="5034" y="7841"/>
                    <a:pt x="5006" y="7813"/>
                  </a:cubicBezTo>
                  <a:cubicBezTo>
                    <a:pt x="5034" y="7785"/>
                    <a:pt x="5091" y="7897"/>
                    <a:pt x="5091" y="7953"/>
                  </a:cubicBezTo>
                  <a:close/>
                  <a:moveTo>
                    <a:pt x="5034" y="8290"/>
                  </a:moveTo>
                  <a:cubicBezTo>
                    <a:pt x="4978" y="8290"/>
                    <a:pt x="4978" y="8234"/>
                    <a:pt x="4950" y="8178"/>
                  </a:cubicBezTo>
                  <a:cubicBezTo>
                    <a:pt x="5006" y="8206"/>
                    <a:pt x="5034" y="8234"/>
                    <a:pt x="5034" y="8290"/>
                  </a:cubicBezTo>
                  <a:close/>
                  <a:moveTo>
                    <a:pt x="5034" y="3627"/>
                  </a:moveTo>
                  <a:cubicBezTo>
                    <a:pt x="5006" y="3599"/>
                    <a:pt x="5006" y="3543"/>
                    <a:pt x="4978" y="3515"/>
                  </a:cubicBezTo>
                  <a:cubicBezTo>
                    <a:pt x="5034" y="3487"/>
                    <a:pt x="5062" y="3543"/>
                    <a:pt x="5034" y="3627"/>
                  </a:cubicBezTo>
                  <a:close/>
                  <a:moveTo>
                    <a:pt x="5006" y="3206"/>
                  </a:moveTo>
                  <a:cubicBezTo>
                    <a:pt x="5062" y="3234"/>
                    <a:pt x="5062" y="3290"/>
                    <a:pt x="5091" y="3347"/>
                  </a:cubicBezTo>
                  <a:cubicBezTo>
                    <a:pt x="5006" y="3347"/>
                    <a:pt x="5006" y="3262"/>
                    <a:pt x="5006" y="3206"/>
                  </a:cubicBezTo>
                  <a:close/>
                  <a:moveTo>
                    <a:pt x="4922" y="4498"/>
                  </a:moveTo>
                  <a:cubicBezTo>
                    <a:pt x="4838" y="4470"/>
                    <a:pt x="4838" y="4386"/>
                    <a:pt x="4809" y="4302"/>
                  </a:cubicBezTo>
                  <a:cubicBezTo>
                    <a:pt x="4866" y="4358"/>
                    <a:pt x="4894" y="4442"/>
                    <a:pt x="4922" y="4498"/>
                  </a:cubicBezTo>
                  <a:close/>
                  <a:moveTo>
                    <a:pt x="4950" y="8459"/>
                  </a:moveTo>
                  <a:cubicBezTo>
                    <a:pt x="4809" y="8403"/>
                    <a:pt x="4866" y="8262"/>
                    <a:pt x="4781" y="8178"/>
                  </a:cubicBezTo>
                  <a:cubicBezTo>
                    <a:pt x="4866" y="8150"/>
                    <a:pt x="5006" y="8374"/>
                    <a:pt x="4950" y="8459"/>
                  </a:cubicBezTo>
                  <a:close/>
                  <a:moveTo>
                    <a:pt x="5034" y="11998"/>
                  </a:moveTo>
                  <a:cubicBezTo>
                    <a:pt x="4978" y="11970"/>
                    <a:pt x="4978" y="11914"/>
                    <a:pt x="4950" y="11885"/>
                  </a:cubicBezTo>
                  <a:cubicBezTo>
                    <a:pt x="4978" y="11857"/>
                    <a:pt x="5034" y="11942"/>
                    <a:pt x="5034" y="11998"/>
                  </a:cubicBezTo>
                  <a:close/>
                  <a:moveTo>
                    <a:pt x="5006" y="11548"/>
                  </a:moveTo>
                  <a:cubicBezTo>
                    <a:pt x="5006" y="11548"/>
                    <a:pt x="5006" y="11520"/>
                    <a:pt x="5006" y="11520"/>
                  </a:cubicBezTo>
                  <a:cubicBezTo>
                    <a:pt x="5034" y="11520"/>
                    <a:pt x="5062" y="11548"/>
                    <a:pt x="5062" y="11605"/>
                  </a:cubicBezTo>
                  <a:cubicBezTo>
                    <a:pt x="5006" y="11605"/>
                    <a:pt x="5062" y="11548"/>
                    <a:pt x="5006" y="11548"/>
                  </a:cubicBezTo>
                  <a:close/>
                  <a:moveTo>
                    <a:pt x="5091" y="12110"/>
                  </a:moveTo>
                  <a:cubicBezTo>
                    <a:pt x="5147" y="12082"/>
                    <a:pt x="5203" y="12110"/>
                    <a:pt x="5203" y="12166"/>
                  </a:cubicBezTo>
                  <a:cubicBezTo>
                    <a:pt x="5175" y="12166"/>
                    <a:pt x="5175" y="12194"/>
                    <a:pt x="5175" y="12194"/>
                  </a:cubicBezTo>
                  <a:cubicBezTo>
                    <a:pt x="5091" y="12194"/>
                    <a:pt x="5091" y="12138"/>
                    <a:pt x="5091" y="12110"/>
                  </a:cubicBezTo>
                  <a:close/>
                  <a:moveTo>
                    <a:pt x="5175" y="6717"/>
                  </a:moveTo>
                  <a:cubicBezTo>
                    <a:pt x="5147" y="6661"/>
                    <a:pt x="5203" y="6689"/>
                    <a:pt x="5203" y="6633"/>
                  </a:cubicBezTo>
                  <a:cubicBezTo>
                    <a:pt x="5259" y="6689"/>
                    <a:pt x="5259" y="6801"/>
                    <a:pt x="5287" y="6886"/>
                  </a:cubicBezTo>
                  <a:cubicBezTo>
                    <a:pt x="5231" y="6830"/>
                    <a:pt x="5231" y="6773"/>
                    <a:pt x="5175" y="6717"/>
                  </a:cubicBezTo>
                  <a:close/>
                  <a:moveTo>
                    <a:pt x="5428" y="8178"/>
                  </a:moveTo>
                  <a:cubicBezTo>
                    <a:pt x="5372" y="8178"/>
                    <a:pt x="5316" y="8037"/>
                    <a:pt x="5287" y="7981"/>
                  </a:cubicBezTo>
                  <a:cubicBezTo>
                    <a:pt x="5344" y="8009"/>
                    <a:pt x="5372" y="8122"/>
                    <a:pt x="5428" y="8178"/>
                  </a:cubicBezTo>
                  <a:close/>
                  <a:moveTo>
                    <a:pt x="5344" y="6212"/>
                  </a:moveTo>
                  <a:cubicBezTo>
                    <a:pt x="5372" y="6324"/>
                    <a:pt x="5484" y="6408"/>
                    <a:pt x="5456" y="6577"/>
                  </a:cubicBezTo>
                  <a:cubicBezTo>
                    <a:pt x="5400" y="6493"/>
                    <a:pt x="5372" y="6408"/>
                    <a:pt x="5287" y="6324"/>
                  </a:cubicBezTo>
                  <a:cubicBezTo>
                    <a:pt x="5287" y="6268"/>
                    <a:pt x="5344" y="6296"/>
                    <a:pt x="5344" y="6212"/>
                  </a:cubicBezTo>
                  <a:close/>
                  <a:moveTo>
                    <a:pt x="5344" y="5313"/>
                  </a:moveTo>
                  <a:cubicBezTo>
                    <a:pt x="5428" y="5369"/>
                    <a:pt x="5456" y="5509"/>
                    <a:pt x="5484" y="5622"/>
                  </a:cubicBezTo>
                  <a:cubicBezTo>
                    <a:pt x="5400" y="5566"/>
                    <a:pt x="5372" y="5425"/>
                    <a:pt x="5344" y="5313"/>
                  </a:cubicBezTo>
                  <a:close/>
                  <a:moveTo>
                    <a:pt x="5259" y="6184"/>
                  </a:moveTo>
                  <a:cubicBezTo>
                    <a:pt x="5147" y="6184"/>
                    <a:pt x="5175" y="5987"/>
                    <a:pt x="5175" y="5931"/>
                  </a:cubicBezTo>
                  <a:cubicBezTo>
                    <a:pt x="5203" y="5931"/>
                    <a:pt x="5344" y="6099"/>
                    <a:pt x="5259" y="6184"/>
                  </a:cubicBezTo>
                  <a:close/>
                  <a:moveTo>
                    <a:pt x="5175" y="3206"/>
                  </a:moveTo>
                  <a:cubicBezTo>
                    <a:pt x="5091" y="3150"/>
                    <a:pt x="5147" y="3066"/>
                    <a:pt x="5091" y="3010"/>
                  </a:cubicBezTo>
                  <a:cubicBezTo>
                    <a:pt x="5091" y="3010"/>
                    <a:pt x="5119" y="3010"/>
                    <a:pt x="5119" y="2953"/>
                  </a:cubicBezTo>
                  <a:cubicBezTo>
                    <a:pt x="5175" y="3010"/>
                    <a:pt x="5203" y="3150"/>
                    <a:pt x="5175" y="3206"/>
                  </a:cubicBezTo>
                  <a:close/>
                  <a:moveTo>
                    <a:pt x="5006" y="2841"/>
                  </a:moveTo>
                  <a:cubicBezTo>
                    <a:pt x="4950" y="2757"/>
                    <a:pt x="4950" y="2701"/>
                    <a:pt x="4894" y="2616"/>
                  </a:cubicBezTo>
                  <a:cubicBezTo>
                    <a:pt x="4922" y="2560"/>
                    <a:pt x="4950" y="2504"/>
                    <a:pt x="4978" y="2448"/>
                  </a:cubicBezTo>
                  <a:cubicBezTo>
                    <a:pt x="5062" y="2476"/>
                    <a:pt x="5062" y="2616"/>
                    <a:pt x="5091" y="2701"/>
                  </a:cubicBezTo>
                  <a:cubicBezTo>
                    <a:pt x="5091" y="2757"/>
                    <a:pt x="5034" y="2785"/>
                    <a:pt x="5006" y="2841"/>
                  </a:cubicBezTo>
                  <a:close/>
                  <a:moveTo>
                    <a:pt x="4866" y="2504"/>
                  </a:moveTo>
                  <a:cubicBezTo>
                    <a:pt x="4809" y="2364"/>
                    <a:pt x="4641" y="2167"/>
                    <a:pt x="4781" y="2026"/>
                  </a:cubicBezTo>
                  <a:cubicBezTo>
                    <a:pt x="4866" y="2167"/>
                    <a:pt x="5006" y="2335"/>
                    <a:pt x="4866" y="2504"/>
                  </a:cubicBezTo>
                  <a:close/>
                  <a:moveTo>
                    <a:pt x="4866" y="3038"/>
                  </a:moveTo>
                  <a:cubicBezTo>
                    <a:pt x="4781" y="3038"/>
                    <a:pt x="4781" y="2925"/>
                    <a:pt x="4753" y="2869"/>
                  </a:cubicBezTo>
                  <a:cubicBezTo>
                    <a:pt x="4781" y="2869"/>
                    <a:pt x="4781" y="2841"/>
                    <a:pt x="4781" y="2841"/>
                  </a:cubicBezTo>
                  <a:cubicBezTo>
                    <a:pt x="4809" y="2897"/>
                    <a:pt x="4894" y="2925"/>
                    <a:pt x="4866" y="3038"/>
                  </a:cubicBezTo>
                  <a:close/>
                  <a:moveTo>
                    <a:pt x="4641" y="4302"/>
                  </a:moveTo>
                  <a:cubicBezTo>
                    <a:pt x="4669" y="4330"/>
                    <a:pt x="4641" y="4386"/>
                    <a:pt x="4641" y="4414"/>
                  </a:cubicBezTo>
                  <a:cubicBezTo>
                    <a:pt x="4584" y="4330"/>
                    <a:pt x="4472" y="4245"/>
                    <a:pt x="4528" y="4105"/>
                  </a:cubicBezTo>
                  <a:cubicBezTo>
                    <a:pt x="4613" y="4161"/>
                    <a:pt x="4584" y="4330"/>
                    <a:pt x="4641" y="4302"/>
                  </a:cubicBezTo>
                  <a:close/>
                  <a:moveTo>
                    <a:pt x="4388" y="7560"/>
                  </a:moveTo>
                  <a:cubicBezTo>
                    <a:pt x="4359" y="7616"/>
                    <a:pt x="4275" y="7419"/>
                    <a:pt x="4331" y="7419"/>
                  </a:cubicBezTo>
                  <a:cubicBezTo>
                    <a:pt x="4331" y="7391"/>
                    <a:pt x="4303" y="7391"/>
                    <a:pt x="4275" y="7391"/>
                  </a:cubicBezTo>
                  <a:cubicBezTo>
                    <a:pt x="4275" y="7335"/>
                    <a:pt x="4275" y="7307"/>
                    <a:pt x="4331" y="7307"/>
                  </a:cubicBezTo>
                  <a:cubicBezTo>
                    <a:pt x="4331" y="7391"/>
                    <a:pt x="4416" y="7448"/>
                    <a:pt x="4416" y="7560"/>
                  </a:cubicBezTo>
                  <a:cubicBezTo>
                    <a:pt x="4388" y="7532"/>
                    <a:pt x="4359" y="7560"/>
                    <a:pt x="4388" y="7560"/>
                  </a:cubicBezTo>
                  <a:close/>
                  <a:moveTo>
                    <a:pt x="4050" y="8515"/>
                  </a:moveTo>
                  <a:cubicBezTo>
                    <a:pt x="4022" y="8487"/>
                    <a:pt x="4022" y="8431"/>
                    <a:pt x="4022" y="8374"/>
                  </a:cubicBezTo>
                  <a:cubicBezTo>
                    <a:pt x="4078" y="8403"/>
                    <a:pt x="4078" y="8487"/>
                    <a:pt x="4134" y="8543"/>
                  </a:cubicBezTo>
                  <a:cubicBezTo>
                    <a:pt x="4078" y="8627"/>
                    <a:pt x="4050" y="8459"/>
                    <a:pt x="4050" y="8515"/>
                  </a:cubicBezTo>
                  <a:close/>
                  <a:moveTo>
                    <a:pt x="4078" y="8655"/>
                  </a:moveTo>
                  <a:cubicBezTo>
                    <a:pt x="4050" y="8655"/>
                    <a:pt x="4050" y="8599"/>
                    <a:pt x="4050" y="8571"/>
                  </a:cubicBezTo>
                  <a:cubicBezTo>
                    <a:pt x="4078" y="8599"/>
                    <a:pt x="4134" y="8599"/>
                    <a:pt x="4078" y="8655"/>
                  </a:cubicBezTo>
                  <a:close/>
                  <a:moveTo>
                    <a:pt x="4078" y="7953"/>
                  </a:moveTo>
                  <a:cubicBezTo>
                    <a:pt x="4050" y="7953"/>
                    <a:pt x="4078" y="8009"/>
                    <a:pt x="4050" y="8009"/>
                  </a:cubicBezTo>
                  <a:cubicBezTo>
                    <a:pt x="4022" y="8009"/>
                    <a:pt x="4022" y="8009"/>
                    <a:pt x="3994" y="8009"/>
                  </a:cubicBezTo>
                  <a:cubicBezTo>
                    <a:pt x="3966" y="7953"/>
                    <a:pt x="4106" y="7869"/>
                    <a:pt x="3994" y="7813"/>
                  </a:cubicBezTo>
                  <a:cubicBezTo>
                    <a:pt x="4078" y="7785"/>
                    <a:pt x="4106" y="7953"/>
                    <a:pt x="4134" y="8037"/>
                  </a:cubicBezTo>
                  <a:cubicBezTo>
                    <a:pt x="4078" y="8065"/>
                    <a:pt x="4134" y="7953"/>
                    <a:pt x="4078" y="7953"/>
                  </a:cubicBezTo>
                  <a:close/>
                  <a:moveTo>
                    <a:pt x="3909" y="6914"/>
                  </a:moveTo>
                  <a:cubicBezTo>
                    <a:pt x="3994" y="7054"/>
                    <a:pt x="4050" y="7223"/>
                    <a:pt x="4134" y="7363"/>
                  </a:cubicBezTo>
                  <a:cubicBezTo>
                    <a:pt x="4050" y="7307"/>
                    <a:pt x="3825" y="7110"/>
                    <a:pt x="3909" y="6914"/>
                  </a:cubicBezTo>
                  <a:close/>
                  <a:moveTo>
                    <a:pt x="3797" y="8178"/>
                  </a:moveTo>
                  <a:cubicBezTo>
                    <a:pt x="3797" y="8094"/>
                    <a:pt x="3853" y="8122"/>
                    <a:pt x="3881" y="8065"/>
                  </a:cubicBezTo>
                  <a:cubicBezTo>
                    <a:pt x="3938" y="8150"/>
                    <a:pt x="3994" y="8206"/>
                    <a:pt x="3966" y="8318"/>
                  </a:cubicBezTo>
                  <a:cubicBezTo>
                    <a:pt x="3853" y="8318"/>
                    <a:pt x="3909" y="8150"/>
                    <a:pt x="3797" y="8178"/>
                  </a:cubicBezTo>
                  <a:close/>
                  <a:moveTo>
                    <a:pt x="3881" y="8346"/>
                  </a:moveTo>
                  <a:cubicBezTo>
                    <a:pt x="3825" y="8346"/>
                    <a:pt x="3825" y="8290"/>
                    <a:pt x="3825" y="8262"/>
                  </a:cubicBezTo>
                  <a:cubicBezTo>
                    <a:pt x="3881" y="8262"/>
                    <a:pt x="3909" y="8318"/>
                    <a:pt x="3881" y="8346"/>
                  </a:cubicBezTo>
                  <a:close/>
                  <a:moveTo>
                    <a:pt x="3656" y="9329"/>
                  </a:moveTo>
                  <a:cubicBezTo>
                    <a:pt x="3713" y="9386"/>
                    <a:pt x="3741" y="9498"/>
                    <a:pt x="3797" y="9582"/>
                  </a:cubicBezTo>
                  <a:cubicBezTo>
                    <a:pt x="3741" y="9554"/>
                    <a:pt x="3684" y="9414"/>
                    <a:pt x="3656" y="9329"/>
                  </a:cubicBezTo>
                  <a:close/>
                  <a:moveTo>
                    <a:pt x="3797" y="10004"/>
                  </a:moveTo>
                  <a:cubicBezTo>
                    <a:pt x="3769" y="10060"/>
                    <a:pt x="3741" y="9947"/>
                    <a:pt x="3713" y="9919"/>
                  </a:cubicBezTo>
                  <a:cubicBezTo>
                    <a:pt x="3769" y="9919"/>
                    <a:pt x="3741" y="10004"/>
                    <a:pt x="3797" y="10004"/>
                  </a:cubicBezTo>
                  <a:close/>
                  <a:moveTo>
                    <a:pt x="3291" y="7110"/>
                  </a:moveTo>
                  <a:cubicBezTo>
                    <a:pt x="3375" y="7223"/>
                    <a:pt x="3516" y="7335"/>
                    <a:pt x="3488" y="7504"/>
                  </a:cubicBezTo>
                  <a:cubicBezTo>
                    <a:pt x="3375" y="7419"/>
                    <a:pt x="3291" y="7223"/>
                    <a:pt x="3291" y="7110"/>
                  </a:cubicBezTo>
                  <a:close/>
                  <a:moveTo>
                    <a:pt x="3431" y="8599"/>
                  </a:moveTo>
                  <a:cubicBezTo>
                    <a:pt x="3403" y="8571"/>
                    <a:pt x="3375" y="8515"/>
                    <a:pt x="3375" y="8459"/>
                  </a:cubicBezTo>
                  <a:cubicBezTo>
                    <a:pt x="3403" y="8487"/>
                    <a:pt x="3431" y="8515"/>
                    <a:pt x="3431" y="8599"/>
                  </a:cubicBezTo>
                  <a:close/>
                  <a:moveTo>
                    <a:pt x="3038" y="12532"/>
                  </a:moveTo>
                  <a:cubicBezTo>
                    <a:pt x="3122" y="12588"/>
                    <a:pt x="3009" y="12700"/>
                    <a:pt x="3009" y="12728"/>
                  </a:cubicBezTo>
                  <a:cubicBezTo>
                    <a:pt x="2925" y="12700"/>
                    <a:pt x="3009" y="12588"/>
                    <a:pt x="3038" y="12532"/>
                  </a:cubicBezTo>
                  <a:close/>
                  <a:moveTo>
                    <a:pt x="2981" y="13178"/>
                  </a:moveTo>
                  <a:cubicBezTo>
                    <a:pt x="2925" y="13149"/>
                    <a:pt x="2953" y="13037"/>
                    <a:pt x="2897" y="13009"/>
                  </a:cubicBezTo>
                  <a:cubicBezTo>
                    <a:pt x="2953" y="12981"/>
                    <a:pt x="2953" y="13121"/>
                    <a:pt x="2981" y="13178"/>
                  </a:cubicBezTo>
                  <a:close/>
                  <a:moveTo>
                    <a:pt x="2897" y="10341"/>
                  </a:moveTo>
                  <a:cubicBezTo>
                    <a:pt x="3009" y="10481"/>
                    <a:pt x="3038" y="10650"/>
                    <a:pt x="3094" y="10818"/>
                  </a:cubicBezTo>
                  <a:cubicBezTo>
                    <a:pt x="2981" y="10762"/>
                    <a:pt x="3038" y="10593"/>
                    <a:pt x="2869" y="10565"/>
                  </a:cubicBezTo>
                  <a:cubicBezTo>
                    <a:pt x="2953" y="10509"/>
                    <a:pt x="2813" y="10425"/>
                    <a:pt x="2897" y="10341"/>
                  </a:cubicBezTo>
                  <a:close/>
                  <a:moveTo>
                    <a:pt x="2869" y="6717"/>
                  </a:moveTo>
                  <a:cubicBezTo>
                    <a:pt x="2953" y="6745"/>
                    <a:pt x="2953" y="6830"/>
                    <a:pt x="3009" y="6886"/>
                  </a:cubicBezTo>
                  <a:cubicBezTo>
                    <a:pt x="2981" y="6942"/>
                    <a:pt x="2953" y="6830"/>
                    <a:pt x="2925" y="6858"/>
                  </a:cubicBezTo>
                  <a:cubicBezTo>
                    <a:pt x="2953" y="6801"/>
                    <a:pt x="2897" y="6773"/>
                    <a:pt x="2869" y="6717"/>
                  </a:cubicBezTo>
                  <a:close/>
                  <a:moveTo>
                    <a:pt x="3150" y="5004"/>
                  </a:moveTo>
                  <a:cubicBezTo>
                    <a:pt x="3122" y="4948"/>
                    <a:pt x="3094" y="4891"/>
                    <a:pt x="3066" y="4835"/>
                  </a:cubicBezTo>
                  <a:cubicBezTo>
                    <a:pt x="3094" y="4835"/>
                    <a:pt x="3094" y="4835"/>
                    <a:pt x="3122" y="4835"/>
                  </a:cubicBezTo>
                  <a:cubicBezTo>
                    <a:pt x="3122" y="4863"/>
                    <a:pt x="3122" y="4863"/>
                    <a:pt x="3122" y="4891"/>
                  </a:cubicBezTo>
                  <a:cubicBezTo>
                    <a:pt x="3150" y="4863"/>
                    <a:pt x="3178" y="4948"/>
                    <a:pt x="3150" y="5004"/>
                  </a:cubicBezTo>
                  <a:close/>
                  <a:moveTo>
                    <a:pt x="2953" y="5650"/>
                  </a:moveTo>
                  <a:cubicBezTo>
                    <a:pt x="2953" y="5622"/>
                    <a:pt x="2953" y="5594"/>
                    <a:pt x="2953" y="5594"/>
                  </a:cubicBezTo>
                  <a:cubicBezTo>
                    <a:pt x="2953" y="5594"/>
                    <a:pt x="2953" y="5594"/>
                    <a:pt x="2953" y="5594"/>
                  </a:cubicBezTo>
                  <a:cubicBezTo>
                    <a:pt x="2953" y="5509"/>
                    <a:pt x="2981" y="5453"/>
                    <a:pt x="3038" y="5369"/>
                  </a:cubicBezTo>
                  <a:cubicBezTo>
                    <a:pt x="3122" y="5425"/>
                    <a:pt x="3038" y="5622"/>
                    <a:pt x="2953" y="5650"/>
                  </a:cubicBezTo>
                  <a:close/>
                  <a:moveTo>
                    <a:pt x="3291" y="4751"/>
                  </a:moveTo>
                  <a:cubicBezTo>
                    <a:pt x="3234" y="4695"/>
                    <a:pt x="3150" y="4611"/>
                    <a:pt x="3206" y="4526"/>
                  </a:cubicBezTo>
                  <a:cubicBezTo>
                    <a:pt x="3263" y="4554"/>
                    <a:pt x="3319" y="4667"/>
                    <a:pt x="3291" y="4751"/>
                  </a:cubicBezTo>
                  <a:close/>
                  <a:moveTo>
                    <a:pt x="3234" y="4414"/>
                  </a:moveTo>
                  <a:cubicBezTo>
                    <a:pt x="3291" y="4414"/>
                    <a:pt x="3291" y="4470"/>
                    <a:pt x="3291" y="4498"/>
                  </a:cubicBezTo>
                  <a:cubicBezTo>
                    <a:pt x="3263" y="4498"/>
                    <a:pt x="3234" y="4470"/>
                    <a:pt x="3234" y="4414"/>
                  </a:cubicBezTo>
                  <a:close/>
                  <a:moveTo>
                    <a:pt x="3347" y="5341"/>
                  </a:moveTo>
                  <a:cubicBezTo>
                    <a:pt x="3319" y="5285"/>
                    <a:pt x="3263" y="5257"/>
                    <a:pt x="3263" y="5172"/>
                  </a:cubicBezTo>
                  <a:cubicBezTo>
                    <a:pt x="3291" y="5200"/>
                    <a:pt x="3347" y="5257"/>
                    <a:pt x="3347" y="5341"/>
                  </a:cubicBezTo>
                  <a:close/>
                  <a:moveTo>
                    <a:pt x="3347" y="4217"/>
                  </a:moveTo>
                  <a:cubicBezTo>
                    <a:pt x="3431" y="4245"/>
                    <a:pt x="3431" y="4358"/>
                    <a:pt x="3459" y="4414"/>
                  </a:cubicBezTo>
                  <a:cubicBezTo>
                    <a:pt x="3403" y="4470"/>
                    <a:pt x="3375" y="4386"/>
                    <a:pt x="3347" y="4358"/>
                  </a:cubicBezTo>
                  <a:cubicBezTo>
                    <a:pt x="3431" y="4330"/>
                    <a:pt x="3347" y="4302"/>
                    <a:pt x="3347" y="4217"/>
                  </a:cubicBezTo>
                  <a:close/>
                  <a:moveTo>
                    <a:pt x="3375" y="3571"/>
                  </a:moveTo>
                  <a:cubicBezTo>
                    <a:pt x="3459" y="3627"/>
                    <a:pt x="3459" y="3684"/>
                    <a:pt x="3459" y="3796"/>
                  </a:cubicBezTo>
                  <a:cubicBezTo>
                    <a:pt x="3403" y="3740"/>
                    <a:pt x="3347" y="3656"/>
                    <a:pt x="3375" y="3571"/>
                  </a:cubicBezTo>
                  <a:close/>
                  <a:moveTo>
                    <a:pt x="4331" y="6914"/>
                  </a:moveTo>
                  <a:cubicBezTo>
                    <a:pt x="4247" y="6830"/>
                    <a:pt x="4219" y="6717"/>
                    <a:pt x="4163" y="6605"/>
                  </a:cubicBezTo>
                  <a:cubicBezTo>
                    <a:pt x="4275" y="6605"/>
                    <a:pt x="4275" y="6830"/>
                    <a:pt x="4331" y="6914"/>
                  </a:cubicBezTo>
                  <a:close/>
                  <a:moveTo>
                    <a:pt x="4106" y="6577"/>
                  </a:moveTo>
                  <a:cubicBezTo>
                    <a:pt x="4106" y="6521"/>
                    <a:pt x="4134" y="6521"/>
                    <a:pt x="4134" y="6493"/>
                  </a:cubicBezTo>
                  <a:cubicBezTo>
                    <a:pt x="4163" y="6493"/>
                    <a:pt x="4191" y="6549"/>
                    <a:pt x="4191" y="6577"/>
                  </a:cubicBezTo>
                  <a:cubicBezTo>
                    <a:pt x="4163" y="6577"/>
                    <a:pt x="4134" y="6577"/>
                    <a:pt x="4106" y="6577"/>
                  </a:cubicBezTo>
                  <a:close/>
                  <a:moveTo>
                    <a:pt x="4191" y="5453"/>
                  </a:moveTo>
                  <a:cubicBezTo>
                    <a:pt x="4303" y="5538"/>
                    <a:pt x="4331" y="5706"/>
                    <a:pt x="4416" y="5818"/>
                  </a:cubicBezTo>
                  <a:cubicBezTo>
                    <a:pt x="4388" y="5875"/>
                    <a:pt x="4331" y="5903"/>
                    <a:pt x="4331" y="5959"/>
                  </a:cubicBezTo>
                  <a:cubicBezTo>
                    <a:pt x="4219" y="5846"/>
                    <a:pt x="4050" y="5678"/>
                    <a:pt x="4191" y="5453"/>
                  </a:cubicBezTo>
                  <a:close/>
                  <a:moveTo>
                    <a:pt x="4275" y="4948"/>
                  </a:moveTo>
                  <a:cubicBezTo>
                    <a:pt x="4219" y="4920"/>
                    <a:pt x="4191" y="4835"/>
                    <a:pt x="4163" y="4751"/>
                  </a:cubicBezTo>
                  <a:cubicBezTo>
                    <a:pt x="4191" y="4751"/>
                    <a:pt x="4219" y="4751"/>
                    <a:pt x="4219" y="4751"/>
                  </a:cubicBezTo>
                  <a:cubicBezTo>
                    <a:pt x="4219" y="4835"/>
                    <a:pt x="4303" y="4835"/>
                    <a:pt x="4275" y="4948"/>
                  </a:cubicBezTo>
                  <a:close/>
                  <a:moveTo>
                    <a:pt x="4078" y="4358"/>
                  </a:moveTo>
                  <a:cubicBezTo>
                    <a:pt x="4106" y="4302"/>
                    <a:pt x="4134" y="4330"/>
                    <a:pt x="4106" y="4245"/>
                  </a:cubicBezTo>
                  <a:cubicBezTo>
                    <a:pt x="4191" y="4302"/>
                    <a:pt x="4219" y="4386"/>
                    <a:pt x="4247" y="4498"/>
                  </a:cubicBezTo>
                  <a:cubicBezTo>
                    <a:pt x="4134" y="4498"/>
                    <a:pt x="4163" y="4358"/>
                    <a:pt x="4078" y="4358"/>
                  </a:cubicBezTo>
                  <a:close/>
                  <a:moveTo>
                    <a:pt x="4078" y="4274"/>
                  </a:moveTo>
                  <a:cubicBezTo>
                    <a:pt x="4022" y="4274"/>
                    <a:pt x="4078" y="4217"/>
                    <a:pt x="4078" y="4189"/>
                  </a:cubicBezTo>
                  <a:cubicBezTo>
                    <a:pt x="4134" y="4189"/>
                    <a:pt x="4106" y="4274"/>
                    <a:pt x="4078" y="4274"/>
                  </a:cubicBezTo>
                  <a:close/>
                  <a:moveTo>
                    <a:pt x="4134" y="4667"/>
                  </a:moveTo>
                  <a:cubicBezTo>
                    <a:pt x="4050" y="4695"/>
                    <a:pt x="4078" y="4583"/>
                    <a:pt x="4050" y="4554"/>
                  </a:cubicBezTo>
                  <a:cubicBezTo>
                    <a:pt x="4106" y="4554"/>
                    <a:pt x="4134" y="4611"/>
                    <a:pt x="4134" y="4667"/>
                  </a:cubicBezTo>
                  <a:close/>
                  <a:moveTo>
                    <a:pt x="4163" y="5341"/>
                  </a:moveTo>
                  <a:cubicBezTo>
                    <a:pt x="4106" y="5397"/>
                    <a:pt x="4106" y="5481"/>
                    <a:pt x="4078" y="5509"/>
                  </a:cubicBezTo>
                  <a:cubicBezTo>
                    <a:pt x="4050" y="5481"/>
                    <a:pt x="4050" y="5481"/>
                    <a:pt x="3994" y="5509"/>
                  </a:cubicBezTo>
                  <a:cubicBezTo>
                    <a:pt x="3994" y="5425"/>
                    <a:pt x="3966" y="5397"/>
                    <a:pt x="3994" y="5341"/>
                  </a:cubicBezTo>
                  <a:cubicBezTo>
                    <a:pt x="3938" y="5425"/>
                    <a:pt x="3909" y="5313"/>
                    <a:pt x="3909" y="5257"/>
                  </a:cubicBezTo>
                  <a:cubicBezTo>
                    <a:pt x="3966" y="5229"/>
                    <a:pt x="3966" y="5144"/>
                    <a:pt x="3994" y="5088"/>
                  </a:cubicBezTo>
                  <a:cubicBezTo>
                    <a:pt x="4078" y="5144"/>
                    <a:pt x="4078" y="5285"/>
                    <a:pt x="4163" y="5341"/>
                  </a:cubicBezTo>
                  <a:close/>
                  <a:moveTo>
                    <a:pt x="3600" y="6380"/>
                  </a:moveTo>
                  <a:cubicBezTo>
                    <a:pt x="3600" y="6436"/>
                    <a:pt x="3544" y="6436"/>
                    <a:pt x="3572" y="6521"/>
                  </a:cubicBezTo>
                  <a:cubicBezTo>
                    <a:pt x="3403" y="6436"/>
                    <a:pt x="3375" y="6268"/>
                    <a:pt x="3431" y="6155"/>
                  </a:cubicBezTo>
                  <a:cubicBezTo>
                    <a:pt x="3544" y="6155"/>
                    <a:pt x="3516" y="6324"/>
                    <a:pt x="3600" y="6380"/>
                  </a:cubicBezTo>
                  <a:close/>
                  <a:moveTo>
                    <a:pt x="3375" y="5622"/>
                  </a:moveTo>
                  <a:cubicBezTo>
                    <a:pt x="3431" y="5706"/>
                    <a:pt x="3544" y="5818"/>
                    <a:pt x="3488" y="5931"/>
                  </a:cubicBezTo>
                  <a:cubicBezTo>
                    <a:pt x="3403" y="5846"/>
                    <a:pt x="3375" y="5762"/>
                    <a:pt x="3375" y="5622"/>
                  </a:cubicBezTo>
                  <a:close/>
                  <a:moveTo>
                    <a:pt x="3544" y="5959"/>
                  </a:moveTo>
                  <a:cubicBezTo>
                    <a:pt x="3656" y="6015"/>
                    <a:pt x="3656" y="6127"/>
                    <a:pt x="3684" y="6240"/>
                  </a:cubicBezTo>
                  <a:cubicBezTo>
                    <a:pt x="3628" y="6155"/>
                    <a:pt x="3544" y="6099"/>
                    <a:pt x="3544" y="5959"/>
                  </a:cubicBezTo>
                  <a:close/>
                  <a:moveTo>
                    <a:pt x="3825" y="6914"/>
                  </a:moveTo>
                  <a:cubicBezTo>
                    <a:pt x="3713" y="6830"/>
                    <a:pt x="3572" y="6689"/>
                    <a:pt x="3656" y="6493"/>
                  </a:cubicBezTo>
                  <a:cubicBezTo>
                    <a:pt x="3713" y="6605"/>
                    <a:pt x="3881" y="6773"/>
                    <a:pt x="3825" y="6914"/>
                  </a:cubicBezTo>
                  <a:close/>
                  <a:moveTo>
                    <a:pt x="3431" y="6689"/>
                  </a:moveTo>
                  <a:cubicBezTo>
                    <a:pt x="3431" y="6745"/>
                    <a:pt x="3403" y="6773"/>
                    <a:pt x="3375" y="6801"/>
                  </a:cubicBezTo>
                  <a:cubicBezTo>
                    <a:pt x="3291" y="6717"/>
                    <a:pt x="3291" y="6549"/>
                    <a:pt x="3319" y="6436"/>
                  </a:cubicBezTo>
                  <a:cubicBezTo>
                    <a:pt x="3403" y="6493"/>
                    <a:pt x="3403" y="6633"/>
                    <a:pt x="3431" y="6689"/>
                  </a:cubicBezTo>
                  <a:close/>
                  <a:moveTo>
                    <a:pt x="3488" y="6801"/>
                  </a:moveTo>
                  <a:cubicBezTo>
                    <a:pt x="3572" y="6886"/>
                    <a:pt x="3656" y="7054"/>
                    <a:pt x="3656" y="7167"/>
                  </a:cubicBezTo>
                  <a:cubicBezTo>
                    <a:pt x="3628" y="7167"/>
                    <a:pt x="3656" y="7082"/>
                    <a:pt x="3628" y="7082"/>
                  </a:cubicBezTo>
                  <a:cubicBezTo>
                    <a:pt x="3572" y="7139"/>
                    <a:pt x="3684" y="7223"/>
                    <a:pt x="3628" y="7279"/>
                  </a:cubicBezTo>
                  <a:cubicBezTo>
                    <a:pt x="3544" y="7139"/>
                    <a:pt x="3459" y="7026"/>
                    <a:pt x="3403" y="6858"/>
                  </a:cubicBezTo>
                  <a:cubicBezTo>
                    <a:pt x="3459" y="6858"/>
                    <a:pt x="3459" y="6801"/>
                    <a:pt x="3488" y="6801"/>
                  </a:cubicBezTo>
                  <a:close/>
                  <a:moveTo>
                    <a:pt x="3572" y="7532"/>
                  </a:moveTo>
                  <a:cubicBezTo>
                    <a:pt x="3600" y="7616"/>
                    <a:pt x="3853" y="7841"/>
                    <a:pt x="3769" y="8037"/>
                  </a:cubicBezTo>
                  <a:cubicBezTo>
                    <a:pt x="3684" y="7897"/>
                    <a:pt x="3488" y="7700"/>
                    <a:pt x="3572" y="7532"/>
                  </a:cubicBezTo>
                  <a:close/>
                  <a:moveTo>
                    <a:pt x="3656" y="7391"/>
                  </a:moveTo>
                  <a:cubicBezTo>
                    <a:pt x="3656" y="7335"/>
                    <a:pt x="3713" y="7279"/>
                    <a:pt x="3713" y="7251"/>
                  </a:cubicBezTo>
                  <a:cubicBezTo>
                    <a:pt x="3769" y="7279"/>
                    <a:pt x="3825" y="7335"/>
                    <a:pt x="3825" y="7419"/>
                  </a:cubicBezTo>
                  <a:cubicBezTo>
                    <a:pt x="3741" y="7448"/>
                    <a:pt x="3797" y="7335"/>
                    <a:pt x="3741" y="7335"/>
                  </a:cubicBezTo>
                  <a:cubicBezTo>
                    <a:pt x="3684" y="7391"/>
                    <a:pt x="3769" y="7419"/>
                    <a:pt x="3769" y="7476"/>
                  </a:cubicBezTo>
                  <a:cubicBezTo>
                    <a:pt x="3797" y="7476"/>
                    <a:pt x="3797" y="7448"/>
                    <a:pt x="3797" y="7419"/>
                  </a:cubicBezTo>
                  <a:cubicBezTo>
                    <a:pt x="3797" y="7560"/>
                    <a:pt x="3853" y="7672"/>
                    <a:pt x="3909" y="7756"/>
                  </a:cubicBezTo>
                  <a:cubicBezTo>
                    <a:pt x="3853" y="7756"/>
                    <a:pt x="3656" y="7448"/>
                    <a:pt x="3656" y="7391"/>
                  </a:cubicBezTo>
                  <a:close/>
                  <a:moveTo>
                    <a:pt x="3853" y="7504"/>
                  </a:moveTo>
                  <a:cubicBezTo>
                    <a:pt x="3909" y="7476"/>
                    <a:pt x="3938" y="7616"/>
                    <a:pt x="3966" y="7644"/>
                  </a:cubicBezTo>
                  <a:cubicBezTo>
                    <a:pt x="3881" y="7644"/>
                    <a:pt x="3909" y="7532"/>
                    <a:pt x="3853" y="7504"/>
                  </a:cubicBezTo>
                  <a:close/>
                  <a:moveTo>
                    <a:pt x="3741" y="6296"/>
                  </a:moveTo>
                  <a:cubicBezTo>
                    <a:pt x="3881" y="6324"/>
                    <a:pt x="3853" y="6549"/>
                    <a:pt x="3966" y="6577"/>
                  </a:cubicBezTo>
                  <a:cubicBezTo>
                    <a:pt x="3994" y="6661"/>
                    <a:pt x="3909" y="6633"/>
                    <a:pt x="3909" y="6689"/>
                  </a:cubicBezTo>
                  <a:cubicBezTo>
                    <a:pt x="3853" y="6577"/>
                    <a:pt x="3713" y="6464"/>
                    <a:pt x="3741" y="6296"/>
                  </a:cubicBezTo>
                  <a:close/>
                  <a:moveTo>
                    <a:pt x="3909" y="6015"/>
                  </a:moveTo>
                  <a:cubicBezTo>
                    <a:pt x="3994" y="6155"/>
                    <a:pt x="4106" y="6296"/>
                    <a:pt x="4050" y="6464"/>
                  </a:cubicBezTo>
                  <a:cubicBezTo>
                    <a:pt x="3966" y="6324"/>
                    <a:pt x="3797" y="6240"/>
                    <a:pt x="3909" y="6015"/>
                  </a:cubicBezTo>
                  <a:close/>
                  <a:moveTo>
                    <a:pt x="3938" y="5790"/>
                  </a:moveTo>
                  <a:cubicBezTo>
                    <a:pt x="3853" y="5734"/>
                    <a:pt x="3797" y="5566"/>
                    <a:pt x="3797" y="5509"/>
                  </a:cubicBezTo>
                  <a:cubicBezTo>
                    <a:pt x="3881" y="5538"/>
                    <a:pt x="3909" y="5678"/>
                    <a:pt x="3938" y="5790"/>
                  </a:cubicBezTo>
                  <a:close/>
                  <a:moveTo>
                    <a:pt x="3825" y="5987"/>
                  </a:moveTo>
                  <a:cubicBezTo>
                    <a:pt x="3769" y="5903"/>
                    <a:pt x="3713" y="5818"/>
                    <a:pt x="3684" y="5678"/>
                  </a:cubicBezTo>
                  <a:cubicBezTo>
                    <a:pt x="3769" y="5734"/>
                    <a:pt x="3853" y="5875"/>
                    <a:pt x="3825" y="5987"/>
                  </a:cubicBezTo>
                  <a:close/>
                  <a:moveTo>
                    <a:pt x="3628" y="5116"/>
                  </a:moveTo>
                  <a:cubicBezTo>
                    <a:pt x="3684" y="5172"/>
                    <a:pt x="3741" y="5313"/>
                    <a:pt x="3741" y="5369"/>
                  </a:cubicBezTo>
                  <a:cubicBezTo>
                    <a:pt x="3684" y="5313"/>
                    <a:pt x="3572" y="5200"/>
                    <a:pt x="3628" y="5116"/>
                  </a:cubicBezTo>
                  <a:close/>
                  <a:moveTo>
                    <a:pt x="3516" y="4554"/>
                  </a:moveTo>
                  <a:cubicBezTo>
                    <a:pt x="3572" y="4611"/>
                    <a:pt x="3600" y="4695"/>
                    <a:pt x="3628" y="4779"/>
                  </a:cubicBezTo>
                  <a:cubicBezTo>
                    <a:pt x="3572" y="4723"/>
                    <a:pt x="3516" y="4667"/>
                    <a:pt x="3516" y="4554"/>
                  </a:cubicBezTo>
                  <a:close/>
                  <a:moveTo>
                    <a:pt x="3572" y="5060"/>
                  </a:moveTo>
                  <a:cubicBezTo>
                    <a:pt x="3488" y="5004"/>
                    <a:pt x="3459" y="4863"/>
                    <a:pt x="3431" y="4751"/>
                  </a:cubicBezTo>
                  <a:cubicBezTo>
                    <a:pt x="3488" y="4835"/>
                    <a:pt x="3600" y="4948"/>
                    <a:pt x="3572" y="5060"/>
                  </a:cubicBezTo>
                  <a:close/>
                  <a:moveTo>
                    <a:pt x="3459" y="5004"/>
                  </a:moveTo>
                  <a:cubicBezTo>
                    <a:pt x="3403" y="4948"/>
                    <a:pt x="3347" y="4891"/>
                    <a:pt x="3319" y="4807"/>
                  </a:cubicBezTo>
                  <a:cubicBezTo>
                    <a:pt x="3403" y="4835"/>
                    <a:pt x="3403" y="4948"/>
                    <a:pt x="3459" y="5004"/>
                  </a:cubicBezTo>
                  <a:close/>
                  <a:moveTo>
                    <a:pt x="3403" y="6071"/>
                  </a:moveTo>
                  <a:cubicBezTo>
                    <a:pt x="3375" y="6099"/>
                    <a:pt x="3347" y="6155"/>
                    <a:pt x="3319" y="6212"/>
                  </a:cubicBezTo>
                  <a:cubicBezTo>
                    <a:pt x="3206" y="6127"/>
                    <a:pt x="3178" y="5931"/>
                    <a:pt x="3291" y="5846"/>
                  </a:cubicBezTo>
                  <a:cubicBezTo>
                    <a:pt x="3347" y="5903"/>
                    <a:pt x="3403" y="5987"/>
                    <a:pt x="3403" y="6071"/>
                  </a:cubicBezTo>
                  <a:close/>
                  <a:moveTo>
                    <a:pt x="3234" y="7054"/>
                  </a:moveTo>
                  <a:cubicBezTo>
                    <a:pt x="3206" y="6998"/>
                    <a:pt x="3150" y="6970"/>
                    <a:pt x="3150" y="6886"/>
                  </a:cubicBezTo>
                  <a:cubicBezTo>
                    <a:pt x="3206" y="6886"/>
                    <a:pt x="3263" y="6970"/>
                    <a:pt x="3234" y="7054"/>
                  </a:cubicBezTo>
                  <a:close/>
                  <a:moveTo>
                    <a:pt x="3234" y="7588"/>
                  </a:moveTo>
                  <a:cubicBezTo>
                    <a:pt x="3234" y="7588"/>
                    <a:pt x="3178" y="7560"/>
                    <a:pt x="3206" y="7504"/>
                  </a:cubicBezTo>
                  <a:cubicBezTo>
                    <a:pt x="3291" y="7644"/>
                    <a:pt x="3319" y="7785"/>
                    <a:pt x="3234" y="7588"/>
                  </a:cubicBezTo>
                  <a:close/>
                  <a:moveTo>
                    <a:pt x="3206" y="6464"/>
                  </a:moveTo>
                  <a:cubicBezTo>
                    <a:pt x="3150" y="6408"/>
                    <a:pt x="3122" y="6296"/>
                    <a:pt x="3066" y="6212"/>
                  </a:cubicBezTo>
                  <a:cubicBezTo>
                    <a:pt x="3066" y="6155"/>
                    <a:pt x="3122" y="6184"/>
                    <a:pt x="3122" y="6127"/>
                  </a:cubicBezTo>
                  <a:cubicBezTo>
                    <a:pt x="3206" y="6184"/>
                    <a:pt x="3263" y="6352"/>
                    <a:pt x="3206" y="6464"/>
                  </a:cubicBezTo>
                  <a:close/>
                  <a:moveTo>
                    <a:pt x="3066" y="6773"/>
                  </a:moveTo>
                  <a:cubicBezTo>
                    <a:pt x="3038" y="6717"/>
                    <a:pt x="2981" y="6661"/>
                    <a:pt x="2981" y="6577"/>
                  </a:cubicBezTo>
                  <a:cubicBezTo>
                    <a:pt x="3038" y="6605"/>
                    <a:pt x="3122" y="6689"/>
                    <a:pt x="3066" y="6773"/>
                  </a:cubicBezTo>
                  <a:close/>
                  <a:moveTo>
                    <a:pt x="3066" y="6127"/>
                  </a:moveTo>
                  <a:cubicBezTo>
                    <a:pt x="2981" y="6071"/>
                    <a:pt x="2925" y="5959"/>
                    <a:pt x="2953" y="5875"/>
                  </a:cubicBezTo>
                  <a:cubicBezTo>
                    <a:pt x="3009" y="5903"/>
                    <a:pt x="3094" y="6015"/>
                    <a:pt x="3066" y="6127"/>
                  </a:cubicBezTo>
                  <a:close/>
                  <a:moveTo>
                    <a:pt x="3009" y="5032"/>
                  </a:moveTo>
                  <a:cubicBezTo>
                    <a:pt x="3038" y="5032"/>
                    <a:pt x="3066" y="5088"/>
                    <a:pt x="3066" y="5144"/>
                  </a:cubicBezTo>
                  <a:cubicBezTo>
                    <a:pt x="2981" y="5144"/>
                    <a:pt x="3038" y="5088"/>
                    <a:pt x="3009" y="5032"/>
                  </a:cubicBezTo>
                  <a:close/>
                  <a:moveTo>
                    <a:pt x="2925" y="4526"/>
                  </a:moveTo>
                  <a:cubicBezTo>
                    <a:pt x="2981" y="4554"/>
                    <a:pt x="2981" y="4583"/>
                    <a:pt x="3009" y="4639"/>
                  </a:cubicBezTo>
                  <a:cubicBezTo>
                    <a:pt x="2925" y="4639"/>
                    <a:pt x="2897" y="4583"/>
                    <a:pt x="2925" y="4526"/>
                  </a:cubicBezTo>
                  <a:close/>
                  <a:moveTo>
                    <a:pt x="2953" y="4245"/>
                  </a:moveTo>
                  <a:cubicBezTo>
                    <a:pt x="2897" y="4161"/>
                    <a:pt x="2784" y="3993"/>
                    <a:pt x="2925" y="3852"/>
                  </a:cubicBezTo>
                  <a:cubicBezTo>
                    <a:pt x="2981" y="3908"/>
                    <a:pt x="2981" y="4021"/>
                    <a:pt x="3038" y="4077"/>
                  </a:cubicBezTo>
                  <a:cubicBezTo>
                    <a:pt x="3009" y="4133"/>
                    <a:pt x="2981" y="4189"/>
                    <a:pt x="2953" y="4245"/>
                  </a:cubicBezTo>
                  <a:close/>
                  <a:moveTo>
                    <a:pt x="2925" y="5144"/>
                  </a:moveTo>
                  <a:cubicBezTo>
                    <a:pt x="3009" y="5200"/>
                    <a:pt x="3009" y="5341"/>
                    <a:pt x="2925" y="5425"/>
                  </a:cubicBezTo>
                  <a:cubicBezTo>
                    <a:pt x="2841" y="5397"/>
                    <a:pt x="2841" y="5229"/>
                    <a:pt x="2925" y="5144"/>
                  </a:cubicBezTo>
                  <a:close/>
                  <a:moveTo>
                    <a:pt x="2897" y="9020"/>
                  </a:moveTo>
                  <a:cubicBezTo>
                    <a:pt x="2981" y="9049"/>
                    <a:pt x="2925" y="9133"/>
                    <a:pt x="3009" y="9189"/>
                  </a:cubicBezTo>
                  <a:cubicBezTo>
                    <a:pt x="2953" y="9189"/>
                    <a:pt x="2981" y="9133"/>
                    <a:pt x="2897" y="9133"/>
                  </a:cubicBezTo>
                  <a:cubicBezTo>
                    <a:pt x="2925" y="9077"/>
                    <a:pt x="2925" y="9105"/>
                    <a:pt x="2897" y="9020"/>
                  </a:cubicBezTo>
                  <a:close/>
                  <a:moveTo>
                    <a:pt x="3009" y="10313"/>
                  </a:moveTo>
                  <a:cubicBezTo>
                    <a:pt x="2981" y="10313"/>
                    <a:pt x="2981" y="10256"/>
                    <a:pt x="2981" y="10228"/>
                  </a:cubicBezTo>
                  <a:cubicBezTo>
                    <a:pt x="3009" y="10228"/>
                    <a:pt x="3038" y="10284"/>
                    <a:pt x="3009" y="10313"/>
                  </a:cubicBezTo>
                  <a:close/>
                  <a:moveTo>
                    <a:pt x="2925" y="8543"/>
                  </a:moveTo>
                  <a:cubicBezTo>
                    <a:pt x="3009" y="8683"/>
                    <a:pt x="3122" y="8852"/>
                    <a:pt x="3178" y="9049"/>
                  </a:cubicBezTo>
                  <a:cubicBezTo>
                    <a:pt x="3066" y="8908"/>
                    <a:pt x="2981" y="8740"/>
                    <a:pt x="2925" y="8543"/>
                  </a:cubicBezTo>
                  <a:close/>
                  <a:moveTo>
                    <a:pt x="3009" y="8206"/>
                  </a:moveTo>
                  <a:cubicBezTo>
                    <a:pt x="2953" y="8262"/>
                    <a:pt x="2897" y="8122"/>
                    <a:pt x="2869" y="8065"/>
                  </a:cubicBezTo>
                  <a:cubicBezTo>
                    <a:pt x="2897" y="8065"/>
                    <a:pt x="2925" y="8065"/>
                    <a:pt x="2925" y="8065"/>
                  </a:cubicBezTo>
                  <a:cubicBezTo>
                    <a:pt x="2953" y="8122"/>
                    <a:pt x="2953" y="8206"/>
                    <a:pt x="3009" y="8206"/>
                  </a:cubicBezTo>
                  <a:close/>
                  <a:moveTo>
                    <a:pt x="3009" y="11127"/>
                  </a:moveTo>
                  <a:cubicBezTo>
                    <a:pt x="3038" y="11155"/>
                    <a:pt x="3066" y="11183"/>
                    <a:pt x="3066" y="11239"/>
                  </a:cubicBezTo>
                  <a:cubicBezTo>
                    <a:pt x="2981" y="11239"/>
                    <a:pt x="3009" y="11183"/>
                    <a:pt x="3009" y="11127"/>
                  </a:cubicBezTo>
                  <a:close/>
                  <a:moveTo>
                    <a:pt x="3009" y="12110"/>
                  </a:moveTo>
                  <a:cubicBezTo>
                    <a:pt x="3066" y="12026"/>
                    <a:pt x="3009" y="12054"/>
                    <a:pt x="3038" y="11942"/>
                  </a:cubicBezTo>
                  <a:cubicBezTo>
                    <a:pt x="3094" y="11970"/>
                    <a:pt x="3150" y="12110"/>
                    <a:pt x="3122" y="12194"/>
                  </a:cubicBezTo>
                  <a:cubicBezTo>
                    <a:pt x="3038" y="12194"/>
                    <a:pt x="3094" y="12082"/>
                    <a:pt x="3009" y="12110"/>
                  </a:cubicBezTo>
                  <a:close/>
                  <a:moveTo>
                    <a:pt x="3066" y="11239"/>
                  </a:moveTo>
                  <a:cubicBezTo>
                    <a:pt x="3122" y="11324"/>
                    <a:pt x="3178" y="11408"/>
                    <a:pt x="3206" y="11548"/>
                  </a:cubicBezTo>
                  <a:cubicBezTo>
                    <a:pt x="3094" y="11492"/>
                    <a:pt x="3094" y="11352"/>
                    <a:pt x="3066" y="11239"/>
                  </a:cubicBezTo>
                  <a:close/>
                  <a:moveTo>
                    <a:pt x="3122" y="10902"/>
                  </a:moveTo>
                  <a:cubicBezTo>
                    <a:pt x="3178" y="10902"/>
                    <a:pt x="3178" y="10959"/>
                    <a:pt x="3206" y="11015"/>
                  </a:cubicBezTo>
                  <a:cubicBezTo>
                    <a:pt x="3150" y="11015"/>
                    <a:pt x="3122" y="10959"/>
                    <a:pt x="3122" y="10902"/>
                  </a:cubicBezTo>
                  <a:close/>
                  <a:moveTo>
                    <a:pt x="3122" y="9442"/>
                  </a:moveTo>
                  <a:cubicBezTo>
                    <a:pt x="3178" y="9498"/>
                    <a:pt x="3206" y="9554"/>
                    <a:pt x="3206" y="9638"/>
                  </a:cubicBezTo>
                  <a:cubicBezTo>
                    <a:pt x="3150" y="9610"/>
                    <a:pt x="3150" y="9498"/>
                    <a:pt x="3122" y="9442"/>
                  </a:cubicBezTo>
                  <a:close/>
                  <a:moveTo>
                    <a:pt x="3038" y="7841"/>
                  </a:moveTo>
                  <a:cubicBezTo>
                    <a:pt x="3150" y="7925"/>
                    <a:pt x="3206" y="8037"/>
                    <a:pt x="3206" y="8178"/>
                  </a:cubicBezTo>
                  <a:cubicBezTo>
                    <a:pt x="3122" y="8094"/>
                    <a:pt x="3094" y="7953"/>
                    <a:pt x="3038" y="7841"/>
                  </a:cubicBezTo>
                  <a:close/>
                  <a:moveTo>
                    <a:pt x="3347" y="9386"/>
                  </a:moveTo>
                  <a:cubicBezTo>
                    <a:pt x="3291" y="9301"/>
                    <a:pt x="3263" y="9217"/>
                    <a:pt x="3206" y="9133"/>
                  </a:cubicBezTo>
                  <a:cubicBezTo>
                    <a:pt x="3291" y="9189"/>
                    <a:pt x="3319" y="9301"/>
                    <a:pt x="3347" y="9386"/>
                  </a:cubicBezTo>
                  <a:close/>
                  <a:moveTo>
                    <a:pt x="3459" y="7953"/>
                  </a:moveTo>
                  <a:cubicBezTo>
                    <a:pt x="3572" y="8009"/>
                    <a:pt x="3600" y="8122"/>
                    <a:pt x="3656" y="8262"/>
                  </a:cubicBezTo>
                  <a:cubicBezTo>
                    <a:pt x="3516" y="8318"/>
                    <a:pt x="3516" y="8094"/>
                    <a:pt x="3459" y="8037"/>
                  </a:cubicBezTo>
                  <a:cubicBezTo>
                    <a:pt x="3544" y="8065"/>
                    <a:pt x="3431" y="8009"/>
                    <a:pt x="3459" y="7953"/>
                  </a:cubicBezTo>
                  <a:close/>
                  <a:moveTo>
                    <a:pt x="3656" y="8796"/>
                  </a:moveTo>
                  <a:cubicBezTo>
                    <a:pt x="3600" y="8768"/>
                    <a:pt x="3572" y="8712"/>
                    <a:pt x="3572" y="8655"/>
                  </a:cubicBezTo>
                  <a:cubicBezTo>
                    <a:pt x="3600" y="8627"/>
                    <a:pt x="3656" y="8740"/>
                    <a:pt x="3656" y="8796"/>
                  </a:cubicBezTo>
                  <a:close/>
                  <a:moveTo>
                    <a:pt x="3628" y="8936"/>
                  </a:moveTo>
                  <a:cubicBezTo>
                    <a:pt x="3572" y="8880"/>
                    <a:pt x="3544" y="8796"/>
                    <a:pt x="3488" y="8712"/>
                  </a:cubicBezTo>
                  <a:cubicBezTo>
                    <a:pt x="3572" y="8768"/>
                    <a:pt x="3572" y="8852"/>
                    <a:pt x="3628" y="8936"/>
                  </a:cubicBezTo>
                  <a:close/>
                  <a:moveTo>
                    <a:pt x="3656" y="9301"/>
                  </a:moveTo>
                  <a:cubicBezTo>
                    <a:pt x="3600" y="9273"/>
                    <a:pt x="3572" y="9217"/>
                    <a:pt x="3572" y="9161"/>
                  </a:cubicBezTo>
                  <a:cubicBezTo>
                    <a:pt x="3628" y="9189"/>
                    <a:pt x="3628" y="9245"/>
                    <a:pt x="3656" y="9301"/>
                  </a:cubicBezTo>
                  <a:close/>
                  <a:moveTo>
                    <a:pt x="3656" y="8964"/>
                  </a:moveTo>
                  <a:cubicBezTo>
                    <a:pt x="3684" y="9133"/>
                    <a:pt x="3825" y="9217"/>
                    <a:pt x="3881" y="9386"/>
                  </a:cubicBezTo>
                  <a:cubicBezTo>
                    <a:pt x="3797" y="9329"/>
                    <a:pt x="3656" y="9105"/>
                    <a:pt x="3656" y="8964"/>
                  </a:cubicBezTo>
                  <a:close/>
                  <a:moveTo>
                    <a:pt x="3825" y="9273"/>
                  </a:moveTo>
                  <a:cubicBezTo>
                    <a:pt x="3825" y="9189"/>
                    <a:pt x="3797" y="9161"/>
                    <a:pt x="3853" y="9217"/>
                  </a:cubicBezTo>
                  <a:cubicBezTo>
                    <a:pt x="3853" y="9161"/>
                    <a:pt x="3797" y="9049"/>
                    <a:pt x="3741" y="9049"/>
                  </a:cubicBezTo>
                  <a:cubicBezTo>
                    <a:pt x="3769" y="8964"/>
                    <a:pt x="3713" y="8964"/>
                    <a:pt x="3713" y="8880"/>
                  </a:cubicBezTo>
                  <a:cubicBezTo>
                    <a:pt x="3825" y="8964"/>
                    <a:pt x="3853" y="9133"/>
                    <a:pt x="3909" y="9245"/>
                  </a:cubicBezTo>
                  <a:cubicBezTo>
                    <a:pt x="3881" y="9245"/>
                    <a:pt x="3881" y="9273"/>
                    <a:pt x="3825" y="9273"/>
                  </a:cubicBezTo>
                  <a:close/>
                  <a:moveTo>
                    <a:pt x="3741" y="8571"/>
                  </a:moveTo>
                  <a:cubicBezTo>
                    <a:pt x="3797" y="8599"/>
                    <a:pt x="3741" y="8543"/>
                    <a:pt x="3713" y="8571"/>
                  </a:cubicBezTo>
                  <a:cubicBezTo>
                    <a:pt x="3684" y="8543"/>
                    <a:pt x="3684" y="8487"/>
                    <a:pt x="3656" y="8459"/>
                  </a:cubicBezTo>
                  <a:cubicBezTo>
                    <a:pt x="3684" y="8459"/>
                    <a:pt x="3713" y="8487"/>
                    <a:pt x="3713" y="8515"/>
                  </a:cubicBezTo>
                  <a:cubicBezTo>
                    <a:pt x="3741" y="8487"/>
                    <a:pt x="3684" y="8431"/>
                    <a:pt x="3656" y="8403"/>
                  </a:cubicBezTo>
                  <a:cubicBezTo>
                    <a:pt x="3656" y="8346"/>
                    <a:pt x="3713" y="8374"/>
                    <a:pt x="3713" y="8318"/>
                  </a:cubicBezTo>
                  <a:cubicBezTo>
                    <a:pt x="3825" y="8346"/>
                    <a:pt x="3881" y="8683"/>
                    <a:pt x="3741" y="8571"/>
                  </a:cubicBezTo>
                  <a:close/>
                  <a:moveTo>
                    <a:pt x="3966" y="6830"/>
                  </a:moveTo>
                  <a:cubicBezTo>
                    <a:pt x="3994" y="6801"/>
                    <a:pt x="3994" y="6773"/>
                    <a:pt x="4022" y="6717"/>
                  </a:cubicBezTo>
                  <a:cubicBezTo>
                    <a:pt x="4078" y="6886"/>
                    <a:pt x="4163" y="7026"/>
                    <a:pt x="4247" y="7195"/>
                  </a:cubicBezTo>
                  <a:cubicBezTo>
                    <a:pt x="4078" y="7195"/>
                    <a:pt x="4078" y="6942"/>
                    <a:pt x="3966" y="6830"/>
                  </a:cubicBezTo>
                  <a:close/>
                  <a:moveTo>
                    <a:pt x="4275" y="7813"/>
                  </a:moveTo>
                  <a:cubicBezTo>
                    <a:pt x="4247" y="7869"/>
                    <a:pt x="4163" y="7813"/>
                    <a:pt x="4191" y="7756"/>
                  </a:cubicBezTo>
                  <a:cubicBezTo>
                    <a:pt x="4247" y="7756"/>
                    <a:pt x="4219" y="7813"/>
                    <a:pt x="4275" y="7813"/>
                  </a:cubicBezTo>
                  <a:close/>
                  <a:moveTo>
                    <a:pt x="4191" y="8094"/>
                  </a:moveTo>
                  <a:cubicBezTo>
                    <a:pt x="4247" y="8150"/>
                    <a:pt x="4191" y="8178"/>
                    <a:pt x="4219" y="8234"/>
                  </a:cubicBezTo>
                  <a:cubicBezTo>
                    <a:pt x="4163" y="8206"/>
                    <a:pt x="4134" y="8150"/>
                    <a:pt x="4191" y="8094"/>
                  </a:cubicBezTo>
                  <a:close/>
                  <a:moveTo>
                    <a:pt x="4247" y="8234"/>
                  </a:moveTo>
                  <a:cubicBezTo>
                    <a:pt x="4275" y="8290"/>
                    <a:pt x="4331" y="8290"/>
                    <a:pt x="4331" y="8374"/>
                  </a:cubicBezTo>
                  <a:cubicBezTo>
                    <a:pt x="4303" y="8318"/>
                    <a:pt x="4219" y="8318"/>
                    <a:pt x="4219" y="8262"/>
                  </a:cubicBezTo>
                  <a:cubicBezTo>
                    <a:pt x="4247" y="8262"/>
                    <a:pt x="4247" y="8262"/>
                    <a:pt x="4247" y="8234"/>
                  </a:cubicBezTo>
                  <a:close/>
                  <a:moveTo>
                    <a:pt x="4388" y="6099"/>
                  </a:moveTo>
                  <a:cubicBezTo>
                    <a:pt x="4388" y="6015"/>
                    <a:pt x="4444" y="6015"/>
                    <a:pt x="4472" y="5931"/>
                  </a:cubicBezTo>
                  <a:cubicBezTo>
                    <a:pt x="4500" y="6043"/>
                    <a:pt x="4584" y="6127"/>
                    <a:pt x="4641" y="6268"/>
                  </a:cubicBezTo>
                  <a:cubicBezTo>
                    <a:pt x="4641" y="6296"/>
                    <a:pt x="4613" y="6324"/>
                    <a:pt x="4584" y="6380"/>
                  </a:cubicBezTo>
                  <a:cubicBezTo>
                    <a:pt x="4472" y="6324"/>
                    <a:pt x="4472" y="6155"/>
                    <a:pt x="4388" y="6099"/>
                  </a:cubicBezTo>
                  <a:close/>
                  <a:moveTo>
                    <a:pt x="4359" y="5172"/>
                  </a:moveTo>
                  <a:cubicBezTo>
                    <a:pt x="4444" y="5229"/>
                    <a:pt x="4500" y="5341"/>
                    <a:pt x="4528" y="5481"/>
                  </a:cubicBezTo>
                  <a:cubicBezTo>
                    <a:pt x="4472" y="5397"/>
                    <a:pt x="4416" y="5285"/>
                    <a:pt x="4359" y="5172"/>
                  </a:cubicBezTo>
                  <a:close/>
                  <a:moveTo>
                    <a:pt x="4388" y="4414"/>
                  </a:moveTo>
                  <a:cubicBezTo>
                    <a:pt x="4444" y="4498"/>
                    <a:pt x="4584" y="4583"/>
                    <a:pt x="4500" y="4667"/>
                  </a:cubicBezTo>
                  <a:cubicBezTo>
                    <a:pt x="4444" y="4611"/>
                    <a:pt x="4416" y="4526"/>
                    <a:pt x="4388" y="4414"/>
                  </a:cubicBezTo>
                  <a:close/>
                  <a:moveTo>
                    <a:pt x="4472" y="4049"/>
                  </a:moveTo>
                  <a:cubicBezTo>
                    <a:pt x="4416" y="4021"/>
                    <a:pt x="4359" y="3908"/>
                    <a:pt x="4388" y="3824"/>
                  </a:cubicBezTo>
                  <a:cubicBezTo>
                    <a:pt x="4500" y="3852"/>
                    <a:pt x="4500" y="3965"/>
                    <a:pt x="4472" y="4049"/>
                  </a:cubicBezTo>
                  <a:close/>
                  <a:moveTo>
                    <a:pt x="4331" y="3796"/>
                  </a:moveTo>
                  <a:cubicBezTo>
                    <a:pt x="4303" y="3768"/>
                    <a:pt x="4331" y="3684"/>
                    <a:pt x="4388" y="3656"/>
                  </a:cubicBezTo>
                  <a:cubicBezTo>
                    <a:pt x="4388" y="3740"/>
                    <a:pt x="4416" y="3796"/>
                    <a:pt x="4331" y="3796"/>
                  </a:cubicBezTo>
                  <a:close/>
                  <a:moveTo>
                    <a:pt x="4388" y="4779"/>
                  </a:moveTo>
                  <a:cubicBezTo>
                    <a:pt x="4331" y="4751"/>
                    <a:pt x="4275" y="4639"/>
                    <a:pt x="4303" y="4554"/>
                  </a:cubicBezTo>
                  <a:cubicBezTo>
                    <a:pt x="4359" y="4611"/>
                    <a:pt x="4359" y="4695"/>
                    <a:pt x="4388" y="4779"/>
                  </a:cubicBezTo>
                  <a:close/>
                  <a:moveTo>
                    <a:pt x="4247" y="3627"/>
                  </a:moveTo>
                  <a:cubicBezTo>
                    <a:pt x="4191" y="3543"/>
                    <a:pt x="4078" y="3431"/>
                    <a:pt x="4134" y="3290"/>
                  </a:cubicBezTo>
                  <a:cubicBezTo>
                    <a:pt x="4219" y="3347"/>
                    <a:pt x="4275" y="3459"/>
                    <a:pt x="4303" y="3543"/>
                  </a:cubicBezTo>
                  <a:cubicBezTo>
                    <a:pt x="4219" y="3543"/>
                    <a:pt x="4275" y="3599"/>
                    <a:pt x="4247" y="3627"/>
                  </a:cubicBezTo>
                  <a:close/>
                  <a:moveTo>
                    <a:pt x="4219" y="2953"/>
                  </a:moveTo>
                  <a:cubicBezTo>
                    <a:pt x="4106" y="2953"/>
                    <a:pt x="4106" y="2841"/>
                    <a:pt x="4078" y="2757"/>
                  </a:cubicBezTo>
                  <a:cubicBezTo>
                    <a:pt x="4163" y="2785"/>
                    <a:pt x="4219" y="2897"/>
                    <a:pt x="4219" y="2953"/>
                  </a:cubicBezTo>
                  <a:close/>
                  <a:moveTo>
                    <a:pt x="4134" y="3740"/>
                  </a:moveTo>
                  <a:cubicBezTo>
                    <a:pt x="4078" y="3684"/>
                    <a:pt x="3994" y="3571"/>
                    <a:pt x="4022" y="3515"/>
                  </a:cubicBezTo>
                  <a:cubicBezTo>
                    <a:pt x="4050" y="3599"/>
                    <a:pt x="4106" y="3656"/>
                    <a:pt x="4134" y="3740"/>
                  </a:cubicBezTo>
                  <a:close/>
                  <a:moveTo>
                    <a:pt x="4050" y="4105"/>
                  </a:moveTo>
                  <a:cubicBezTo>
                    <a:pt x="3994" y="4105"/>
                    <a:pt x="4022" y="4021"/>
                    <a:pt x="3938" y="4021"/>
                  </a:cubicBezTo>
                  <a:cubicBezTo>
                    <a:pt x="3938" y="3936"/>
                    <a:pt x="3909" y="3880"/>
                    <a:pt x="3853" y="3824"/>
                  </a:cubicBezTo>
                  <a:cubicBezTo>
                    <a:pt x="3966" y="3768"/>
                    <a:pt x="4022" y="3993"/>
                    <a:pt x="4050" y="4105"/>
                  </a:cubicBezTo>
                  <a:close/>
                  <a:moveTo>
                    <a:pt x="3881" y="3403"/>
                  </a:moveTo>
                  <a:cubicBezTo>
                    <a:pt x="3881" y="3319"/>
                    <a:pt x="3797" y="3262"/>
                    <a:pt x="3881" y="3206"/>
                  </a:cubicBezTo>
                  <a:cubicBezTo>
                    <a:pt x="3909" y="3290"/>
                    <a:pt x="3966" y="3347"/>
                    <a:pt x="3966" y="3459"/>
                  </a:cubicBezTo>
                  <a:cubicBezTo>
                    <a:pt x="3881" y="3459"/>
                    <a:pt x="3966" y="3403"/>
                    <a:pt x="3881" y="3403"/>
                  </a:cubicBezTo>
                  <a:close/>
                  <a:moveTo>
                    <a:pt x="3966" y="5004"/>
                  </a:moveTo>
                  <a:cubicBezTo>
                    <a:pt x="3881" y="5032"/>
                    <a:pt x="3909" y="5144"/>
                    <a:pt x="3825" y="5172"/>
                  </a:cubicBezTo>
                  <a:cubicBezTo>
                    <a:pt x="3881" y="5032"/>
                    <a:pt x="3741" y="4976"/>
                    <a:pt x="3741" y="4863"/>
                  </a:cubicBezTo>
                  <a:cubicBezTo>
                    <a:pt x="3769" y="4667"/>
                    <a:pt x="3938" y="4863"/>
                    <a:pt x="3966" y="5004"/>
                  </a:cubicBezTo>
                  <a:close/>
                  <a:moveTo>
                    <a:pt x="3741" y="3487"/>
                  </a:moveTo>
                  <a:cubicBezTo>
                    <a:pt x="3825" y="3487"/>
                    <a:pt x="3769" y="3571"/>
                    <a:pt x="3797" y="3571"/>
                  </a:cubicBezTo>
                  <a:cubicBezTo>
                    <a:pt x="3769" y="3627"/>
                    <a:pt x="3713" y="3571"/>
                    <a:pt x="3741" y="3487"/>
                  </a:cubicBezTo>
                  <a:close/>
                  <a:moveTo>
                    <a:pt x="3713" y="2953"/>
                  </a:moveTo>
                  <a:cubicBezTo>
                    <a:pt x="3769" y="2981"/>
                    <a:pt x="3825" y="3066"/>
                    <a:pt x="3797" y="3122"/>
                  </a:cubicBezTo>
                  <a:cubicBezTo>
                    <a:pt x="3713" y="3122"/>
                    <a:pt x="3656" y="3038"/>
                    <a:pt x="3713" y="2953"/>
                  </a:cubicBezTo>
                  <a:close/>
                  <a:moveTo>
                    <a:pt x="3713" y="3543"/>
                  </a:moveTo>
                  <a:cubicBezTo>
                    <a:pt x="3741" y="3627"/>
                    <a:pt x="3769" y="3712"/>
                    <a:pt x="3797" y="3768"/>
                  </a:cubicBezTo>
                  <a:cubicBezTo>
                    <a:pt x="3713" y="3740"/>
                    <a:pt x="3713" y="3656"/>
                    <a:pt x="3656" y="3571"/>
                  </a:cubicBezTo>
                  <a:cubicBezTo>
                    <a:pt x="3684" y="3571"/>
                    <a:pt x="3684" y="3543"/>
                    <a:pt x="3713" y="3543"/>
                  </a:cubicBezTo>
                  <a:close/>
                  <a:moveTo>
                    <a:pt x="3769" y="4330"/>
                  </a:moveTo>
                  <a:cubicBezTo>
                    <a:pt x="3713" y="4302"/>
                    <a:pt x="3656" y="4217"/>
                    <a:pt x="3713" y="4161"/>
                  </a:cubicBezTo>
                  <a:cubicBezTo>
                    <a:pt x="3769" y="4161"/>
                    <a:pt x="3741" y="4274"/>
                    <a:pt x="3769" y="4330"/>
                  </a:cubicBezTo>
                  <a:close/>
                  <a:moveTo>
                    <a:pt x="3769" y="4667"/>
                  </a:moveTo>
                  <a:cubicBezTo>
                    <a:pt x="3769" y="4695"/>
                    <a:pt x="3741" y="4751"/>
                    <a:pt x="3684" y="4751"/>
                  </a:cubicBezTo>
                  <a:cubicBezTo>
                    <a:pt x="3656" y="4695"/>
                    <a:pt x="3628" y="4611"/>
                    <a:pt x="3544" y="4498"/>
                  </a:cubicBezTo>
                  <a:cubicBezTo>
                    <a:pt x="3516" y="4442"/>
                    <a:pt x="3628" y="4414"/>
                    <a:pt x="3572" y="4386"/>
                  </a:cubicBezTo>
                  <a:cubicBezTo>
                    <a:pt x="3656" y="4386"/>
                    <a:pt x="3713" y="4583"/>
                    <a:pt x="3769" y="4667"/>
                  </a:cubicBezTo>
                  <a:close/>
                  <a:moveTo>
                    <a:pt x="3516" y="3908"/>
                  </a:moveTo>
                  <a:cubicBezTo>
                    <a:pt x="3572" y="3965"/>
                    <a:pt x="3628" y="3993"/>
                    <a:pt x="3628" y="4077"/>
                  </a:cubicBezTo>
                  <a:cubicBezTo>
                    <a:pt x="3572" y="4049"/>
                    <a:pt x="3516" y="3993"/>
                    <a:pt x="3516" y="3908"/>
                  </a:cubicBezTo>
                  <a:close/>
                  <a:moveTo>
                    <a:pt x="3516" y="4302"/>
                  </a:moveTo>
                  <a:cubicBezTo>
                    <a:pt x="3488" y="4302"/>
                    <a:pt x="3459" y="4302"/>
                    <a:pt x="3459" y="4302"/>
                  </a:cubicBezTo>
                  <a:cubicBezTo>
                    <a:pt x="3431" y="4217"/>
                    <a:pt x="3459" y="4217"/>
                    <a:pt x="3403" y="4189"/>
                  </a:cubicBezTo>
                  <a:cubicBezTo>
                    <a:pt x="3403" y="4133"/>
                    <a:pt x="3403" y="4105"/>
                    <a:pt x="3431" y="4049"/>
                  </a:cubicBezTo>
                  <a:cubicBezTo>
                    <a:pt x="3516" y="4105"/>
                    <a:pt x="3544" y="4245"/>
                    <a:pt x="3516" y="4302"/>
                  </a:cubicBezTo>
                  <a:close/>
                  <a:moveTo>
                    <a:pt x="3431" y="3206"/>
                  </a:moveTo>
                  <a:cubicBezTo>
                    <a:pt x="3375" y="3178"/>
                    <a:pt x="3375" y="3066"/>
                    <a:pt x="3319" y="3038"/>
                  </a:cubicBezTo>
                  <a:cubicBezTo>
                    <a:pt x="3319" y="2953"/>
                    <a:pt x="3375" y="2925"/>
                    <a:pt x="3403" y="2841"/>
                  </a:cubicBezTo>
                  <a:cubicBezTo>
                    <a:pt x="3488" y="2925"/>
                    <a:pt x="3516" y="3094"/>
                    <a:pt x="3431" y="3206"/>
                  </a:cubicBezTo>
                  <a:close/>
                  <a:moveTo>
                    <a:pt x="3375" y="3908"/>
                  </a:moveTo>
                  <a:cubicBezTo>
                    <a:pt x="3347" y="3993"/>
                    <a:pt x="3291" y="4021"/>
                    <a:pt x="3291" y="4077"/>
                  </a:cubicBezTo>
                  <a:cubicBezTo>
                    <a:pt x="3234" y="4049"/>
                    <a:pt x="3206" y="3993"/>
                    <a:pt x="3206" y="3908"/>
                  </a:cubicBezTo>
                  <a:cubicBezTo>
                    <a:pt x="3206" y="3908"/>
                    <a:pt x="3263" y="3908"/>
                    <a:pt x="3263" y="3880"/>
                  </a:cubicBezTo>
                  <a:cubicBezTo>
                    <a:pt x="3319" y="3880"/>
                    <a:pt x="3263" y="3965"/>
                    <a:pt x="3319" y="3936"/>
                  </a:cubicBezTo>
                  <a:cubicBezTo>
                    <a:pt x="3347" y="3908"/>
                    <a:pt x="3263" y="3880"/>
                    <a:pt x="3291" y="3796"/>
                  </a:cubicBezTo>
                  <a:cubicBezTo>
                    <a:pt x="3319" y="3824"/>
                    <a:pt x="3319" y="3880"/>
                    <a:pt x="3375" y="3908"/>
                  </a:cubicBezTo>
                  <a:close/>
                  <a:moveTo>
                    <a:pt x="3178" y="3262"/>
                  </a:moveTo>
                  <a:cubicBezTo>
                    <a:pt x="3206" y="3262"/>
                    <a:pt x="3206" y="3262"/>
                    <a:pt x="3206" y="3234"/>
                  </a:cubicBezTo>
                  <a:cubicBezTo>
                    <a:pt x="3291" y="3290"/>
                    <a:pt x="3263" y="3375"/>
                    <a:pt x="3319" y="3487"/>
                  </a:cubicBezTo>
                  <a:cubicBezTo>
                    <a:pt x="3178" y="3459"/>
                    <a:pt x="3206" y="3375"/>
                    <a:pt x="3178" y="3262"/>
                  </a:cubicBezTo>
                  <a:close/>
                  <a:moveTo>
                    <a:pt x="3319" y="5594"/>
                  </a:moveTo>
                  <a:cubicBezTo>
                    <a:pt x="3263" y="5509"/>
                    <a:pt x="3178" y="5397"/>
                    <a:pt x="3178" y="5341"/>
                  </a:cubicBezTo>
                  <a:cubicBezTo>
                    <a:pt x="3263" y="5397"/>
                    <a:pt x="3291" y="5481"/>
                    <a:pt x="3319" y="5594"/>
                  </a:cubicBezTo>
                  <a:close/>
                  <a:moveTo>
                    <a:pt x="3234" y="5706"/>
                  </a:moveTo>
                  <a:cubicBezTo>
                    <a:pt x="3206" y="5790"/>
                    <a:pt x="3206" y="5903"/>
                    <a:pt x="3122" y="5931"/>
                  </a:cubicBezTo>
                  <a:cubicBezTo>
                    <a:pt x="3150" y="5846"/>
                    <a:pt x="3038" y="5818"/>
                    <a:pt x="3009" y="5762"/>
                  </a:cubicBezTo>
                  <a:cubicBezTo>
                    <a:pt x="3038" y="5734"/>
                    <a:pt x="3038" y="5762"/>
                    <a:pt x="3066" y="5762"/>
                  </a:cubicBezTo>
                  <a:cubicBezTo>
                    <a:pt x="3009" y="5650"/>
                    <a:pt x="3066" y="5594"/>
                    <a:pt x="3122" y="5509"/>
                  </a:cubicBezTo>
                  <a:cubicBezTo>
                    <a:pt x="3178" y="5538"/>
                    <a:pt x="3206" y="5650"/>
                    <a:pt x="3234" y="5706"/>
                  </a:cubicBezTo>
                  <a:close/>
                  <a:moveTo>
                    <a:pt x="3150" y="4470"/>
                  </a:moveTo>
                  <a:cubicBezTo>
                    <a:pt x="3038" y="4470"/>
                    <a:pt x="2953" y="4245"/>
                    <a:pt x="3094" y="4217"/>
                  </a:cubicBezTo>
                  <a:cubicBezTo>
                    <a:pt x="3094" y="4330"/>
                    <a:pt x="3206" y="4386"/>
                    <a:pt x="3150" y="4470"/>
                  </a:cubicBezTo>
                  <a:close/>
                  <a:moveTo>
                    <a:pt x="3150" y="3824"/>
                  </a:moveTo>
                  <a:cubicBezTo>
                    <a:pt x="3066" y="3796"/>
                    <a:pt x="3009" y="3656"/>
                    <a:pt x="3038" y="3571"/>
                  </a:cubicBezTo>
                  <a:cubicBezTo>
                    <a:pt x="3094" y="3627"/>
                    <a:pt x="3178" y="3740"/>
                    <a:pt x="3150" y="3824"/>
                  </a:cubicBezTo>
                  <a:close/>
                  <a:moveTo>
                    <a:pt x="3122" y="3178"/>
                  </a:moveTo>
                  <a:cubicBezTo>
                    <a:pt x="3038" y="3122"/>
                    <a:pt x="2981" y="2981"/>
                    <a:pt x="3038" y="2897"/>
                  </a:cubicBezTo>
                  <a:cubicBezTo>
                    <a:pt x="3094" y="2953"/>
                    <a:pt x="3178" y="3066"/>
                    <a:pt x="3122" y="3178"/>
                  </a:cubicBezTo>
                  <a:close/>
                  <a:moveTo>
                    <a:pt x="3094" y="2251"/>
                  </a:moveTo>
                  <a:cubicBezTo>
                    <a:pt x="3234" y="2335"/>
                    <a:pt x="3178" y="2504"/>
                    <a:pt x="3066" y="2588"/>
                  </a:cubicBezTo>
                  <a:cubicBezTo>
                    <a:pt x="2981" y="2504"/>
                    <a:pt x="3038" y="2335"/>
                    <a:pt x="3094" y="2251"/>
                  </a:cubicBezTo>
                  <a:close/>
                  <a:moveTo>
                    <a:pt x="2925" y="2335"/>
                  </a:moveTo>
                  <a:cubicBezTo>
                    <a:pt x="2869" y="2167"/>
                    <a:pt x="2953" y="2139"/>
                    <a:pt x="2981" y="1998"/>
                  </a:cubicBezTo>
                  <a:cubicBezTo>
                    <a:pt x="3038" y="1970"/>
                    <a:pt x="2981" y="2083"/>
                    <a:pt x="3038" y="2083"/>
                  </a:cubicBezTo>
                  <a:cubicBezTo>
                    <a:pt x="3038" y="2195"/>
                    <a:pt x="3009" y="2279"/>
                    <a:pt x="2925" y="2335"/>
                  </a:cubicBezTo>
                  <a:close/>
                  <a:moveTo>
                    <a:pt x="2925" y="2616"/>
                  </a:moveTo>
                  <a:cubicBezTo>
                    <a:pt x="2981" y="2701"/>
                    <a:pt x="3009" y="2757"/>
                    <a:pt x="2953" y="2841"/>
                  </a:cubicBezTo>
                  <a:cubicBezTo>
                    <a:pt x="2897" y="2785"/>
                    <a:pt x="2841" y="2672"/>
                    <a:pt x="2925" y="2616"/>
                  </a:cubicBezTo>
                  <a:close/>
                  <a:moveTo>
                    <a:pt x="2925" y="3206"/>
                  </a:moveTo>
                  <a:cubicBezTo>
                    <a:pt x="2953" y="3290"/>
                    <a:pt x="3038" y="3375"/>
                    <a:pt x="2981" y="3487"/>
                  </a:cubicBezTo>
                  <a:cubicBezTo>
                    <a:pt x="2925" y="3459"/>
                    <a:pt x="2925" y="3375"/>
                    <a:pt x="2869" y="3375"/>
                  </a:cubicBezTo>
                  <a:cubicBezTo>
                    <a:pt x="2869" y="3319"/>
                    <a:pt x="2897" y="3262"/>
                    <a:pt x="2925" y="3206"/>
                  </a:cubicBezTo>
                  <a:close/>
                  <a:moveTo>
                    <a:pt x="2953" y="7644"/>
                  </a:moveTo>
                  <a:cubicBezTo>
                    <a:pt x="2897" y="7616"/>
                    <a:pt x="2869" y="7560"/>
                    <a:pt x="2869" y="7504"/>
                  </a:cubicBezTo>
                  <a:cubicBezTo>
                    <a:pt x="2925" y="7504"/>
                    <a:pt x="2953" y="7560"/>
                    <a:pt x="2953" y="7644"/>
                  </a:cubicBezTo>
                  <a:close/>
                  <a:moveTo>
                    <a:pt x="3009" y="11885"/>
                  </a:moveTo>
                  <a:cubicBezTo>
                    <a:pt x="2925" y="11801"/>
                    <a:pt x="2841" y="11689"/>
                    <a:pt x="2869" y="11577"/>
                  </a:cubicBezTo>
                  <a:cubicBezTo>
                    <a:pt x="2925" y="11661"/>
                    <a:pt x="3009" y="11801"/>
                    <a:pt x="3009" y="11885"/>
                  </a:cubicBezTo>
                  <a:close/>
                  <a:moveTo>
                    <a:pt x="2897" y="13515"/>
                  </a:moveTo>
                  <a:cubicBezTo>
                    <a:pt x="2953" y="13571"/>
                    <a:pt x="2981" y="13739"/>
                    <a:pt x="2925" y="13824"/>
                  </a:cubicBezTo>
                  <a:cubicBezTo>
                    <a:pt x="2897" y="13767"/>
                    <a:pt x="2897" y="13683"/>
                    <a:pt x="2841" y="13655"/>
                  </a:cubicBezTo>
                  <a:cubicBezTo>
                    <a:pt x="2841" y="13599"/>
                    <a:pt x="2897" y="13571"/>
                    <a:pt x="2897" y="13515"/>
                  </a:cubicBezTo>
                  <a:close/>
                  <a:moveTo>
                    <a:pt x="2813" y="14807"/>
                  </a:moveTo>
                  <a:cubicBezTo>
                    <a:pt x="2784" y="14779"/>
                    <a:pt x="2784" y="14694"/>
                    <a:pt x="2756" y="14666"/>
                  </a:cubicBezTo>
                  <a:cubicBezTo>
                    <a:pt x="2756" y="14610"/>
                    <a:pt x="2784" y="14610"/>
                    <a:pt x="2813" y="14554"/>
                  </a:cubicBezTo>
                  <a:cubicBezTo>
                    <a:pt x="2869" y="14610"/>
                    <a:pt x="2841" y="14751"/>
                    <a:pt x="2813" y="14807"/>
                  </a:cubicBezTo>
                  <a:close/>
                  <a:moveTo>
                    <a:pt x="2925" y="14835"/>
                  </a:moveTo>
                  <a:cubicBezTo>
                    <a:pt x="2953" y="14835"/>
                    <a:pt x="2953" y="14891"/>
                    <a:pt x="2981" y="14891"/>
                  </a:cubicBezTo>
                  <a:cubicBezTo>
                    <a:pt x="2953" y="14919"/>
                    <a:pt x="2953" y="15031"/>
                    <a:pt x="2869" y="15031"/>
                  </a:cubicBezTo>
                  <a:cubicBezTo>
                    <a:pt x="2869" y="14975"/>
                    <a:pt x="2841" y="14947"/>
                    <a:pt x="2841" y="14891"/>
                  </a:cubicBezTo>
                  <a:cubicBezTo>
                    <a:pt x="2869" y="14891"/>
                    <a:pt x="2925" y="14891"/>
                    <a:pt x="2925" y="14835"/>
                  </a:cubicBezTo>
                  <a:close/>
                  <a:moveTo>
                    <a:pt x="2925" y="16857"/>
                  </a:moveTo>
                  <a:cubicBezTo>
                    <a:pt x="2953" y="16885"/>
                    <a:pt x="2925" y="16941"/>
                    <a:pt x="2925" y="16998"/>
                  </a:cubicBezTo>
                  <a:cubicBezTo>
                    <a:pt x="2869" y="16998"/>
                    <a:pt x="2869" y="16885"/>
                    <a:pt x="2925" y="16857"/>
                  </a:cubicBezTo>
                  <a:close/>
                  <a:moveTo>
                    <a:pt x="3038" y="14610"/>
                  </a:moveTo>
                  <a:cubicBezTo>
                    <a:pt x="3094" y="14610"/>
                    <a:pt x="3066" y="14694"/>
                    <a:pt x="3122" y="14694"/>
                  </a:cubicBezTo>
                  <a:cubicBezTo>
                    <a:pt x="3066" y="14751"/>
                    <a:pt x="3038" y="14638"/>
                    <a:pt x="3038" y="14610"/>
                  </a:cubicBezTo>
                  <a:close/>
                  <a:moveTo>
                    <a:pt x="3122" y="12953"/>
                  </a:moveTo>
                  <a:cubicBezTo>
                    <a:pt x="3009" y="12981"/>
                    <a:pt x="2981" y="12728"/>
                    <a:pt x="3066" y="12672"/>
                  </a:cubicBezTo>
                  <a:cubicBezTo>
                    <a:pt x="3122" y="12700"/>
                    <a:pt x="3178" y="12784"/>
                    <a:pt x="3178" y="12869"/>
                  </a:cubicBezTo>
                  <a:cubicBezTo>
                    <a:pt x="3150" y="12869"/>
                    <a:pt x="3094" y="12925"/>
                    <a:pt x="3122" y="12953"/>
                  </a:cubicBezTo>
                  <a:close/>
                  <a:moveTo>
                    <a:pt x="3206" y="12953"/>
                  </a:moveTo>
                  <a:cubicBezTo>
                    <a:pt x="3263" y="13009"/>
                    <a:pt x="3319" y="13206"/>
                    <a:pt x="3206" y="13234"/>
                  </a:cubicBezTo>
                  <a:cubicBezTo>
                    <a:pt x="3094" y="13206"/>
                    <a:pt x="3150" y="13037"/>
                    <a:pt x="3206" y="12953"/>
                  </a:cubicBezTo>
                  <a:close/>
                  <a:moveTo>
                    <a:pt x="3178" y="12251"/>
                  </a:moveTo>
                  <a:cubicBezTo>
                    <a:pt x="3234" y="12363"/>
                    <a:pt x="3347" y="12503"/>
                    <a:pt x="3291" y="12616"/>
                  </a:cubicBezTo>
                  <a:cubicBezTo>
                    <a:pt x="3178" y="12532"/>
                    <a:pt x="3122" y="12391"/>
                    <a:pt x="3178" y="12251"/>
                  </a:cubicBezTo>
                  <a:close/>
                  <a:moveTo>
                    <a:pt x="3263" y="11885"/>
                  </a:moveTo>
                  <a:cubicBezTo>
                    <a:pt x="3234" y="11801"/>
                    <a:pt x="3178" y="11689"/>
                    <a:pt x="3234" y="11605"/>
                  </a:cubicBezTo>
                  <a:cubicBezTo>
                    <a:pt x="3291" y="11661"/>
                    <a:pt x="3347" y="11801"/>
                    <a:pt x="3263" y="11885"/>
                  </a:cubicBezTo>
                  <a:close/>
                  <a:moveTo>
                    <a:pt x="3263" y="9695"/>
                  </a:moveTo>
                  <a:cubicBezTo>
                    <a:pt x="3347" y="9835"/>
                    <a:pt x="3431" y="9975"/>
                    <a:pt x="3488" y="10144"/>
                  </a:cubicBezTo>
                  <a:cubicBezTo>
                    <a:pt x="3375" y="10032"/>
                    <a:pt x="3319" y="9863"/>
                    <a:pt x="3263" y="9695"/>
                  </a:cubicBezTo>
                  <a:close/>
                  <a:moveTo>
                    <a:pt x="3375" y="11885"/>
                  </a:moveTo>
                  <a:cubicBezTo>
                    <a:pt x="3431" y="12026"/>
                    <a:pt x="3600" y="12194"/>
                    <a:pt x="3459" y="12363"/>
                  </a:cubicBezTo>
                  <a:cubicBezTo>
                    <a:pt x="3347" y="12223"/>
                    <a:pt x="3263" y="12026"/>
                    <a:pt x="3375" y="11885"/>
                  </a:cubicBezTo>
                  <a:close/>
                  <a:moveTo>
                    <a:pt x="3488" y="11127"/>
                  </a:moveTo>
                  <a:cubicBezTo>
                    <a:pt x="3572" y="11127"/>
                    <a:pt x="3516" y="11211"/>
                    <a:pt x="3516" y="11268"/>
                  </a:cubicBezTo>
                  <a:cubicBezTo>
                    <a:pt x="3488" y="11239"/>
                    <a:pt x="3459" y="11155"/>
                    <a:pt x="3488" y="11127"/>
                  </a:cubicBezTo>
                  <a:close/>
                  <a:moveTo>
                    <a:pt x="3516" y="11605"/>
                  </a:moveTo>
                  <a:cubicBezTo>
                    <a:pt x="3572" y="11745"/>
                    <a:pt x="3769" y="11885"/>
                    <a:pt x="3628" y="12026"/>
                  </a:cubicBezTo>
                  <a:cubicBezTo>
                    <a:pt x="3572" y="11914"/>
                    <a:pt x="3488" y="11773"/>
                    <a:pt x="3516" y="11605"/>
                  </a:cubicBezTo>
                  <a:close/>
                  <a:moveTo>
                    <a:pt x="3600" y="10902"/>
                  </a:moveTo>
                  <a:cubicBezTo>
                    <a:pt x="3628" y="10902"/>
                    <a:pt x="3628" y="10902"/>
                    <a:pt x="3656" y="10902"/>
                  </a:cubicBezTo>
                  <a:cubicBezTo>
                    <a:pt x="3656" y="10902"/>
                    <a:pt x="3684" y="10930"/>
                    <a:pt x="3656" y="10987"/>
                  </a:cubicBezTo>
                  <a:cubicBezTo>
                    <a:pt x="3628" y="10987"/>
                    <a:pt x="3600" y="10930"/>
                    <a:pt x="3600" y="10902"/>
                  </a:cubicBezTo>
                  <a:close/>
                  <a:moveTo>
                    <a:pt x="3600" y="10116"/>
                  </a:moveTo>
                  <a:cubicBezTo>
                    <a:pt x="3713" y="10256"/>
                    <a:pt x="3853" y="10453"/>
                    <a:pt x="3853" y="10650"/>
                  </a:cubicBezTo>
                  <a:cubicBezTo>
                    <a:pt x="3713" y="10509"/>
                    <a:pt x="3684" y="10284"/>
                    <a:pt x="3600" y="10116"/>
                  </a:cubicBezTo>
                  <a:close/>
                  <a:moveTo>
                    <a:pt x="4050" y="10481"/>
                  </a:moveTo>
                  <a:cubicBezTo>
                    <a:pt x="4106" y="10537"/>
                    <a:pt x="4191" y="10593"/>
                    <a:pt x="4219" y="10706"/>
                  </a:cubicBezTo>
                  <a:cubicBezTo>
                    <a:pt x="4219" y="10734"/>
                    <a:pt x="4191" y="10762"/>
                    <a:pt x="4134" y="10790"/>
                  </a:cubicBezTo>
                  <a:cubicBezTo>
                    <a:pt x="4106" y="10678"/>
                    <a:pt x="3966" y="10565"/>
                    <a:pt x="4050" y="10481"/>
                  </a:cubicBezTo>
                  <a:close/>
                  <a:moveTo>
                    <a:pt x="4134" y="9133"/>
                  </a:moveTo>
                  <a:cubicBezTo>
                    <a:pt x="4163" y="9133"/>
                    <a:pt x="4163" y="9133"/>
                    <a:pt x="4191" y="9133"/>
                  </a:cubicBezTo>
                  <a:cubicBezTo>
                    <a:pt x="4219" y="9329"/>
                    <a:pt x="4359" y="9414"/>
                    <a:pt x="4388" y="9610"/>
                  </a:cubicBezTo>
                  <a:cubicBezTo>
                    <a:pt x="4275" y="9498"/>
                    <a:pt x="4078" y="9301"/>
                    <a:pt x="4134" y="9133"/>
                  </a:cubicBezTo>
                  <a:close/>
                  <a:moveTo>
                    <a:pt x="4331" y="7925"/>
                  </a:moveTo>
                  <a:cubicBezTo>
                    <a:pt x="4388" y="7981"/>
                    <a:pt x="4444" y="8037"/>
                    <a:pt x="4472" y="8122"/>
                  </a:cubicBezTo>
                  <a:cubicBezTo>
                    <a:pt x="4388" y="8122"/>
                    <a:pt x="4303" y="8009"/>
                    <a:pt x="4331" y="7925"/>
                  </a:cubicBezTo>
                  <a:close/>
                  <a:moveTo>
                    <a:pt x="4584" y="9189"/>
                  </a:moveTo>
                  <a:cubicBezTo>
                    <a:pt x="4500" y="9077"/>
                    <a:pt x="4444" y="8936"/>
                    <a:pt x="4388" y="8768"/>
                  </a:cubicBezTo>
                  <a:cubicBezTo>
                    <a:pt x="4472" y="8908"/>
                    <a:pt x="4556" y="9020"/>
                    <a:pt x="4584" y="9189"/>
                  </a:cubicBezTo>
                  <a:close/>
                  <a:moveTo>
                    <a:pt x="4528" y="8487"/>
                  </a:moveTo>
                  <a:cubicBezTo>
                    <a:pt x="4613" y="8515"/>
                    <a:pt x="4641" y="8599"/>
                    <a:pt x="4613" y="8627"/>
                  </a:cubicBezTo>
                  <a:cubicBezTo>
                    <a:pt x="4556" y="8627"/>
                    <a:pt x="4556" y="8543"/>
                    <a:pt x="4528" y="8487"/>
                  </a:cubicBezTo>
                  <a:close/>
                  <a:moveTo>
                    <a:pt x="4556" y="11268"/>
                  </a:moveTo>
                  <a:cubicBezTo>
                    <a:pt x="4613" y="11296"/>
                    <a:pt x="4669" y="11380"/>
                    <a:pt x="4613" y="11436"/>
                  </a:cubicBezTo>
                  <a:cubicBezTo>
                    <a:pt x="4556" y="11408"/>
                    <a:pt x="4556" y="11352"/>
                    <a:pt x="4528" y="11296"/>
                  </a:cubicBezTo>
                  <a:cubicBezTo>
                    <a:pt x="4556" y="11296"/>
                    <a:pt x="4556" y="11296"/>
                    <a:pt x="4556" y="11268"/>
                  </a:cubicBezTo>
                  <a:close/>
                  <a:moveTo>
                    <a:pt x="4584" y="4723"/>
                  </a:moveTo>
                  <a:cubicBezTo>
                    <a:pt x="4669" y="4863"/>
                    <a:pt x="4838" y="5004"/>
                    <a:pt x="4753" y="5229"/>
                  </a:cubicBezTo>
                  <a:cubicBezTo>
                    <a:pt x="4697" y="5088"/>
                    <a:pt x="4556" y="4920"/>
                    <a:pt x="4584" y="4723"/>
                  </a:cubicBezTo>
                  <a:close/>
                  <a:moveTo>
                    <a:pt x="4725" y="8768"/>
                  </a:moveTo>
                  <a:cubicBezTo>
                    <a:pt x="4753" y="8768"/>
                    <a:pt x="4753" y="8796"/>
                    <a:pt x="4781" y="8796"/>
                  </a:cubicBezTo>
                  <a:cubicBezTo>
                    <a:pt x="4781" y="8852"/>
                    <a:pt x="4753" y="8852"/>
                    <a:pt x="4753" y="8880"/>
                  </a:cubicBezTo>
                  <a:cubicBezTo>
                    <a:pt x="4697" y="8880"/>
                    <a:pt x="4697" y="8796"/>
                    <a:pt x="4725" y="8768"/>
                  </a:cubicBezTo>
                  <a:close/>
                  <a:moveTo>
                    <a:pt x="4697" y="5538"/>
                  </a:moveTo>
                  <a:cubicBezTo>
                    <a:pt x="4753" y="5538"/>
                    <a:pt x="4781" y="5650"/>
                    <a:pt x="4753" y="5706"/>
                  </a:cubicBezTo>
                  <a:cubicBezTo>
                    <a:pt x="4725" y="5650"/>
                    <a:pt x="4641" y="5594"/>
                    <a:pt x="4697" y="5538"/>
                  </a:cubicBezTo>
                  <a:close/>
                  <a:moveTo>
                    <a:pt x="4669" y="11492"/>
                  </a:moveTo>
                  <a:cubicBezTo>
                    <a:pt x="4753" y="11548"/>
                    <a:pt x="4781" y="11717"/>
                    <a:pt x="4781" y="11773"/>
                  </a:cubicBezTo>
                  <a:cubicBezTo>
                    <a:pt x="4753" y="11689"/>
                    <a:pt x="4641" y="11605"/>
                    <a:pt x="4669" y="11492"/>
                  </a:cubicBezTo>
                  <a:close/>
                  <a:moveTo>
                    <a:pt x="4950" y="12307"/>
                  </a:moveTo>
                  <a:cubicBezTo>
                    <a:pt x="4950" y="12251"/>
                    <a:pt x="5006" y="12391"/>
                    <a:pt x="5034" y="12419"/>
                  </a:cubicBezTo>
                  <a:cubicBezTo>
                    <a:pt x="5034" y="12475"/>
                    <a:pt x="5006" y="12503"/>
                    <a:pt x="5006" y="12560"/>
                  </a:cubicBezTo>
                  <a:cubicBezTo>
                    <a:pt x="4950" y="12532"/>
                    <a:pt x="4978" y="12419"/>
                    <a:pt x="4894" y="12391"/>
                  </a:cubicBezTo>
                  <a:cubicBezTo>
                    <a:pt x="4950" y="12363"/>
                    <a:pt x="4950" y="12363"/>
                    <a:pt x="4950" y="12307"/>
                  </a:cubicBezTo>
                  <a:close/>
                  <a:moveTo>
                    <a:pt x="4922" y="12953"/>
                  </a:moveTo>
                  <a:cubicBezTo>
                    <a:pt x="5062" y="13009"/>
                    <a:pt x="5006" y="13149"/>
                    <a:pt x="4950" y="13262"/>
                  </a:cubicBezTo>
                  <a:cubicBezTo>
                    <a:pt x="4838" y="13206"/>
                    <a:pt x="4809" y="13037"/>
                    <a:pt x="4922" y="12953"/>
                  </a:cubicBezTo>
                  <a:close/>
                  <a:moveTo>
                    <a:pt x="4922" y="14526"/>
                  </a:moveTo>
                  <a:cubicBezTo>
                    <a:pt x="4838" y="14470"/>
                    <a:pt x="4838" y="14329"/>
                    <a:pt x="4866" y="14245"/>
                  </a:cubicBezTo>
                  <a:cubicBezTo>
                    <a:pt x="4922" y="14301"/>
                    <a:pt x="4950" y="14413"/>
                    <a:pt x="4922" y="14526"/>
                  </a:cubicBezTo>
                  <a:close/>
                  <a:moveTo>
                    <a:pt x="4950" y="14891"/>
                  </a:moveTo>
                  <a:cubicBezTo>
                    <a:pt x="4978" y="14919"/>
                    <a:pt x="4978" y="14947"/>
                    <a:pt x="5006" y="14947"/>
                  </a:cubicBezTo>
                  <a:cubicBezTo>
                    <a:pt x="5006" y="14975"/>
                    <a:pt x="4950" y="14975"/>
                    <a:pt x="4950" y="15031"/>
                  </a:cubicBezTo>
                  <a:cubicBezTo>
                    <a:pt x="4922" y="15003"/>
                    <a:pt x="4894" y="14947"/>
                    <a:pt x="4950" y="14891"/>
                  </a:cubicBezTo>
                  <a:close/>
                  <a:moveTo>
                    <a:pt x="5006" y="15284"/>
                  </a:moveTo>
                  <a:cubicBezTo>
                    <a:pt x="4978" y="15312"/>
                    <a:pt x="4978" y="15368"/>
                    <a:pt x="4922" y="15368"/>
                  </a:cubicBezTo>
                  <a:cubicBezTo>
                    <a:pt x="4922" y="15312"/>
                    <a:pt x="4950" y="15284"/>
                    <a:pt x="4950" y="15228"/>
                  </a:cubicBezTo>
                  <a:cubicBezTo>
                    <a:pt x="5006" y="15228"/>
                    <a:pt x="4978" y="15284"/>
                    <a:pt x="5006" y="15284"/>
                  </a:cubicBezTo>
                  <a:close/>
                  <a:moveTo>
                    <a:pt x="4978" y="15986"/>
                  </a:moveTo>
                  <a:cubicBezTo>
                    <a:pt x="5034" y="16014"/>
                    <a:pt x="5006" y="16127"/>
                    <a:pt x="5006" y="16183"/>
                  </a:cubicBezTo>
                  <a:cubicBezTo>
                    <a:pt x="4950" y="16155"/>
                    <a:pt x="4922" y="16099"/>
                    <a:pt x="4922" y="16043"/>
                  </a:cubicBezTo>
                  <a:cubicBezTo>
                    <a:pt x="4950" y="16043"/>
                    <a:pt x="4978" y="16014"/>
                    <a:pt x="4978" y="15986"/>
                  </a:cubicBezTo>
                  <a:close/>
                  <a:moveTo>
                    <a:pt x="5006" y="16717"/>
                  </a:moveTo>
                  <a:cubicBezTo>
                    <a:pt x="5062" y="16661"/>
                    <a:pt x="5006" y="16773"/>
                    <a:pt x="5034" y="16801"/>
                  </a:cubicBezTo>
                  <a:cubicBezTo>
                    <a:pt x="5006" y="16801"/>
                    <a:pt x="5006" y="16773"/>
                    <a:pt x="4978" y="16773"/>
                  </a:cubicBezTo>
                  <a:cubicBezTo>
                    <a:pt x="4950" y="16745"/>
                    <a:pt x="5034" y="16745"/>
                    <a:pt x="5006" y="16717"/>
                  </a:cubicBezTo>
                  <a:close/>
                  <a:moveTo>
                    <a:pt x="5034" y="15059"/>
                  </a:moveTo>
                  <a:cubicBezTo>
                    <a:pt x="5119" y="15088"/>
                    <a:pt x="5034" y="15116"/>
                    <a:pt x="5034" y="15200"/>
                  </a:cubicBezTo>
                  <a:cubicBezTo>
                    <a:pt x="4950" y="15200"/>
                    <a:pt x="5034" y="15116"/>
                    <a:pt x="5034" y="15059"/>
                  </a:cubicBezTo>
                  <a:close/>
                  <a:moveTo>
                    <a:pt x="5062" y="15481"/>
                  </a:moveTo>
                  <a:cubicBezTo>
                    <a:pt x="5147" y="15509"/>
                    <a:pt x="5062" y="15565"/>
                    <a:pt x="5062" y="15621"/>
                  </a:cubicBezTo>
                  <a:cubicBezTo>
                    <a:pt x="5006" y="15593"/>
                    <a:pt x="5091" y="15565"/>
                    <a:pt x="5062" y="15481"/>
                  </a:cubicBezTo>
                  <a:close/>
                  <a:moveTo>
                    <a:pt x="5091" y="16380"/>
                  </a:moveTo>
                  <a:cubicBezTo>
                    <a:pt x="5006" y="16352"/>
                    <a:pt x="5062" y="16295"/>
                    <a:pt x="5062" y="16239"/>
                  </a:cubicBezTo>
                  <a:cubicBezTo>
                    <a:pt x="5147" y="16239"/>
                    <a:pt x="5091" y="16323"/>
                    <a:pt x="5091" y="16380"/>
                  </a:cubicBezTo>
                  <a:close/>
                  <a:moveTo>
                    <a:pt x="5091" y="17531"/>
                  </a:moveTo>
                  <a:cubicBezTo>
                    <a:pt x="5062" y="17475"/>
                    <a:pt x="5034" y="17419"/>
                    <a:pt x="5034" y="17363"/>
                  </a:cubicBezTo>
                  <a:cubicBezTo>
                    <a:pt x="5091" y="17391"/>
                    <a:pt x="5091" y="17475"/>
                    <a:pt x="5091" y="17531"/>
                  </a:cubicBezTo>
                  <a:close/>
                  <a:moveTo>
                    <a:pt x="5119" y="15649"/>
                  </a:moveTo>
                  <a:cubicBezTo>
                    <a:pt x="5175" y="15649"/>
                    <a:pt x="5203" y="15762"/>
                    <a:pt x="5175" y="15818"/>
                  </a:cubicBezTo>
                  <a:cubicBezTo>
                    <a:pt x="5119" y="15790"/>
                    <a:pt x="5091" y="15706"/>
                    <a:pt x="5119" y="15649"/>
                  </a:cubicBezTo>
                  <a:close/>
                  <a:moveTo>
                    <a:pt x="5147" y="15453"/>
                  </a:moveTo>
                  <a:cubicBezTo>
                    <a:pt x="5091" y="15425"/>
                    <a:pt x="5147" y="15340"/>
                    <a:pt x="5175" y="15284"/>
                  </a:cubicBezTo>
                  <a:cubicBezTo>
                    <a:pt x="5203" y="15312"/>
                    <a:pt x="5231" y="15312"/>
                    <a:pt x="5203" y="15368"/>
                  </a:cubicBezTo>
                  <a:cubicBezTo>
                    <a:pt x="5147" y="15368"/>
                    <a:pt x="5203" y="15453"/>
                    <a:pt x="5147" y="15453"/>
                  </a:cubicBezTo>
                  <a:close/>
                  <a:moveTo>
                    <a:pt x="5231" y="15397"/>
                  </a:moveTo>
                  <a:cubicBezTo>
                    <a:pt x="5316" y="15453"/>
                    <a:pt x="5287" y="15565"/>
                    <a:pt x="5231" y="15621"/>
                  </a:cubicBezTo>
                  <a:cubicBezTo>
                    <a:pt x="5147" y="15565"/>
                    <a:pt x="5203" y="15481"/>
                    <a:pt x="5231" y="15397"/>
                  </a:cubicBezTo>
                  <a:close/>
                  <a:moveTo>
                    <a:pt x="5203" y="12981"/>
                  </a:moveTo>
                  <a:cubicBezTo>
                    <a:pt x="5175" y="12897"/>
                    <a:pt x="5231" y="12869"/>
                    <a:pt x="5259" y="12812"/>
                  </a:cubicBezTo>
                  <a:cubicBezTo>
                    <a:pt x="5344" y="12869"/>
                    <a:pt x="5372" y="12981"/>
                    <a:pt x="5344" y="13093"/>
                  </a:cubicBezTo>
                  <a:cubicBezTo>
                    <a:pt x="5203" y="13093"/>
                    <a:pt x="5316" y="12953"/>
                    <a:pt x="5203" y="12981"/>
                  </a:cubicBezTo>
                  <a:close/>
                  <a:moveTo>
                    <a:pt x="5175" y="12307"/>
                  </a:moveTo>
                  <a:cubicBezTo>
                    <a:pt x="5203" y="12279"/>
                    <a:pt x="5231" y="12279"/>
                    <a:pt x="5259" y="12223"/>
                  </a:cubicBezTo>
                  <a:cubicBezTo>
                    <a:pt x="5316" y="12279"/>
                    <a:pt x="5316" y="12419"/>
                    <a:pt x="5372" y="12503"/>
                  </a:cubicBezTo>
                  <a:cubicBezTo>
                    <a:pt x="5231" y="12503"/>
                    <a:pt x="5231" y="12363"/>
                    <a:pt x="5175" y="12307"/>
                  </a:cubicBezTo>
                  <a:close/>
                  <a:moveTo>
                    <a:pt x="5259" y="9835"/>
                  </a:moveTo>
                  <a:cubicBezTo>
                    <a:pt x="5316" y="9807"/>
                    <a:pt x="5287" y="9779"/>
                    <a:pt x="5287" y="9751"/>
                  </a:cubicBezTo>
                  <a:cubicBezTo>
                    <a:pt x="5372" y="9779"/>
                    <a:pt x="5372" y="9863"/>
                    <a:pt x="5372" y="9947"/>
                  </a:cubicBezTo>
                  <a:cubicBezTo>
                    <a:pt x="5316" y="9947"/>
                    <a:pt x="5372" y="9835"/>
                    <a:pt x="5259" y="9835"/>
                  </a:cubicBezTo>
                  <a:close/>
                  <a:moveTo>
                    <a:pt x="5259" y="9105"/>
                  </a:moveTo>
                  <a:cubicBezTo>
                    <a:pt x="5287" y="9049"/>
                    <a:pt x="5316" y="9020"/>
                    <a:pt x="5344" y="8964"/>
                  </a:cubicBezTo>
                  <a:cubicBezTo>
                    <a:pt x="5456" y="9020"/>
                    <a:pt x="5484" y="9189"/>
                    <a:pt x="5456" y="9329"/>
                  </a:cubicBezTo>
                  <a:cubicBezTo>
                    <a:pt x="5372" y="9273"/>
                    <a:pt x="5344" y="9161"/>
                    <a:pt x="5259" y="9105"/>
                  </a:cubicBezTo>
                  <a:close/>
                  <a:moveTo>
                    <a:pt x="5428" y="6970"/>
                  </a:moveTo>
                  <a:cubicBezTo>
                    <a:pt x="5456" y="6914"/>
                    <a:pt x="5400" y="6914"/>
                    <a:pt x="5428" y="6830"/>
                  </a:cubicBezTo>
                  <a:cubicBezTo>
                    <a:pt x="5484" y="6858"/>
                    <a:pt x="5484" y="6914"/>
                    <a:pt x="5512" y="6970"/>
                  </a:cubicBezTo>
                  <a:cubicBezTo>
                    <a:pt x="5484" y="6970"/>
                    <a:pt x="5456" y="6970"/>
                    <a:pt x="5428" y="6970"/>
                  </a:cubicBezTo>
                  <a:close/>
                  <a:moveTo>
                    <a:pt x="5484" y="4695"/>
                  </a:moveTo>
                  <a:cubicBezTo>
                    <a:pt x="5484" y="4695"/>
                    <a:pt x="5512" y="4723"/>
                    <a:pt x="5512" y="4723"/>
                  </a:cubicBezTo>
                  <a:cubicBezTo>
                    <a:pt x="5512" y="4611"/>
                    <a:pt x="5428" y="4639"/>
                    <a:pt x="5428" y="4498"/>
                  </a:cubicBezTo>
                  <a:cubicBezTo>
                    <a:pt x="5400" y="4554"/>
                    <a:pt x="5372" y="4583"/>
                    <a:pt x="5344" y="4498"/>
                  </a:cubicBezTo>
                  <a:cubicBezTo>
                    <a:pt x="5344" y="4442"/>
                    <a:pt x="5372" y="4526"/>
                    <a:pt x="5400" y="4498"/>
                  </a:cubicBezTo>
                  <a:cubicBezTo>
                    <a:pt x="5400" y="4470"/>
                    <a:pt x="5372" y="4442"/>
                    <a:pt x="5372" y="4414"/>
                  </a:cubicBezTo>
                  <a:cubicBezTo>
                    <a:pt x="5316" y="4414"/>
                    <a:pt x="5372" y="4470"/>
                    <a:pt x="5316" y="4470"/>
                  </a:cubicBezTo>
                  <a:cubicBezTo>
                    <a:pt x="5316" y="4414"/>
                    <a:pt x="5372" y="4414"/>
                    <a:pt x="5344" y="4330"/>
                  </a:cubicBezTo>
                  <a:cubicBezTo>
                    <a:pt x="5372" y="4358"/>
                    <a:pt x="5372" y="4330"/>
                    <a:pt x="5372" y="4330"/>
                  </a:cubicBezTo>
                  <a:cubicBezTo>
                    <a:pt x="5512" y="4386"/>
                    <a:pt x="5484" y="4554"/>
                    <a:pt x="5569" y="4667"/>
                  </a:cubicBezTo>
                  <a:cubicBezTo>
                    <a:pt x="5569" y="4695"/>
                    <a:pt x="5512" y="4723"/>
                    <a:pt x="5512" y="4751"/>
                  </a:cubicBezTo>
                  <a:cubicBezTo>
                    <a:pt x="5484" y="4751"/>
                    <a:pt x="5484" y="4723"/>
                    <a:pt x="5484" y="4695"/>
                  </a:cubicBezTo>
                  <a:close/>
                  <a:moveTo>
                    <a:pt x="5456" y="3010"/>
                  </a:moveTo>
                  <a:cubicBezTo>
                    <a:pt x="5512" y="3066"/>
                    <a:pt x="5541" y="3150"/>
                    <a:pt x="5597" y="3234"/>
                  </a:cubicBezTo>
                  <a:cubicBezTo>
                    <a:pt x="5512" y="3178"/>
                    <a:pt x="5484" y="3094"/>
                    <a:pt x="5456" y="3010"/>
                  </a:cubicBezTo>
                  <a:close/>
                  <a:moveTo>
                    <a:pt x="5541" y="2644"/>
                  </a:moveTo>
                  <a:cubicBezTo>
                    <a:pt x="5484" y="2588"/>
                    <a:pt x="5456" y="2476"/>
                    <a:pt x="5428" y="2392"/>
                  </a:cubicBezTo>
                  <a:cubicBezTo>
                    <a:pt x="5400" y="2335"/>
                    <a:pt x="5456" y="2335"/>
                    <a:pt x="5456" y="2279"/>
                  </a:cubicBezTo>
                  <a:cubicBezTo>
                    <a:pt x="5512" y="2392"/>
                    <a:pt x="5569" y="2532"/>
                    <a:pt x="5541" y="2644"/>
                  </a:cubicBezTo>
                  <a:close/>
                  <a:moveTo>
                    <a:pt x="5541" y="1914"/>
                  </a:moveTo>
                  <a:cubicBezTo>
                    <a:pt x="5484" y="1914"/>
                    <a:pt x="5512" y="1774"/>
                    <a:pt x="5428" y="1774"/>
                  </a:cubicBezTo>
                  <a:cubicBezTo>
                    <a:pt x="5428" y="1661"/>
                    <a:pt x="5400" y="1605"/>
                    <a:pt x="5456" y="1549"/>
                  </a:cubicBezTo>
                  <a:cubicBezTo>
                    <a:pt x="5512" y="1633"/>
                    <a:pt x="5569" y="1802"/>
                    <a:pt x="5541" y="1914"/>
                  </a:cubicBezTo>
                  <a:close/>
                  <a:moveTo>
                    <a:pt x="5428" y="2139"/>
                  </a:moveTo>
                  <a:cubicBezTo>
                    <a:pt x="5400" y="2195"/>
                    <a:pt x="5400" y="2251"/>
                    <a:pt x="5344" y="2251"/>
                  </a:cubicBezTo>
                  <a:cubicBezTo>
                    <a:pt x="5316" y="2167"/>
                    <a:pt x="5259" y="2083"/>
                    <a:pt x="5203" y="1998"/>
                  </a:cubicBezTo>
                  <a:cubicBezTo>
                    <a:pt x="5203" y="1942"/>
                    <a:pt x="5287" y="1942"/>
                    <a:pt x="5259" y="1886"/>
                  </a:cubicBezTo>
                  <a:cubicBezTo>
                    <a:pt x="5400" y="1886"/>
                    <a:pt x="5372" y="2083"/>
                    <a:pt x="5428" y="2139"/>
                  </a:cubicBezTo>
                  <a:close/>
                  <a:moveTo>
                    <a:pt x="5203" y="2504"/>
                  </a:moveTo>
                  <a:cubicBezTo>
                    <a:pt x="5175" y="2420"/>
                    <a:pt x="5147" y="2335"/>
                    <a:pt x="5091" y="2307"/>
                  </a:cubicBezTo>
                  <a:cubicBezTo>
                    <a:pt x="5062" y="2223"/>
                    <a:pt x="5119" y="2223"/>
                    <a:pt x="5119" y="2167"/>
                  </a:cubicBezTo>
                  <a:cubicBezTo>
                    <a:pt x="5203" y="2223"/>
                    <a:pt x="5259" y="2392"/>
                    <a:pt x="5203" y="2504"/>
                  </a:cubicBezTo>
                  <a:close/>
                  <a:moveTo>
                    <a:pt x="5034" y="2139"/>
                  </a:moveTo>
                  <a:cubicBezTo>
                    <a:pt x="4950" y="2083"/>
                    <a:pt x="4978" y="2026"/>
                    <a:pt x="4922" y="1942"/>
                  </a:cubicBezTo>
                  <a:cubicBezTo>
                    <a:pt x="4894" y="1942"/>
                    <a:pt x="4894" y="1970"/>
                    <a:pt x="4866" y="1942"/>
                  </a:cubicBezTo>
                  <a:cubicBezTo>
                    <a:pt x="4922" y="1914"/>
                    <a:pt x="4838" y="1774"/>
                    <a:pt x="4950" y="1717"/>
                  </a:cubicBezTo>
                  <a:cubicBezTo>
                    <a:pt x="5006" y="1858"/>
                    <a:pt x="5147" y="1998"/>
                    <a:pt x="5034" y="2139"/>
                  </a:cubicBezTo>
                  <a:close/>
                  <a:moveTo>
                    <a:pt x="4781" y="1661"/>
                  </a:moveTo>
                  <a:cubicBezTo>
                    <a:pt x="4781" y="1605"/>
                    <a:pt x="4697" y="1577"/>
                    <a:pt x="4669" y="1521"/>
                  </a:cubicBezTo>
                  <a:cubicBezTo>
                    <a:pt x="4725" y="1465"/>
                    <a:pt x="4781" y="1380"/>
                    <a:pt x="4753" y="1268"/>
                  </a:cubicBezTo>
                  <a:cubicBezTo>
                    <a:pt x="4866" y="1324"/>
                    <a:pt x="4950" y="1605"/>
                    <a:pt x="4781" y="1661"/>
                  </a:cubicBezTo>
                  <a:close/>
                  <a:moveTo>
                    <a:pt x="4669" y="2026"/>
                  </a:moveTo>
                  <a:cubicBezTo>
                    <a:pt x="4584" y="1998"/>
                    <a:pt x="4669" y="1914"/>
                    <a:pt x="4697" y="1914"/>
                  </a:cubicBezTo>
                  <a:cubicBezTo>
                    <a:pt x="4669" y="1858"/>
                    <a:pt x="4613" y="1914"/>
                    <a:pt x="4613" y="1942"/>
                  </a:cubicBezTo>
                  <a:cubicBezTo>
                    <a:pt x="4500" y="1858"/>
                    <a:pt x="4641" y="1746"/>
                    <a:pt x="4613" y="1689"/>
                  </a:cubicBezTo>
                  <a:cubicBezTo>
                    <a:pt x="4697" y="1774"/>
                    <a:pt x="4753" y="1942"/>
                    <a:pt x="4669" y="2026"/>
                  </a:cubicBezTo>
                  <a:close/>
                  <a:moveTo>
                    <a:pt x="4725" y="2785"/>
                  </a:moveTo>
                  <a:cubicBezTo>
                    <a:pt x="4613" y="2729"/>
                    <a:pt x="4500" y="2588"/>
                    <a:pt x="4556" y="2476"/>
                  </a:cubicBezTo>
                  <a:cubicBezTo>
                    <a:pt x="4613" y="2560"/>
                    <a:pt x="4725" y="2672"/>
                    <a:pt x="4725" y="2785"/>
                  </a:cubicBezTo>
                  <a:close/>
                  <a:moveTo>
                    <a:pt x="4500" y="1689"/>
                  </a:moveTo>
                  <a:cubicBezTo>
                    <a:pt x="4444" y="1661"/>
                    <a:pt x="4500" y="1577"/>
                    <a:pt x="4556" y="1577"/>
                  </a:cubicBezTo>
                  <a:cubicBezTo>
                    <a:pt x="4528" y="1633"/>
                    <a:pt x="4528" y="1633"/>
                    <a:pt x="4500" y="1689"/>
                  </a:cubicBezTo>
                  <a:close/>
                  <a:moveTo>
                    <a:pt x="4303" y="2785"/>
                  </a:moveTo>
                  <a:cubicBezTo>
                    <a:pt x="4219" y="2757"/>
                    <a:pt x="4247" y="2644"/>
                    <a:pt x="4163" y="2616"/>
                  </a:cubicBezTo>
                  <a:cubicBezTo>
                    <a:pt x="4163" y="2560"/>
                    <a:pt x="4247" y="2588"/>
                    <a:pt x="4219" y="2504"/>
                  </a:cubicBezTo>
                  <a:cubicBezTo>
                    <a:pt x="4303" y="2560"/>
                    <a:pt x="4359" y="2701"/>
                    <a:pt x="4303" y="2785"/>
                  </a:cubicBezTo>
                  <a:close/>
                  <a:moveTo>
                    <a:pt x="4163" y="2420"/>
                  </a:moveTo>
                  <a:cubicBezTo>
                    <a:pt x="4134" y="2392"/>
                    <a:pt x="4078" y="2420"/>
                    <a:pt x="4106" y="2476"/>
                  </a:cubicBezTo>
                  <a:cubicBezTo>
                    <a:pt x="4022" y="2420"/>
                    <a:pt x="3994" y="2279"/>
                    <a:pt x="4078" y="2223"/>
                  </a:cubicBezTo>
                  <a:cubicBezTo>
                    <a:pt x="4134" y="2251"/>
                    <a:pt x="4106" y="2335"/>
                    <a:pt x="4163" y="2364"/>
                  </a:cubicBezTo>
                  <a:cubicBezTo>
                    <a:pt x="4163" y="2364"/>
                    <a:pt x="4163" y="2392"/>
                    <a:pt x="4163" y="2420"/>
                  </a:cubicBezTo>
                  <a:close/>
                  <a:moveTo>
                    <a:pt x="4078" y="3206"/>
                  </a:moveTo>
                  <a:cubicBezTo>
                    <a:pt x="4050" y="3234"/>
                    <a:pt x="4078" y="3290"/>
                    <a:pt x="4022" y="3262"/>
                  </a:cubicBezTo>
                  <a:cubicBezTo>
                    <a:pt x="4022" y="3178"/>
                    <a:pt x="3853" y="3038"/>
                    <a:pt x="4022" y="3010"/>
                  </a:cubicBezTo>
                  <a:cubicBezTo>
                    <a:pt x="3994" y="3122"/>
                    <a:pt x="4078" y="3122"/>
                    <a:pt x="4078" y="3206"/>
                  </a:cubicBezTo>
                  <a:close/>
                  <a:moveTo>
                    <a:pt x="3938" y="2223"/>
                  </a:moveTo>
                  <a:cubicBezTo>
                    <a:pt x="3825" y="2139"/>
                    <a:pt x="3825" y="1970"/>
                    <a:pt x="3909" y="1830"/>
                  </a:cubicBezTo>
                  <a:cubicBezTo>
                    <a:pt x="3938" y="1942"/>
                    <a:pt x="4078" y="2167"/>
                    <a:pt x="3938" y="2223"/>
                  </a:cubicBezTo>
                  <a:close/>
                  <a:moveTo>
                    <a:pt x="3909" y="2953"/>
                  </a:moveTo>
                  <a:cubicBezTo>
                    <a:pt x="3853" y="2925"/>
                    <a:pt x="3769" y="2841"/>
                    <a:pt x="3825" y="2757"/>
                  </a:cubicBezTo>
                  <a:cubicBezTo>
                    <a:pt x="3853" y="2813"/>
                    <a:pt x="3938" y="2869"/>
                    <a:pt x="3909" y="2953"/>
                  </a:cubicBezTo>
                  <a:close/>
                  <a:moveTo>
                    <a:pt x="3741" y="1886"/>
                  </a:moveTo>
                  <a:cubicBezTo>
                    <a:pt x="3656" y="1746"/>
                    <a:pt x="3684" y="1605"/>
                    <a:pt x="3769" y="1465"/>
                  </a:cubicBezTo>
                  <a:cubicBezTo>
                    <a:pt x="3909" y="1577"/>
                    <a:pt x="3853" y="1802"/>
                    <a:pt x="3741" y="1886"/>
                  </a:cubicBezTo>
                  <a:close/>
                  <a:moveTo>
                    <a:pt x="3741" y="2644"/>
                  </a:moveTo>
                  <a:cubicBezTo>
                    <a:pt x="3656" y="2588"/>
                    <a:pt x="3628" y="2504"/>
                    <a:pt x="3628" y="2420"/>
                  </a:cubicBezTo>
                  <a:cubicBezTo>
                    <a:pt x="3684" y="2448"/>
                    <a:pt x="3713" y="2560"/>
                    <a:pt x="3741" y="2644"/>
                  </a:cubicBezTo>
                  <a:close/>
                  <a:moveTo>
                    <a:pt x="3544" y="1942"/>
                  </a:moveTo>
                  <a:cubicBezTo>
                    <a:pt x="3600" y="1970"/>
                    <a:pt x="3600" y="2026"/>
                    <a:pt x="3628" y="2055"/>
                  </a:cubicBezTo>
                  <a:cubicBezTo>
                    <a:pt x="3572" y="2055"/>
                    <a:pt x="3544" y="1998"/>
                    <a:pt x="3544" y="1942"/>
                  </a:cubicBezTo>
                  <a:close/>
                  <a:moveTo>
                    <a:pt x="3544" y="2335"/>
                  </a:moveTo>
                  <a:cubicBezTo>
                    <a:pt x="3516" y="2279"/>
                    <a:pt x="3459" y="2195"/>
                    <a:pt x="3488" y="2111"/>
                  </a:cubicBezTo>
                  <a:cubicBezTo>
                    <a:pt x="3516" y="2167"/>
                    <a:pt x="3600" y="2251"/>
                    <a:pt x="3544" y="2335"/>
                  </a:cubicBezTo>
                  <a:close/>
                  <a:moveTo>
                    <a:pt x="3459" y="2532"/>
                  </a:moveTo>
                  <a:cubicBezTo>
                    <a:pt x="3375" y="2532"/>
                    <a:pt x="3403" y="2392"/>
                    <a:pt x="3347" y="2364"/>
                  </a:cubicBezTo>
                  <a:cubicBezTo>
                    <a:pt x="3319" y="2307"/>
                    <a:pt x="3403" y="2307"/>
                    <a:pt x="3375" y="2251"/>
                  </a:cubicBezTo>
                  <a:cubicBezTo>
                    <a:pt x="3459" y="2364"/>
                    <a:pt x="3459" y="2392"/>
                    <a:pt x="3459" y="2532"/>
                  </a:cubicBezTo>
                  <a:close/>
                  <a:moveTo>
                    <a:pt x="3319" y="1830"/>
                  </a:moveTo>
                  <a:cubicBezTo>
                    <a:pt x="3347" y="1802"/>
                    <a:pt x="3375" y="1886"/>
                    <a:pt x="3375" y="1942"/>
                  </a:cubicBezTo>
                  <a:cubicBezTo>
                    <a:pt x="3347" y="1914"/>
                    <a:pt x="3347" y="1858"/>
                    <a:pt x="3319" y="1830"/>
                  </a:cubicBezTo>
                  <a:close/>
                  <a:moveTo>
                    <a:pt x="3347" y="1521"/>
                  </a:moveTo>
                  <a:cubicBezTo>
                    <a:pt x="3291" y="1521"/>
                    <a:pt x="3319" y="1437"/>
                    <a:pt x="3347" y="1409"/>
                  </a:cubicBezTo>
                  <a:cubicBezTo>
                    <a:pt x="3403" y="1437"/>
                    <a:pt x="3319" y="1465"/>
                    <a:pt x="3347" y="1521"/>
                  </a:cubicBezTo>
                  <a:close/>
                  <a:moveTo>
                    <a:pt x="3291" y="1409"/>
                  </a:moveTo>
                  <a:cubicBezTo>
                    <a:pt x="3234" y="1352"/>
                    <a:pt x="3291" y="1324"/>
                    <a:pt x="3291" y="1268"/>
                  </a:cubicBezTo>
                  <a:cubicBezTo>
                    <a:pt x="3375" y="1268"/>
                    <a:pt x="3347" y="1437"/>
                    <a:pt x="3291" y="1409"/>
                  </a:cubicBezTo>
                  <a:close/>
                  <a:moveTo>
                    <a:pt x="3291" y="2195"/>
                  </a:moveTo>
                  <a:cubicBezTo>
                    <a:pt x="3291" y="2139"/>
                    <a:pt x="3206" y="2026"/>
                    <a:pt x="3234" y="1942"/>
                  </a:cubicBezTo>
                  <a:cubicBezTo>
                    <a:pt x="3291" y="2026"/>
                    <a:pt x="3319" y="2139"/>
                    <a:pt x="3291" y="2195"/>
                  </a:cubicBezTo>
                  <a:close/>
                  <a:moveTo>
                    <a:pt x="3347" y="2701"/>
                  </a:moveTo>
                  <a:cubicBezTo>
                    <a:pt x="3347" y="2785"/>
                    <a:pt x="3291" y="2813"/>
                    <a:pt x="3263" y="2925"/>
                  </a:cubicBezTo>
                  <a:cubicBezTo>
                    <a:pt x="3234" y="2841"/>
                    <a:pt x="3150" y="2813"/>
                    <a:pt x="3150" y="2729"/>
                  </a:cubicBezTo>
                  <a:cubicBezTo>
                    <a:pt x="3122" y="2504"/>
                    <a:pt x="3347" y="2504"/>
                    <a:pt x="3347" y="2701"/>
                  </a:cubicBezTo>
                  <a:close/>
                  <a:moveTo>
                    <a:pt x="3066" y="1717"/>
                  </a:moveTo>
                  <a:cubicBezTo>
                    <a:pt x="3122" y="1661"/>
                    <a:pt x="3150" y="1577"/>
                    <a:pt x="3206" y="1521"/>
                  </a:cubicBezTo>
                  <a:cubicBezTo>
                    <a:pt x="3234" y="1605"/>
                    <a:pt x="3206" y="1605"/>
                    <a:pt x="3234" y="1661"/>
                  </a:cubicBezTo>
                  <a:cubicBezTo>
                    <a:pt x="3150" y="1577"/>
                    <a:pt x="3150" y="1774"/>
                    <a:pt x="3066" y="1717"/>
                  </a:cubicBezTo>
                  <a:close/>
                  <a:moveTo>
                    <a:pt x="2953" y="1689"/>
                  </a:moveTo>
                  <a:cubicBezTo>
                    <a:pt x="2953" y="1633"/>
                    <a:pt x="2953" y="1577"/>
                    <a:pt x="2925" y="1549"/>
                  </a:cubicBezTo>
                  <a:cubicBezTo>
                    <a:pt x="2925" y="1465"/>
                    <a:pt x="3009" y="1437"/>
                    <a:pt x="3009" y="1352"/>
                  </a:cubicBezTo>
                  <a:cubicBezTo>
                    <a:pt x="2953" y="1352"/>
                    <a:pt x="2953" y="1352"/>
                    <a:pt x="3009" y="1352"/>
                  </a:cubicBezTo>
                  <a:cubicBezTo>
                    <a:pt x="3009" y="1352"/>
                    <a:pt x="3009" y="1352"/>
                    <a:pt x="3009" y="1352"/>
                  </a:cubicBezTo>
                  <a:cubicBezTo>
                    <a:pt x="3038" y="1324"/>
                    <a:pt x="3066" y="1296"/>
                    <a:pt x="3066" y="1268"/>
                  </a:cubicBezTo>
                  <a:cubicBezTo>
                    <a:pt x="3206" y="1409"/>
                    <a:pt x="3066" y="1605"/>
                    <a:pt x="2953" y="1689"/>
                  </a:cubicBezTo>
                  <a:close/>
                  <a:moveTo>
                    <a:pt x="2869" y="1352"/>
                  </a:moveTo>
                  <a:cubicBezTo>
                    <a:pt x="2841" y="1352"/>
                    <a:pt x="2813" y="1352"/>
                    <a:pt x="2784" y="1352"/>
                  </a:cubicBezTo>
                  <a:cubicBezTo>
                    <a:pt x="2841" y="1212"/>
                    <a:pt x="2841" y="1043"/>
                    <a:pt x="3009" y="987"/>
                  </a:cubicBezTo>
                  <a:cubicBezTo>
                    <a:pt x="2981" y="1128"/>
                    <a:pt x="2897" y="1212"/>
                    <a:pt x="2869" y="1352"/>
                  </a:cubicBezTo>
                  <a:close/>
                  <a:moveTo>
                    <a:pt x="2841" y="1689"/>
                  </a:moveTo>
                  <a:cubicBezTo>
                    <a:pt x="2925" y="1746"/>
                    <a:pt x="2925" y="1914"/>
                    <a:pt x="2841" y="1998"/>
                  </a:cubicBezTo>
                  <a:cubicBezTo>
                    <a:pt x="2784" y="1914"/>
                    <a:pt x="2756" y="1774"/>
                    <a:pt x="2841" y="1689"/>
                  </a:cubicBezTo>
                  <a:close/>
                  <a:moveTo>
                    <a:pt x="2813" y="2420"/>
                  </a:moveTo>
                  <a:cubicBezTo>
                    <a:pt x="2897" y="2420"/>
                    <a:pt x="2869" y="2504"/>
                    <a:pt x="2841" y="2560"/>
                  </a:cubicBezTo>
                  <a:cubicBezTo>
                    <a:pt x="2784" y="2560"/>
                    <a:pt x="2784" y="2448"/>
                    <a:pt x="2813" y="2420"/>
                  </a:cubicBezTo>
                  <a:close/>
                  <a:moveTo>
                    <a:pt x="2784" y="5172"/>
                  </a:moveTo>
                  <a:cubicBezTo>
                    <a:pt x="2728" y="5116"/>
                    <a:pt x="2784" y="5032"/>
                    <a:pt x="2784" y="4948"/>
                  </a:cubicBezTo>
                  <a:cubicBezTo>
                    <a:pt x="2897" y="4948"/>
                    <a:pt x="2869" y="5172"/>
                    <a:pt x="2784" y="5172"/>
                  </a:cubicBezTo>
                  <a:close/>
                  <a:moveTo>
                    <a:pt x="2756" y="4442"/>
                  </a:moveTo>
                  <a:cubicBezTo>
                    <a:pt x="2728" y="4358"/>
                    <a:pt x="2756" y="4330"/>
                    <a:pt x="2784" y="4274"/>
                  </a:cubicBezTo>
                  <a:cubicBezTo>
                    <a:pt x="2841" y="4302"/>
                    <a:pt x="2813" y="4386"/>
                    <a:pt x="2841" y="4414"/>
                  </a:cubicBezTo>
                  <a:cubicBezTo>
                    <a:pt x="2784" y="4414"/>
                    <a:pt x="2784" y="4442"/>
                    <a:pt x="2756" y="4442"/>
                  </a:cubicBezTo>
                  <a:close/>
                  <a:moveTo>
                    <a:pt x="2756" y="13234"/>
                  </a:moveTo>
                  <a:cubicBezTo>
                    <a:pt x="2841" y="13290"/>
                    <a:pt x="2897" y="13402"/>
                    <a:pt x="2841" y="13487"/>
                  </a:cubicBezTo>
                  <a:cubicBezTo>
                    <a:pt x="2756" y="13430"/>
                    <a:pt x="2700" y="13346"/>
                    <a:pt x="2756" y="13234"/>
                  </a:cubicBezTo>
                  <a:close/>
                  <a:moveTo>
                    <a:pt x="2756" y="15481"/>
                  </a:moveTo>
                  <a:cubicBezTo>
                    <a:pt x="2841" y="15565"/>
                    <a:pt x="2784" y="15621"/>
                    <a:pt x="2841" y="15734"/>
                  </a:cubicBezTo>
                  <a:cubicBezTo>
                    <a:pt x="2756" y="15706"/>
                    <a:pt x="2700" y="15565"/>
                    <a:pt x="2756" y="15481"/>
                  </a:cubicBezTo>
                  <a:close/>
                  <a:moveTo>
                    <a:pt x="2841" y="16689"/>
                  </a:moveTo>
                  <a:cubicBezTo>
                    <a:pt x="2869" y="16745"/>
                    <a:pt x="2897" y="16773"/>
                    <a:pt x="2869" y="16829"/>
                  </a:cubicBezTo>
                  <a:cubicBezTo>
                    <a:pt x="2813" y="16829"/>
                    <a:pt x="2813" y="16745"/>
                    <a:pt x="2841" y="16689"/>
                  </a:cubicBezTo>
                  <a:close/>
                  <a:moveTo>
                    <a:pt x="3094" y="16773"/>
                  </a:moveTo>
                  <a:cubicBezTo>
                    <a:pt x="3094" y="16773"/>
                    <a:pt x="3122" y="16773"/>
                    <a:pt x="3122" y="16745"/>
                  </a:cubicBezTo>
                  <a:cubicBezTo>
                    <a:pt x="3206" y="16745"/>
                    <a:pt x="3150" y="16829"/>
                    <a:pt x="3122" y="16857"/>
                  </a:cubicBezTo>
                  <a:cubicBezTo>
                    <a:pt x="3094" y="16857"/>
                    <a:pt x="3150" y="16773"/>
                    <a:pt x="3094" y="16773"/>
                  </a:cubicBezTo>
                  <a:close/>
                  <a:moveTo>
                    <a:pt x="3122" y="16380"/>
                  </a:moveTo>
                  <a:cubicBezTo>
                    <a:pt x="3038" y="16183"/>
                    <a:pt x="3122" y="16043"/>
                    <a:pt x="3206" y="15902"/>
                  </a:cubicBezTo>
                  <a:cubicBezTo>
                    <a:pt x="3263" y="16014"/>
                    <a:pt x="3234" y="16267"/>
                    <a:pt x="3122" y="16380"/>
                  </a:cubicBezTo>
                  <a:close/>
                  <a:moveTo>
                    <a:pt x="3178" y="15706"/>
                  </a:moveTo>
                  <a:cubicBezTo>
                    <a:pt x="3150" y="15677"/>
                    <a:pt x="3206" y="15593"/>
                    <a:pt x="3263" y="15565"/>
                  </a:cubicBezTo>
                  <a:cubicBezTo>
                    <a:pt x="3234" y="15621"/>
                    <a:pt x="3234" y="15677"/>
                    <a:pt x="3178" y="15706"/>
                  </a:cubicBezTo>
                  <a:close/>
                  <a:moveTo>
                    <a:pt x="3122" y="15706"/>
                  </a:moveTo>
                  <a:cubicBezTo>
                    <a:pt x="3009" y="15453"/>
                    <a:pt x="3234" y="15256"/>
                    <a:pt x="3291" y="15059"/>
                  </a:cubicBezTo>
                  <a:cubicBezTo>
                    <a:pt x="3403" y="15256"/>
                    <a:pt x="3178" y="15593"/>
                    <a:pt x="3122" y="15706"/>
                  </a:cubicBezTo>
                  <a:close/>
                  <a:moveTo>
                    <a:pt x="3206" y="15031"/>
                  </a:moveTo>
                  <a:cubicBezTo>
                    <a:pt x="3206" y="14891"/>
                    <a:pt x="3234" y="14610"/>
                    <a:pt x="3319" y="14526"/>
                  </a:cubicBezTo>
                  <a:cubicBezTo>
                    <a:pt x="3375" y="14666"/>
                    <a:pt x="3291" y="14919"/>
                    <a:pt x="3206" y="15031"/>
                  </a:cubicBezTo>
                  <a:close/>
                  <a:moveTo>
                    <a:pt x="3319" y="14498"/>
                  </a:moveTo>
                  <a:cubicBezTo>
                    <a:pt x="3291" y="14357"/>
                    <a:pt x="3375" y="14217"/>
                    <a:pt x="3375" y="14076"/>
                  </a:cubicBezTo>
                  <a:cubicBezTo>
                    <a:pt x="3403" y="14161"/>
                    <a:pt x="3403" y="14413"/>
                    <a:pt x="3319" y="14498"/>
                  </a:cubicBezTo>
                  <a:close/>
                  <a:moveTo>
                    <a:pt x="3375" y="12897"/>
                  </a:moveTo>
                  <a:cubicBezTo>
                    <a:pt x="3347" y="12812"/>
                    <a:pt x="3291" y="12728"/>
                    <a:pt x="3375" y="12644"/>
                  </a:cubicBezTo>
                  <a:cubicBezTo>
                    <a:pt x="3431" y="12672"/>
                    <a:pt x="3403" y="12672"/>
                    <a:pt x="3488" y="12644"/>
                  </a:cubicBezTo>
                  <a:cubicBezTo>
                    <a:pt x="3459" y="12532"/>
                    <a:pt x="3488" y="12447"/>
                    <a:pt x="3544" y="12307"/>
                  </a:cubicBezTo>
                  <a:cubicBezTo>
                    <a:pt x="3600" y="12307"/>
                    <a:pt x="3628" y="12419"/>
                    <a:pt x="3684" y="12363"/>
                  </a:cubicBezTo>
                  <a:cubicBezTo>
                    <a:pt x="3713" y="12419"/>
                    <a:pt x="3656" y="12532"/>
                    <a:pt x="3656" y="12616"/>
                  </a:cubicBezTo>
                  <a:cubicBezTo>
                    <a:pt x="3628" y="12588"/>
                    <a:pt x="3600" y="12588"/>
                    <a:pt x="3628" y="12532"/>
                  </a:cubicBezTo>
                  <a:cubicBezTo>
                    <a:pt x="3516" y="12644"/>
                    <a:pt x="3459" y="12784"/>
                    <a:pt x="3375" y="12897"/>
                  </a:cubicBezTo>
                  <a:close/>
                  <a:moveTo>
                    <a:pt x="3656" y="12110"/>
                  </a:moveTo>
                  <a:cubicBezTo>
                    <a:pt x="3713" y="12082"/>
                    <a:pt x="3741" y="12054"/>
                    <a:pt x="3741" y="11998"/>
                  </a:cubicBezTo>
                  <a:cubicBezTo>
                    <a:pt x="3769" y="11998"/>
                    <a:pt x="3797" y="11998"/>
                    <a:pt x="3797" y="11998"/>
                  </a:cubicBezTo>
                  <a:cubicBezTo>
                    <a:pt x="3797" y="12110"/>
                    <a:pt x="3769" y="12166"/>
                    <a:pt x="3713" y="12223"/>
                  </a:cubicBezTo>
                  <a:cubicBezTo>
                    <a:pt x="3684" y="12223"/>
                    <a:pt x="3684" y="12166"/>
                    <a:pt x="3656" y="12110"/>
                  </a:cubicBezTo>
                  <a:close/>
                  <a:moveTo>
                    <a:pt x="3741" y="11801"/>
                  </a:moveTo>
                  <a:cubicBezTo>
                    <a:pt x="3713" y="11745"/>
                    <a:pt x="3684" y="11689"/>
                    <a:pt x="3656" y="11605"/>
                  </a:cubicBezTo>
                  <a:cubicBezTo>
                    <a:pt x="3741" y="11577"/>
                    <a:pt x="3881" y="11520"/>
                    <a:pt x="3938" y="11577"/>
                  </a:cubicBezTo>
                  <a:cubicBezTo>
                    <a:pt x="3966" y="11745"/>
                    <a:pt x="3825" y="11773"/>
                    <a:pt x="3741" y="11801"/>
                  </a:cubicBezTo>
                  <a:close/>
                  <a:moveTo>
                    <a:pt x="4388" y="12138"/>
                  </a:moveTo>
                  <a:cubicBezTo>
                    <a:pt x="4303" y="12335"/>
                    <a:pt x="4472" y="12475"/>
                    <a:pt x="4388" y="12644"/>
                  </a:cubicBezTo>
                  <a:cubicBezTo>
                    <a:pt x="4331" y="12475"/>
                    <a:pt x="4303" y="12363"/>
                    <a:pt x="4303" y="12138"/>
                  </a:cubicBezTo>
                  <a:cubicBezTo>
                    <a:pt x="4331" y="12138"/>
                    <a:pt x="4359" y="12138"/>
                    <a:pt x="4388" y="12138"/>
                  </a:cubicBezTo>
                  <a:close/>
                  <a:moveTo>
                    <a:pt x="4331" y="10930"/>
                  </a:moveTo>
                  <a:cubicBezTo>
                    <a:pt x="4416" y="11015"/>
                    <a:pt x="4500" y="11127"/>
                    <a:pt x="4500" y="11239"/>
                  </a:cubicBezTo>
                  <a:cubicBezTo>
                    <a:pt x="4416" y="11155"/>
                    <a:pt x="4359" y="11043"/>
                    <a:pt x="4331" y="10930"/>
                  </a:cubicBezTo>
                  <a:close/>
                  <a:moveTo>
                    <a:pt x="4584" y="13374"/>
                  </a:moveTo>
                  <a:cubicBezTo>
                    <a:pt x="4584" y="13430"/>
                    <a:pt x="4500" y="13430"/>
                    <a:pt x="4500" y="13346"/>
                  </a:cubicBezTo>
                  <a:cubicBezTo>
                    <a:pt x="4528" y="13318"/>
                    <a:pt x="4556" y="13374"/>
                    <a:pt x="4584" y="13374"/>
                  </a:cubicBezTo>
                  <a:close/>
                  <a:moveTo>
                    <a:pt x="4641" y="13739"/>
                  </a:moveTo>
                  <a:cubicBezTo>
                    <a:pt x="4584" y="13683"/>
                    <a:pt x="4613" y="13571"/>
                    <a:pt x="4584" y="13487"/>
                  </a:cubicBezTo>
                  <a:cubicBezTo>
                    <a:pt x="4697" y="13515"/>
                    <a:pt x="4584" y="13655"/>
                    <a:pt x="4641" y="13739"/>
                  </a:cubicBezTo>
                  <a:close/>
                  <a:moveTo>
                    <a:pt x="4584" y="12307"/>
                  </a:moveTo>
                  <a:cubicBezTo>
                    <a:pt x="4641" y="12419"/>
                    <a:pt x="4781" y="12588"/>
                    <a:pt x="4669" y="12700"/>
                  </a:cubicBezTo>
                  <a:cubicBezTo>
                    <a:pt x="4528" y="12616"/>
                    <a:pt x="4613" y="12419"/>
                    <a:pt x="4584" y="12307"/>
                  </a:cubicBezTo>
                  <a:close/>
                  <a:moveTo>
                    <a:pt x="4613" y="12054"/>
                  </a:moveTo>
                  <a:cubicBezTo>
                    <a:pt x="4584" y="11970"/>
                    <a:pt x="4500" y="11857"/>
                    <a:pt x="4528" y="11717"/>
                  </a:cubicBezTo>
                  <a:cubicBezTo>
                    <a:pt x="4669" y="11829"/>
                    <a:pt x="4809" y="11942"/>
                    <a:pt x="4613" y="12054"/>
                  </a:cubicBezTo>
                  <a:close/>
                  <a:moveTo>
                    <a:pt x="4753" y="12700"/>
                  </a:moveTo>
                  <a:cubicBezTo>
                    <a:pt x="4781" y="12644"/>
                    <a:pt x="4809" y="12812"/>
                    <a:pt x="4866" y="12812"/>
                  </a:cubicBezTo>
                  <a:cubicBezTo>
                    <a:pt x="4866" y="12869"/>
                    <a:pt x="4809" y="12925"/>
                    <a:pt x="4781" y="12981"/>
                  </a:cubicBezTo>
                  <a:cubicBezTo>
                    <a:pt x="4725" y="12953"/>
                    <a:pt x="4697" y="12869"/>
                    <a:pt x="4725" y="12756"/>
                  </a:cubicBezTo>
                  <a:cubicBezTo>
                    <a:pt x="4753" y="12784"/>
                    <a:pt x="4781" y="12700"/>
                    <a:pt x="4753" y="12700"/>
                  </a:cubicBezTo>
                  <a:close/>
                  <a:moveTo>
                    <a:pt x="4753" y="13346"/>
                  </a:moveTo>
                  <a:cubicBezTo>
                    <a:pt x="4725" y="13374"/>
                    <a:pt x="4781" y="13458"/>
                    <a:pt x="4753" y="13487"/>
                  </a:cubicBezTo>
                  <a:cubicBezTo>
                    <a:pt x="4753" y="13458"/>
                    <a:pt x="4725" y="13402"/>
                    <a:pt x="4753" y="13346"/>
                  </a:cubicBezTo>
                  <a:close/>
                  <a:moveTo>
                    <a:pt x="4781" y="13964"/>
                  </a:moveTo>
                  <a:cubicBezTo>
                    <a:pt x="4838" y="13992"/>
                    <a:pt x="4809" y="14048"/>
                    <a:pt x="4809" y="14133"/>
                  </a:cubicBezTo>
                  <a:cubicBezTo>
                    <a:pt x="4781" y="14104"/>
                    <a:pt x="4753" y="14076"/>
                    <a:pt x="4753" y="14020"/>
                  </a:cubicBezTo>
                  <a:cubicBezTo>
                    <a:pt x="4781" y="14048"/>
                    <a:pt x="4781" y="13992"/>
                    <a:pt x="4781" y="13964"/>
                  </a:cubicBezTo>
                  <a:close/>
                  <a:moveTo>
                    <a:pt x="4753" y="13262"/>
                  </a:moveTo>
                  <a:cubicBezTo>
                    <a:pt x="4809" y="13234"/>
                    <a:pt x="4809" y="13374"/>
                    <a:pt x="4866" y="13402"/>
                  </a:cubicBezTo>
                  <a:cubicBezTo>
                    <a:pt x="4809" y="13430"/>
                    <a:pt x="4781" y="13318"/>
                    <a:pt x="4753" y="13262"/>
                  </a:cubicBezTo>
                  <a:close/>
                  <a:moveTo>
                    <a:pt x="4838" y="14975"/>
                  </a:moveTo>
                  <a:cubicBezTo>
                    <a:pt x="4894" y="15003"/>
                    <a:pt x="4866" y="15088"/>
                    <a:pt x="4922" y="15059"/>
                  </a:cubicBezTo>
                  <a:cubicBezTo>
                    <a:pt x="4894" y="15088"/>
                    <a:pt x="4922" y="15200"/>
                    <a:pt x="4838" y="15200"/>
                  </a:cubicBezTo>
                  <a:cubicBezTo>
                    <a:pt x="4809" y="15116"/>
                    <a:pt x="4838" y="15088"/>
                    <a:pt x="4838" y="14975"/>
                  </a:cubicBezTo>
                  <a:close/>
                  <a:moveTo>
                    <a:pt x="4866" y="18880"/>
                  </a:moveTo>
                  <a:cubicBezTo>
                    <a:pt x="5006" y="18964"/>
                    <a:pt x="4950" y="19160"/>
                    <a:pt x="4866" y="19273"/>
                  </a:cubicBezTo>
                  <a:cubicBezTo>
                    <a:pt x="4866" y="19132"/>
                    <a:pt x="4781" y="18964"/>
                    <a:pt x="4866" y="18880"/>
                  </a:cubicBezTo>
                  <a:close/>
                  <a:moveTo>
                    <a:pt x="4894" y="18823"/>
                  </a:moveTo>
                  <a:cubicBezTo>
                    <a:pt x="4922" y="18767"/>
                    <a:pt x="4978" y="18711"/>
                    <a:pt x="4978" y="18599"/>
                  </a:cubicBezTo>
                  <a:cubicBezTo>
                    <a:pt x="5062" y="18683"/>
                    <a:pt x="5006" y="18851"/>
                    <a:pt x="4894" y="18823"/>
                  </a:cubicBezTo>
                  <a:close/>
                  <a:moveTo>
                    <a:pt x="5034" y="19526"/>
                  </a:moveTo>
                  <a:cubicBezTo>
                    <a:pt x="5119" y="19526"/>
                    <a:pt x="5034" y="19638"/>
                    <a:pt x="5006" y="19638"/>
                  </a:cubicBezTo>
                  <a:cubicBezTo>
                    <a:pt x="5034" y="19610"/>
                    <a:pt x="5006" y="19554"/>
                    <a:pt x="5034" y="19526"/>
                  </a:cubicBezTo>
                  <a:close/>
                  <a:moveTo>
                    <a:pt x="5062" y="18065"/>
                  </a:moveTo>
                  <a:cubicBezTo>
                    <a:pt x="5119" y="18065"/>
                    <a:pt x="5119" y="18177"/>
                    <a:pt x="5091" y="18205"/>
                  </a:cubicBezTo>
                  <a:cubicBezTo>
                    <a:pt x="5006" y="18177"/>
                    <a:pt x="5034" y="18093"/>
                    <a:pt x="5062" y="18065"/>
                  </a:cubicBezTo>
                  <a:close/>
                  <a:moveTo>
                    <a:pt x="5119" y="18233"/>
                  </a:moveTo>
                  <a:cubicBezTo>
                    <a:pt x="5175" y="18262"/>
                    <a:pt x="5175" y="18318"/>
                    <a:pt x="5147" y="18374"/>
                  </a:cubicBezTo>
                  <a:cubicBezTo>
                    <a:pt x="5091" y="18374"/>
                    <a:pt x="5091" y="18262"/>
                    <a:pt x="5119" y="18233"/>
                  </a:cubicBezTo>
                  <a:close/>
                  <a:moveTo>
                    <a:pt x="5147" y="20087"/>
                  </a:moveTo>
                  <a:cubicBezTo>
                    <a:pt x="5203" y="20143"/>
                    <a:pt x="5231" y="20284"/>
                    <a:pt x="5175" y="20368"/>
                  </a:cubicBezTo>
                  <a:cubicBezTo>
                    <a:pt x="5062" y="20312"/>
                    <a:pt x="5147" y="20200"/>
                    <a:pt x="5147" y="20087"/>
                  </a:cubicBezTo>
                  <a:close/>
                  <a:moveTo>
                    <a:pt x="5175" y="17082"/>
                  </a:moveTo>
                  <a:cubicBezTo>
                    <a:pt x="5203" y="17054"/>
                    <a:pt x="5231" y="17194"/>
                    <a:pt x="5259" y="17278"/>
                  </a:cubicBezTo>
                  <a:cubicBezTo>
                    <a:pt x="5147" y="17222"/>
                    <a:pt x="5147" y="17110"/>
                    <a:pt x="5175" y="17082"/>
                  </a:cubicBezTo>
                  <a:close/>
                  <a:moveTo>
                    <a:pt x="5231" y="15902"/>
                  </a:moveTo>
                  <a:cubicBezTo>
                    <a:pt x="5287" y="15902"/>
                    <a:pt x="5259" y="15958"/>
                    <a:pt x="5259" y="15986"/>
                  </a:cubicBezTo>
                  <a:cubicBezTo>
                    <a:pt x="5203" y="15986"/>
                    <a:pt x="5231" y="15930"/>
                    <a:pt x="5231" y="15902"/>
                  </a:cubicBezTo>
                  <a:close/>
                  <a:moveTo>
                    <a:pt x="5316" y="16352"/>
                  </a:moveTo>
                  <a:cubicBezTo>
                    <a:pt x="5344" y="16408"/>
                    <a:pt x="5287" y="16436"/>
                    <a:pt x="5287" y="16492"/>
                  </a:cubicBezTo>
                  <a:cubicBezTo>
                    <a:pt x="5259" y="16436"/>
                    <a:pt x="5231" y="16352"/>
                    <a:pt x="5316" y="16352"/>
                  </a:cubicBezTo>
                  <a:close/>
                  <a:moveTo>
                    <a:pt x="5287" y="15818"/>
                  </a:moveTo>
                  <a:cubicBezTo>
                    <a:pt x="5259" y="15706"/>
                    <a:pt x="5344" y="15706"/>
                    <a:pt x="5344" y="15593"/>
                  </a:cubicBezTo>
                  <a:cubicBezTo>
                    <a:pt x="5372" y="15593"/>
                    <a:pt x="5372" y="15621"/>
                    <a:pt x="5400" y="15621"/>
                  </a:cubicBezTo>
                  <a:cubicBezTo>
                    <a:pt x="5372" y="15706"/>
                    <a:pt x="5372" y="15790"/>
                    <a:pt x="5287" y="15818"/>
                  </a:cubicBezTo>
                  <a:close/>
                  <a:moveTo>
                    <a:pt x="5400" y="16604"/>
                  </a:moveTo>
                  <a:cubicBezTo>
                    <a:pt x="5456" y="16604"/>
                    <a:pt x="5400" y="16717"/>
                    <a:pt x="5372" y="16717"/>
                  </a:cubicBezTo>
                  <a:cubicBezTo>
                    <a:pt x="5344" y="16661"/>
                    <a:pt x="5400" y="16661"/>
                    <a:pt x="5400" y="16604"/>
                  </a:cubicBezTo>
                  <a:close/>
                  <a:moveTo>
                    <a:pt x="5372" y="17278"/>
                  </a:moveTo>
                  <a:cubicBezTo>
                    <a:pt x="5428" y="17278"/>
                    <a:pt x="5428" y="17335"/>
                    <a:pt x="5428" y="17363"/>
                  </a:cubicBezTo>
                  <a:cubicBezTo>
                    <a:pt x="5372" y="17363"/>
                    <a:pt x="5372" y="17335"/>
                    <a:pt x="5372" y="17278"/>
                  </a:cubicBezTo>
                  <a:close/>
                  <a:moveTo>
                    <a:pt x="5428" y="17953"/>
                  </a:moveTo>
                  <a:cubicBezTo>
                    <a:pt x="5400" y="17981"/>
                    <a:pt x="5456" y="18065"/>
                    <a:pt x="5372" y="18037"/>
                  </a:cubicBezTo>
                  <a:cubicBezTo>
                    <a:pt x="5400" y="18009"/>
                    <a:pt x="5372" y="17953"/>
                    <a:pt x="5400" y="17953"/>
                  </a:cubicBezTo>
                  <a:cubicBezTo>
                    <a:pt x="5400" y="17953"/>
                    <a:pt x="5428" y="17953"/>
                    <a:pt x="5428" y="17953"/>
                  </a:cubicBezTo>
                  <a:close/>
                  <a:moveTo>
                    <a:pt x="5400" y="15986"/>
                  </a:moveTo>
                  <a:cubicBezTo>
                    <a:pt x="5428" y="15986"/>
                    <a:pt x="5428" y="15986"/>
                    <a:pt x="5428" y="15986"/>
                  </a:cubicBezTo>
                  <a:cubicBezTo>
                    <a:pt x="5456" y="15986"/>
                    <a:pt x="5456" y="16071"/>
                    <a:pt x="5428" y="16099"/>
                  </a:cubicBezTo>
                  <a:cubicBezTo>
                    <a:pt x="5400" y="16071"/>
                    <a:pt x="5428" y="16014"/>
                    <a:pt x="5400" y="15986"/>
                  </a:cubicBezTo>
                  <a:close/>
                  <a:moveTo>
                    <a:pt x="5456" y="14694"/>
                  </a:moveTo>
                  <a:cubicBezTo>
                    <a:pt x="5512" y="14722"/>
                    <a:pt x="5484" y="14779"/>
                    <a:pt x="5484" y="14807"/>
                  </a:cubicBezTo>
                  <a:cubicBezTo>
                    <a:pt x="5428" y="14807"/>
                    <a:pt x="5428" y="14722"/>
                    <a:pt x="5456" y="14694"/>
                  </a:cubicBezTo>
                  <a:close/>
                  <a:moveTo>
                    <a:pt x="5400" y="13571"/>
                  </a:moveTo>
                  <a:cubicBezTo>
                    <a:pt x="5287" y="13487"/>
                    <a:pt x="5259" y="13318"/>
                    <a:pt x="5344" y="13178"/>
                  </a:cubicBezTo>
                  <a:cubicBezTo>
                    <a:pt x="5372" y="13178"/>
                    <a:pt x="5400" y="13206"/>
                    <a:pt x="5428" y="13206"/>
                  </a:cubicBezTo>
                  <a:cubicBezTo>
                    <a:pt x="5400" y="13149"/>
                    <a:pt x="5428" y="13121"/>
                    <a:pt x="5400" y="13065"/>
                  </a:cubicBezTo>
                  <a:cubicBezTo>
                    <a:pt x="5456" y="13093"/>
                    <a:pt x="5456" y="13121"/>
                    <a:pt x="5428" y="13178"/>
                  </a:cubicBezTo>
                  <a:cubicBezTo>
                    <a:pt x="5456" y="13178"/>
                    <a:pt x="5456" y="13149"/>
                    <a:pt x="5484" y="13149"/>
                  </a:cubicBezTo>
                  <a:cubicBezTo>
                    <a:pt x="5512" y="13346"/>
                    <a:pt x="5456" y="13430"/>
                    <a:pt x="5400" y="13571"/>
                  </a:cubicBezTo>
                  <a:close/>
                  <a:moveTo>
                    <a:pt x="5456" y="12784"/>
                  </a:moveTo>
                  <a:cubicBezTo>
                    <a:pt x="5400" y="12756"/>
                    <a:pt x="5456" y="12672"/>
                    <a:pt x="5484" y="12616"/>
                  </a:cubicBezTo>
                  <a:cubicBezTo>
                    <a:pt x="5569" y="12644"/>
                    <a:pt x="5456" y="12728"/>
                    <a:pt x="5456" y="12784"/>
                  </a:cubicBezTo>
                  <a:close/>
                  <a:moveTo>
                    <a:pt x="5428" y="12672"/>
                  </a:moveTo>
                  <a:cubicBezTo>
                    <a:pt x="5372" y="12672"/>
                    <a:pt x="5372" y="12644"/>
                    <a:pt x="5372" y="12588"/>
                  </a:cubicBezTo>
                  <a:cubicBezTo>
                    <a:pt x="5400" y="12560"/>
                    <a:pt x="5428" y="12475"/>
                    <a:pt x="5512" y="12475"/>
                  </a:cubicBezTo>
                  <a:cubicBezTo>
                    <a:pt x="5512" y="12560"/>
                    <a:pt x="5428" y="12560"/>
                    <a:pt x="5428" y="12672"/>
                  </a:cubicBezTo>
                  <a:close/>
                  <a:moveTo>
                    <a:pt x="5456" y="11885"/>
                  </a:moveTo>
                  <a:cubicBezTo>
                    <a:pt x="5456" y="11829"/>
                    <a:pt x="5484" y="11801"/>
                    <a:pt x="5512" y="11745"/>
                  </a:cubicBezTo>
                  <a:cubicBezTo>
                    <a:pt x="5541" y="11745"/>
                    <a:pt x="5541" y="11829"/>
                    <a:pt x="5597" y="11857"/>
                  </a:cubicBezTo>
                  <a:cubicBezTo>
                    <a:pt x="5569" y="11857"/>
                    <a:pt x="5569" y="11857"/>
                    <a:pt x="5569" y="11857"/>
                  </a:cubicBezTo>
                  <a:cubicBezTo>
                    <a:pt x="5541" y="11857"/>
                    <a:pt x="5541" y="11885"/>
                    <a:pt x="5541" y="11914"/>
                  </a:cubicBezTo>
                  <a:cubicBezTo>
                    <a:pt x="5512" y="11885"/>
                    <a:pt x="5484" y="11914"/>
                    <a:pt x="5456" y="11885"/>
                  </a:cubicBezTo>
                  <a:close/>
                  <a:moveTo>
                    <a:pt x="5625" y="13402"/>
                  </a:moveTo>
                  <a:cubicBezTo>
                    <a:pt x="5569" y="13374"/>
                    <a:pt x="5625" y="13290"/>
                    <a:pt x="5625" y="13262"/>
                  </a:cubicBezTo>
                  <a:cubicBezTo>
                    <a:pt x="5653" y="13262"/>
                    <a:pt x="5681" y="13262"/>
                    <a:pt x="5681" y="13262"/>
                  </a:cubicBezTo>
                  <a:cubicBezTo>
                    <a:pt x="5709" y="13346"/>
                    <a:pt x="5653" y="13346"/>
                    <a:pt x="5625" y="13402"/>
                  </a:cubicBezTo>
                  <a:close/>
                  <a:moveTo>
                    <a:pt x="5625" y="13655"/>
                  </a:moveTo>
                  <a:cubicBezTo>
                    <a:pt x="5569" y="13571"/>
                    <a:pt x="5625" y="13487"/>
                    <a:pt x="5653" y="13430"/>
                  </a:cubicBezTo>
                  <a:cubicBezTo>
                    <a:pt x="5737" y="13487"/>
                    <a:pt x="5653" y="13599"/>
                    <a:pt x="5625" y="13655"/>
                  </a:cubicBezTo>
                  <a:close/>
                  <a:moveTo>
                    <a:pt x="5597" y="10369"/>
                  </a:moveTo>
                  <a:cubicBezTo>
                    <a:pt x="5653" y="10397"/>
                    <a:pt x="5681" y="10453"/>
                    <a:pt x="5681" y="10509"/>
                  </a:cubicBezTo>
                  <a:cubicBezTo>
                    <a:pt x="5653" y="10481"/>
                    <a:pt x="5597" y="10453"/>
                    <a:pt x="5597" y="10369"/>
                  </a:cubicBezTo>
                  <a:close/>
                  <a:moveTo>
                    <a:pt x="5597" y="8037"/>
                  </a:moveTo>
                  <a:cubicBezTo>
                    <a:pt x="5653" y="8037"/>
                    <a:pt x="5653" y="8122"/>
                    <a:pt x="5681" y="8150"/>
                  </a:cubicBezTo>
                  <a:cubicBezTo>
                    <a:pt x="5625" y="8122"/>
                    <a:pt x="5597" y="8094"/>
                    <a:pt x="5597" y="8037"/>
                  </a:cubicBezTo>
                  <a:close/>
                  <a:moveTo>
                    <a:pt x="5625" y="6773"/>
                  </a:moveTo>
                  <a:cubicBezTo>
                    <a:pt x="5653" y="6801"/>
                    <a:pt x="5681" y="6858"/>
                    <a:pt x="5681" y="6914"/>
                  </a:cubicBezTo>
                  <a:cubicBezTo>
                    <a:pt x="5625" y="6886"/>
                    <a:pt x="5625" y="6830"/>
                    <a:pt x="5625" y="6773"/>
                  </a:cubicBezTo>
                  <a:close/>
                  <a:moveTo>
                    <a:pt x="5597" y="2729"/>
                  </a:moveTo>
                  <a:cubicBezTo>
                    <a:pt x="5681" y="2813"/>
                    <a:pt x="5709" y="2953"/>
                    <a:pt x="5766" y="3066"/>
                  </a:cubicBezTo>
                  <a:cubicBezTo>
                    <a:pt x="5709" y="2953"/>
                    <a:pt x="5625" y="2869"/>
                    <a:pt x="5597" y="2729"/>
                  </a:cubicBezTo>
                  <a:close/>
                  <a:moveTo>
                    <a:pt x="5681" y="1914"/>
                  </a:moveTo>
                  <a:cubicBezTo>
                    <a:pt x="5737" y="1914"/>
                    <a:pt x="5737" y="1998"/>
                    <a:pt x="5766" y="2055"/>
                  </a:cubicBezTo>
                  <a:cubicBezTo>
                    <a:pt x="5709" y="2026"/>
                    <a:pt x="5681" y="1970"/>
                    <a:pt x="5681" y="1914"/>
                  </a:cubicBezTo>
                  <a:close/>
                  <a:moveTo>
                    <a:pt x="5259" y="819"/>
                  </a:moveTo>
                  <a:cubicBezTo>
                    <a:pt x="5400" y="875"/>
                    <a:pt x="5597" y="819"/>
                    <a:pt x="5681" y="903"/>
                  </a:cubicBezTo>
                  <a:cubicBezTo>
                    <a:pt x="5709" y="903"/>
                    <a:pt x="5709" y="819"/>
                    <a:pt x="5737" y="875"/>
                  </a:cubicBezTo>
                  <a:cubicBezTo>
                    <a:pt x="5766" y="931"/>
                    <a:pt x="5653" y="959"/>
                    <a:pt x="5625" y="1015"/>
                  </a:cubicBezTo>
                  <a:cubicBezTo>
                    <a:pt x="5512" y="987"/>
                    <a:pt x="5344" y="875"/>
                    <a:pt x="5259" y="1015"/>
                  </a:cubicBezTo>
                  <a:cubicBezTo>
                    <a:pt x="5287" y="1071"/>
                    <a:pt x="5259" y="1071"/>
                    <a:pt x="5287" y="1156"/>
                  </a:cubicBezTo>
                  <a:cubicBezTo>
                    <a:pt x="5344" y="1156"/>
                    <a:pt x="5372" y="1156"/>
                    <a:pt x="5400" y="1156"/>
                  </a:cubicBezTo>
                  <a:cubicBezTo>
                    <a:pt x="5428" y="1296"/>
                    <a:pt x="5456" y="1380"/>
                    <a:pt x="5400" y="1493"/>
                  </a:cubicBezTo>
                  <a:cubicBezTo>
                    <a:pt x="5259" y="1352"/>
                    <a:pt x="5259" y="1071"/>
                    <a:pt x="5203" y="903"/>
                  </a:cubicBezTo>
                  <a:cubicBezTo>
                    <a:pt x="5231" y="875"/>
                    <a:pt x="5231" y="847"/>
                    <a:pt x="5259" y="819"/>
                  </a:cubicBezTo>
                  <a:close/>
                  <a:moveTo>
                    <a:pt x="5259" y="1746"/>
                  </a:moveTo>
                  <a:cubicBezTo>
                    <a:pt x="5259" y="1802"/>
                    <a:pt x="5203" y="1830"/>
                    <a:pt x="5175" y="1886"/>
                  </a:cubicBezTo>
                  <a:cubicBezTo>
                    <a:pt x="5091" y="1802"/>
                    <a:pt x="5091" y="1689"/>
                    <a:pt x="5034" y="1577"/>
                  </a:cubicBezTo>
                  <a:cubicBezTo>
                    <a:pt x="5062" y="1493"/>
                    <a:pt x="5147" y="1409"/>
                    <a:pt x="5175" y="1324"/>
                  </a:cubicBezTo>
                  <a:cubicBezTo>
                    <a:pt x="5231" y="1465"/>
                    <a:pt x="5175" y="1605"/>
                    <a:pt x="5259" y="1746"/>
                  </a:cubicBezTo>
                  <a:close/>
                  <a:moveTo>
                    <a:pt x="4331" y="847"/>
                  </a:moveTo>
                  <a:cubicBezTo>
                    <a:pt x="4556" y="819"/>
                    <a:pt x="4753" y="875"/>
                    <a:pt x="4950" y="987"/>
                  </a:cubicBezTo>
                  <a:cubicBezTo>
                    <a:pt x="4978" y="987"/>
                    <a:pt x="4950" y="875"/>
                    <a:pt x="4922" y="875"/>
                  </a:cubicBezTo>
                  <a:cubicBezTo>
                    <a:pt x="5119" y="762"/>
                    <a:pt x="5091" y="1015"/>
                    <a:pt x="5147" y="1156"/>
                  </a:cubicBezTo>
                  <a:cubicBezTo>
                    <a:pt x="5091" y="1240"/>
                    <a:pt x="5062" y="1380"/>
                    <a:pt x="4950" y="1409"/>
                  </a:cubicBezTo>
                  <a:cubicBezTo>
                    <a:pt x="4922" y="1324"/>
                    <a:pt x="4894" y="1156"/>
                    <a:pt x="4894" y="1043"/>
                  </a:cubicBezTo>
                  <a:cubicBezTo>
                    <a:pt x="4809" y="1043"/>
                    <a:pt x="4809" y="1100"/>
                    <a:pt x="4781" y="1156"/>
                  </a:cubicBezTo>
                  <a:cubicBezTo>
                    <a:pt x="4697" y="1100"/>
                    <a:pt x="4725" y="1268"/>
                    <a:pt x="4641" y="1296"/>
                  </a:cubicBezTo>
                  <a:cubicBezTo>
                    <a:pt x="4613" y="1128"/>
                    <a:pt x="4725" y="1071"/>
                    <a:pt x="4753" y="959"/>
                  </a:cubicBezTo>
                  <a:cubicBezTo>
                    <a:pt x="4725" y="931"/>
                    <a:pt x="4725" y="931"/>
                    <a:pt x="4725" y="903"/>
                  </a:cubicBezTo>
                  <a:cubicBezTo>
                    <a:pt x="4613" y="903"/>
                    <a:pt x="4641" y="959"/>
                    <a:pt x="4556" y="959"/>
                  </a:cubicBezTo>
                  <a:cubicBezTo>
                    <a:pt x="4528" y="903"/>
                    <a:pt x="4556" y="931"/>
                    <a:pt x="4528" y="875"/>
                  </a:cubicBezTo>
                  <a:cubicBezTo>
                    <a:pt x="4500" y="875"/>
                    <a:pt x="4472" y="903"/>
                    <a:pt x="4416" y="903"/>
                  </a:cubicBezTo>
                  <a:cubicBezTo>
                    <a:pt x="4472" y="1100"/>
                    <a:pt x="4500" y="1268"/>
                    <a:pt x="4359" y="1380"/>
                  </a:cubicBezTo>
                  <a:cubicBezTo>
                    <a:pt x="4303" y="1212"/>
                    <a:pt x="4219" y="1015"/>
                    <a:pt x="4331" y="847"/>
                  </a:cubicBezTo>
                  <a:close/>
                  <a:moveTo>
                    <a:pt x="4303" y="2167"/>
                  </a:moveTo>
                  <a:cubicBezTo>
                    <a:pt x="4247" y="2111"/>
                    <a:pt x="4219" y="2055"/>
                    <a:pt x="4191" y="1970"/>
                  </a:cubicBezTo>
                  <a:cubicBezTo>
                    <a:pt x="4219" y="1942"/>
                    <a:pt x="4219" y="1886"/>
                    <a:pt x="4275" y="1886"/>
                  </a:cubicBezTo>
                  <a:cubicBezTo>
                    <a:pt x="4275" y="2026"/>
                    <a:pt x="4388" y="2055"/>
                    <a:pt x="4303" y="2167"/>
                  </a:cubicBezTo>
                  <a:close/>
                  <a:moveTo>
                    <a:pt x="4219" y="1296"/>
                  </a:moveTo>
                  <a:cubicBezTo>
                    <a:pt x="4359" y="1493"/>
                    <a:pt x="4219" y="1689"/>
                    <a:pt x="4134" y="1914"/>
                  </a:cubicBezTo>
                  <a:cubicBezTo>
                    <a:pt x="3994" y="1746"/>
                    <a:pt x="3994" y="1352"/>
                    <a:pt x="4219" y="1296"/>
                  </a:cubicBezTo>
                  <a:close/>
                  <a:moveTo>
                    <a:pt x="4106" y="987"/>
                  </a:moveTo>
                  <a:cubicBezTo>
                    <a:pt x="4106" y="1100"/>
                    <a:pt x="4050" y="1128"/>
                    <a:pt x="3994" y="1156"/>
                  </a:cubicBezTo>
                  <a:cubicBezTo>
                    <a:pt x="4022" y="1212"/>
                    <a:pt x="4050" y="1156"/>
                    <a:pt x="4078" y="1184"/>
                  </a:cubicBezTo>
                  <a:cubicBezTo>
                    <a:pt x="4050" y="1240"/>
                    <a:pt x="3994" y="1296"/>
                    <a:pt x="3994" y="1380"/>
                  </a:cubicBezTo>
                  <a:cubicBezTo>
                    <a:pt x="3909" y="1352"/>
                    <a:pt x="3938" y="1324"/>
                    <a:pt x="3825" y="1324"/>
                  </a:cubicBezTo>
                  <a:cubicBezTo>
                    <a:pt x="3909" y="1184"/>
                    <a:pt x="3909" y="1015"/>
                    <a:pt x="3994" y="903"/>
                  </a:cubicBezTo>
                  <a:cubicBezTo>
                    <a:pt x="4050" y="931"/>
                    <a:pt x="4022" y="1015"/>
                    <a:pt x="4106" y="987"/>
                  </a:cubicBezTo>
                  <a:close/>
                  <a:moveTo>
                    <a:pt x="3881" y="819"/>
                  </a:moveTo>
                  <a:cubicBezTo>
                    <a:pt x="3825" y="987"/>
                    <a:pt x="3713" y="1071"/>
                    <a:pt x="3656" y="1212"/>
                  </a:cubicBezTo>
                  <a:cubicBezTo>
                    <a:pt x="3741" y="1212"/>
                    <a:pt x="3769" y="1100"/>
                    <a:pt x="3769" y="1071"/>
                  </a:cubicBezTo>
                  <a:cubicBezTo>
                    <a:pt x="3797" y="1156"/>
                    <a:pt x="3684" y="1380"/>
                    <a:pt x="3628" y="1493"/>
                  </a:cubicBezTo>
                  <a:cubicBezTo>
                    <a:pt x="3600" y="1465"/>
                    <a:pt x="3628" y="1380"/>
                    <a:pt x="3516" y="1409"/>
                  </a:cubicBezTo>
                  <a:cubicBezTo>
                    <a:pt x="3572" y="1268"/>
                    <a:pt x="3628" y="1212"/>
                    <a:pt x="3628" y="1071"/>
                  </a:cubicBezTo>
                  <a:cubicBezTo>
                    <a:pt x="3769" y="1043"/>
                    <a:pt x="3713" y="847"/>
                    <a:pt x="3881" y="819"/>
                  </a:cubicBezTo>
                  <a:close/>
                  <a:moveTo>
                    <a:pt x="3459" y="1212"/>
                  </a:moveTo>
                  <a:cubicBezTo>
                    <a:pt x="3403" y="1212"/>
                    <a:pt x="3431" y="1156"/>
                    <a:pt x="3375" y="1156"/>
                  </a:cubicBezTo>
                  <a:cubicBezTo>
                    <a:pt x="3403" y="1071"/>
                    <a:pt x="3431" y="959"/>
                    <a:pt x="3488" y="847"/>
                  </a:cubicBezTo>
                  <a:cubicBezTo>
                    <a:pt x="3544" y="847"/>
                    <a:pt x="3600" y="847"/>
                    <a:pt x="3656" y="847"/>
                  </a:cubicBezTo>
                  <a:cubicBezTo>
                    <a:pt x="3600" y="959"/>
                    <a:pt x="3544" y="1128"/>
                    <a:pt x="3459" y="1212"/>
                  </a:cubicBezTo>
                  <a:close/>
                  <a:moveTo>
                    <a:pt x="3263" y="678"/>
                  </a:moveTo>
                  <a:cubicBezTo>
                    <a:pt x="3319" y="650"/>
                    <a:pt x="3431" y="678"/>
                    <a:pt x="3488" y="706"/>
                  </a:cubicBezTo>
                  <a:cubicBezTo>
                    <a:pt x="3459" y="762"/>
                    <a:pt x="3347" y="678"/>
                    <a:pt x="3263" y="734"/>
                  </a:cubicBezTo>
                  <a:cubicBezTo>
                    <a:pt x="3263" y="706"/>
                    <a:pt x="3263" y="706"/>
                    <a:pt x="3263" y="678"/>
                  </a:cubicBezTo>
                  <a:close/>
                  <a:moveTo>
                    <a:pt x="3234" y="1156"/>
                  </a:moveTo>
                  <a:cubicBezTo>
                    <a:pt x="3150" y="1156"/>
                    <a:pt x="3234" y="1043"/>
                    <a:pt x="3263" y="1015"/>
                  </a:cubicBezTo>
                  <a:cubicBezTo>
                    <a:pt x="3319" y="1043"/>
                    <a:pt x="3234" y="1100"/>
                    <a:pt x="3234" y="1156"/>
                  </a:cubicBezTo>
                  <a:close/>
                  <a:moveTo>
                    <a:pt x="3234" y="959"/>
                  </a:moveTo>
                  <a:cubicBezTo>
                    <a:pt x="3206" y="1071"/>
                    <a:pt x="3094" y="1156"/>
                    <a:pt x="3038" y="1296"/>
                  </a:cubicBezTo>
                  <a:cubicBezTo>
                    <a:pt x="3009" y="1156"/>
                    <a:pt x="3150" y="1043"/>
                    <a:pt x="3178" y="931"/>
                  </a:cubicBezTo>
                  <a:cubicBezTo>
                    <a:pt x="3206" y="931"/>
                    <a:pt x="3234" y="931"/>
                    <a:pt x="3234" y="959"/>
                  </a:cubicBezTo>
                  <a:close/>
                  <a:moveTo>
                    <a:pt x="2925" y="819"/>
                  </a:moveTo>
                  <a:cubicBezTo>
                    <a:pt x="2925" y="762"/>
                    <a:pt x="2953" y="734"/>
                    <a:pt x="2953" y="678"/>
                  </a:cubicBezTo>
                  <a:cubicBezTo>
                    <a:pt x="3009" y="650"/>
                    <a:pt x="3038" y="622"/>
                    <a:pt x="3122" y="622"/>
                  </a:cubicBezTo>
                  <a:cubicBezTo>
                    <a:pt x="3094" y="706"/>
                    <a:pt x="3066" y="819"/>
                    <a:pt x="2925" y="819"/>
                  </a:cubicBezTo>
                  <a:close/>
                  <a:moveTo>
                    <a:pt x="2953" y="538"/>
                  </a:moveTo>
                  <a:cubicBezTo>
                    <a:pt x="2869" y="566"/>
                    <a:pt x="2841" y="678"/>
                    <a:pt x="2756" y="706"/>
                  </a:cubicBezTo>
                  <a:cubicBezTo>
                    <a:pt x="2756" y="594"/>
                    <a:pt x="2869" y="566"/>
                    <a:pt x="2953" y="538"/>
                  </a:cubicBezTo>
                  <a:close/>
                  <a:moveTo>
                    <a:pt x="2756" y="2925"/>
                  </a:moveTo>
                  <a:cubicBezTo>
                    <a:pt x="2841" y="2925"/>
                    <a:pt x="2897" y="3122"/>
                    <a:pt x="2784" y="3122"/>
                  </a:cubicBezTo>
                  <a:cubicBezTo>
                    <a:pt x="2728" y="3038"/>
                    <a:pt x="2728" y="2981"/>
                    <a:pt x="2756" y="2925"/>
                  </a:cubicBezTo>
                  <a:close/>
                  <a:moveTo>
                    <a:pt x="2784" y="3599"/>
                  </a:moveTo>
                  <a:cubicBezTo>
                    <a:pt x="2869" y="3656"/>
                    <a:pt x="2869" y="3796"/>
                    <a:pt x="2784" y="3880"/>
                  </a:cubicBezTo>
                  <a:cubicBezTo>
                    <a:pt x="2700" y="3852"/>
                    <a:pt x="2700" y="3656"/>
                    <a:pt x="2784" y="3599"/>
                  </a:cubicBezTo>
                  <a:close/>
                  <a:moveTo>
                    <a:pt x="2672" y="11380"/>
                  </a:moveTo>
                  <a:cubicBezTo>
                    <a:pt x="2588" y="11324"/>
                    <a:pt x="2700" y="11239"/>
                    <a:pt x="2672" y="11127"/>
                  </a:cubicBezTo>
                  <a:cubicBezTo>
                    <a:pt x="2784" y="11239"/>
                    <a:pt x="2672" y="11239"/>
                    <a:pt x="2672" y="11380"/>
                  </a:cubicBezTo>
                  <a:close/>
                  <a:moveTo>
                    <a:pt x="2616" y="10565"/>
                  </a:moveTo>
                  <a:cubicBezTo>
                    <a:pt x="2672" y="10509"/>
                    <a:pt x="2700" y="10678"/>
                    <a:pt x="2672" y="10706"/>
                  </a:cubicBezTo>
                  <a:cubicBezTo>
                    <a:pt x="2588" y="10706"/>
                    <a:pt x="2672" y="10593"/>
                    <a:pt x="2616" y="10565"/>
                  </a:cubicBezTo>
                  <a:close/>
                  <a:moveTo>
                    <a:pt x="2616" y="8627"/>
                  </a:moveTo>
                  <a:cubicBezTo>
                    <a:pt x="2672" y="8655"/>
                    <a:pt x="2728" y="8740"/>
                    <a:pt x="2672" y="8768"/>
                  </a:cubicBezTo>
                  <a:cubicBezTo>
                    <a:pt x="2644" y="8740"/>
                    <a:pt x="2616" y="8683"/>
                    <a:pt x="2616" y="8627"/>
                  </a:cubicBezTo>
                  <a:close/>
                  <a:moveTo>
                    <a:pt x="2616" y="4302"/>
                  </a:moveTo>
                  <a:cubicBezTo>
                    <a:pt x="2531" y="4161"/>
                    <a:pt x="2616" y="4049"/>
                    <a:pt x="2644" y="3908"/>
                  </a:cubicBezTo>
                  <a:cubicBezTo>
                    <a:pt x="2756" y="4049"/>
                    <a:pt x="2644" y="4161"/>
                    <a:pt x="2616" y="4302"/>
                  </a:cubicBezTo>
                  <a:close/>
                  <a:moveTo>
                    <a:pt x="2616" y="3262"/>
                  </a:moveTo>
                  <a:cubicBezTo>
                    <a:pt x="2672" y="3319"/>
                    <a:pt x="2672" y="3403"/>
                    <a:pt x="2644" y="3487"/>
                  </a:cubicBezTo>
                  <a:cubicBezTo>
                    <a:pt x="2531" y="3459"/>
                    <a:pt x="2588" y="3347"/>
                    <a:pt x="2616" y="3262"/>
                  </a:cubicBezTo>
                  <a:close/>
                  <a:moveTo>
                    <a:pt x="2588" y="1465"/>
                  </a:moveTo>
                  <a:cubicBezTo>
                    <a:pt x="2616" y="1409"/>
                    <a:pt x="2616" y="1352"/>
                    <a:pt x="2644" y="1296"/>
                  </a:cubicBezTo>
                  <a:cubicBezTo>
                    <a:pt x="2728" y="1324"/>
                    <a:pt x="2644" y="1437"/>
                    <a:pt x="2588" y="1465"/>
                  </a:cubicBezTo>
                  <a:close/>
                  <a:moveTo>
                    <a:pt x="2616" y="987"/>
                  </a:moveTo>
                  <a:cubicBezTo>
                    <a:pt x="2672" y="987"/>
                    <a:pt x="2616" y="1043"/>
                    <a:pt x="2616" y="1071"/>
                  </a:cubicBezTo>
                  <a:cubicBezTo>
                    <a:pt x="2559" y="1043"/>
                    <a:pt x="2616" y="1015"/>
                    <a:pt x="2616" y="987"/>
                  </a:cubicBezTo>
                  <a:close/>
                  <a:moveTo>
                    <a:pt x="2503" y="1577"/>
                  </a:moveTo>
                  <a:cubicBezTo>
                    <a:pt x="2531" y="1689"/>
                    <a:pt x="2559" y="1633"/>
                    <a:pt x="2616" y="1605"/>
                  </a:cubicBezTo>
                  <a:cubicBezTo>
                    <a:pt x="2616" y="1689"/>
                    <a:pt x="2588" y="1717"/>
                    <a:pt x="2531" y="1774"/>
                  </a:cubicBezTo>
                  <a:cubicBezTo>
                    <a:pt x="2531" y="1717"/>
                    <a:pt x="2447" y="1661"/>
                    <a:pt x="2503" y="1577"/>
                  </a:cubicBezTo>
                  <a:close/>
                  <a:moveTo>
                    <a:pt x="2531" y="4526"/>
                  </a:moveTo>
                  <a:cubicBezTo>
                    <a:pt x="2503" y="4470"/>
                    <a:pt x="2419" y="4358"/>
                    <a:pt x="2503" y="4274"/>
                  </a:cubicBezTo>
                  <a:cubicBezTo>
                    <a:pt x="2503" y="4358"/>
                    <a:pt x="2588" y="4442"/>
                    <a:pt x="2531" y="4526"/>
                  </a:cubicBezTo>
                  <a:close/>
                  <a:moveTo>
                    <a:pt x="2503" y="1774"/>
                  </a:moveTo>
                  <a:cubicBezTo>
                    <a:pt x="2531" y="1858"/>
                    <a:pt x="2503" y="1942"/>
                    <a:pt x="2447" y="1942"/>
                  </a:cubicBezTo>
                  <a:cubicBezTo>
                    <a:pt x="2447" y="1886"/>
                    <a:pt x="2475" y="1830"/>
                    <a:pt x="2503" y="1774"/>
                  </a:cubicBezTo>
                  <a:close/>
                  <a:moveTo>
                    <a:pt x="2419" y="1156"/>
                  </a:moveTo>
                  <a:cubicBezTo>
                    <a:pt x="2419" y="1128"/>
                    <a:pt x="2447" y="1240"/>
                    <a:pt x="2363" y="1240"/>
                  </a:cubicBezTo>
                  <a:cubicBezTo>
                    <a:pt x="2363" y="1184"/>
                    <a:pt x="2391" y="1184"/>
                    <a:pt x="2419" y="1156"/>
                  </a:cubicBezTo>
                  <a:close/>
                  <a:moveTo>
                    <a:pt x="2334" y="1240"/>
                  </a:moveTo>
                  <a:cubicBezTo>
                    <a:pt x="2391" y="1240"/>
                    <a:pt x="2391" y="1240"/>
                    <a:pt x="2391" y="1296"/>
                  </a:cubicBezTo>
                  <a:cubicBezTo>
                    <a:pt x="2391" y="1296"/>
                    <a:pt x="2334" y="1296"/>
                    <a:pt x="2334" y="1324"/>
                  </a:cubicBezTo>
                  <a:cubicBezTo>
                    <a:pt x="2306" y="1324"/>
                    <a:pt x="2334" y="1296"/>
                    <a:pt x="2363" y="1296"/>
                  </a:cubicBezTo>
                  <a:cubicBezTo>
                    <a:pt x="2334" y="1268"/>
                    <a:pt x="2334" y="1268"/>
                    <a:pt x="2334" y="1240"/>
                  </a:cubicBezTo>
                  <a:close/>
                  <a:moveTo>
                    <a:pt x="2363" y="1549"/>
                  </a:moveTo>
                  <a:cubicBezTo>
                    <a:pt x="2391" y="1717"/>
                    <a:pt x="2222" y="1970"/>
                    <a:pt x="2138" y="2111"/>
                  </a:cubicBezTo>
                  <a:cubicBezTo>
                    <a:pt x="2138" y="2055"/>
                    <a:pt x="2138" y="1998"/>
                    <a:pt x="2138" y="1942"/>
                  </a:cubicBezTo>
                  <a:cubicBezTo>
                    <a:pt x="2278" y="1886"/>
                    <a:pt x="2306" y="1689"/>
                    <a:pt x="2363" y="1549"/>
                  </a:cubicBezTo>
                  <a:close/>
                  <a:moveTo>
                    <a:pt x="2334" y="1324"/>
                  </a:moveTo>
                  <a:cubicBezTo>
                    <a:pt x="2306" y="1352"/>
                    <a:pt x="2334" y="1437"/>
                    <a:pt x="2278" y="1465"/>
                  </a:cubicBezTo>
                  <a:cubicBezTo>
                    <a:pt x="2306" y="1409"/>
                    <a:pt x="2250" y="1324"/>
                    <a:pt x="2334" y="1324"/>
                  </a:cubicBezTo>
                  <a:close/>
                  <a:moveTo>
                    <a:pt x="2250" y="987"/>
                  </a:moveTo>
                  <a:cubicBezTo>
                    <a:pt x="2306" y="1043"/>
                    <a:pt x="2222" y="1184"/>
                    <a:pt x="2194" y="1240"/>
                  </a:cubicBezTo>
                  <a:cubicBezTo>
                    <a:pt x="2166" y="1184"/>
                    <a:pt x="2222" y="1100"/>
                    <a:pt x="2250" y="987"/>
                  </a:cubicBezTo>
                  <a:close/>
                  <a:moveTo>
                    <a:pt x="2109" y="1409"/>
                  </a:moveTo>
                  <a:cubicBezTo>
                    <a:pt x="2109" y="1380"/>
                    <a:pt x="2138" y="1380"/>
                    <a:pt x="2138" y="1380"/>
                  </a:cubicBezTo>
                  <a:cubicBezTo>
                    <a:pt x="2138" y="1380"/>
                    <a:pt x="2166" y="1380"/>
                    <a:pt x="2166" y="1380"/>
                  </a:cubicBezTo>
                  <a:cubicBezTo>
                    <a:pt x="2166" y="1437"/>
                    <a:pt x="2138" y="1493"/>
                    <a:pt x="2081" y="1493"/>
                  </a:cubicBezTo>
                  <a:cubicBezTo>
                    <a:pt x="2053" y="1437"/>
                    <a:pt x="2166" y="1437"/>
                    <a:pt x="2109" y="1409"/>
                  </a:cubicBezTo>
                  <a:close/>
                  <a:moveTo>
                    <a:pt x="1800" y="2785"/>
                  </a:moveTo>
                  <a:cubicBezTo>
                    <a:pt x="1800" y="2757"/>
                    <a:pt x="1800" y="2532"/>
                    <a:pt x="1913" y="2504"/>
                  </a:cubicBezTo>
                  <a:cubicBezTo>
                    <a:pt x="1941" y="2616"/>
                    <a:pt x="1800" y="2672"/>
                    <a:pt x="1800" y="2785"/>
                  </a:cubicBezTo>
                  <a:close/>
                  <a:moveTo>
                    <a:pt x="2053" y="2392"/>
                  </a:moveTo>
                  <a:cubicBezTo>
                    <a:pt x="1969" y="2335"/>
                    <a:pt x="2025" y="2279"/>
                    <a:pt x="2025" y="2195"/>
                  </a:cubicBezTo>
                  <a:cubicBezTo>
                    <a:pt x="2081" y="2195"/>
                    <a:pt x="2025" y="2335"/>
                    <a:pt x="2053" y="2392"/>
                  </a:cubicBezTo>
                  <a:close/>
                  <a:moveTo>
                    <a:pt x="2109" y="3431"/>
                  </a:moveTo>
                  <a:cubicBezTo>
                    <a:pt x="2081" y="3403"/>
                    <a:pt x="2081" y="3319"/>
                    <a:pt x="2081" y="3290"/>
                  </a:cubicBezTo>
                  <a:cubicBezTo>
                    <a:pt x="2138" y="3319"/>
                    <a:pt x="2109" y="3375"/>
                    <a:pt x="2109" y="3431"/>
                  </a:cubicBezTo>
                  <a:close/>
                  <a:moveTo>
                    <a:pt x="2109" y="3543"/>
                  </a:moveTo>
                  <a:cubicBezTo>
                    <a:pt x="2166" y="3571"/>
                    <a:pt x="2109" y="3627"/>
                    <a:pt x="2109" y="3684"/>
                  </a:cubicBezTo>
                  <a:cubicBezTo>
                    <a:pt x="2081" y="3656"/>
                    <a:pt x="2081" y="3571"/>
                    <a:pt x="2109" y="3543"/>
                  </a:cubicBezTo>
                  <a:close/>
                  <a:moveTo>
                    <a:pt x="2109" y="3712"/>
                  </a:moveTo>
                  <a:cubicBezTo>
                    <a:pt x="2166" y="3796"/>
                    <a:pt x="2138" y="3824"/>
                    <a:pt x="2138" y="3936"/>
                  </a:cubicBezTo>
                  <a:cubicBezTo>
                    <a:pt x="2081" y="3880"/>
                    <a:pt x="2109" y="3796"/>
                    <a:pt x="2109" y="3712"/>
                  </a:cubicBezTo>
                  <a:close/>
                  <a:moveTo>
                    <a:pt x="2166" y="4189"/>
                  </a:moveTo>
                  <a:cubicBezTo>
                    <a:pt x="2109" y="4133"/>
                    <a:pt x="2138" y="4021"/>
                    <a:pt x="2109" y="3993"/>
                  </a:cubicBezTo>
                  <a:cubicBezTo>
                    <a:pt x="2166" y="3965"/>
                    <a:pt x="2166" y="4189"/>
                    <a:pt x="2166" y="4189"/>
                  </a:cubicBezTo>
                  <a:close/>
                  <a:moveTo>
                    <a:pt x="2222" y="2335"/>
                  </a:moveTo>
                  <a:cubicBezTo>
                    <a:pt x="2278" y="2335"/>
                    <a:pt x="2250" y="2644"/>
                    <a:pt x="2194" y="2757"/>
                  </a:cubicBezTo>
                  <a:cubicBezTo>
                    <a:pt x="2109" y="2616"/>
                    <a:pt x="2222" y="2420"/>
                    <a:pt x="2222" y="2335"/>
                  </a:cubicBezTo>
                  <a:close/>
                  <a:moveTo>
                    <a:pt x="2250" y="3066"/>
                  </a:moveTo>
                  <a:cubicBezTo>
                    <a:pt x="2334" y="3150"/>
                    <a:pt x="2166" y="3347"/>
                    <a:pt x="2278" y="3459"/>
                  </a:cubicBezTo>
                  <a:cubicBezTo>
                    <a:pt x="2278" y="3599"/>
                    <a:pt x="2278" y="3684"/>
                    <a:pt x="2250" y="3796"/>
                  </a:cubicBezTo>
                  <a:cubicBezTo>
                    <a:pt x="2222" y="3599"/>
                    <a:pt x="2166" y="3319"/>
                    <a:pt x="2250" y="3066"/>
                  </a:cubicBezTo>
                  <a:close/>
                  <a:moveTo>
                    <a:pt x="2306" y="4470"/>
                  </a:moveTo>
                  <a:cubicBezTo>
                    <a:pt x="2278" y="4358"/>
                    <a:pt x="2194" y="4049"/>
                    <a:pt x="2334" y="3965"/>
                  </a:cubicBezTo>
                  <a:cubicBezTo>
                    <a:pt x="2391" y="4105"/>
                    <a:pt x="2306" y="4302"/>
                    <a:pt x="2306" y="4470"/>
                  </a:cubicBezTo>
                  <a:close/>
                  <a:moveTo>
                    <a:pt x="2419" y="6071"/>
                  </a:moveTo>
                  <a:cubicBezTo>
                    <a:pt x="2334" y="5846"/>
                    <a:pt x="2447" y="5678"/>
                    <a:pt x="2363" y="5538"/>
                  </a:cubicBezTo>
                  <a:cubicBezTo>
                    <a:pt x="2419" y="5425"/>
                    <a:pt x="2334" y="5369"/>
                    <a:pt x="2363" y="5285"/>
                  </a:cubicBezTo>
                  <a:cubicBezTo>
                    <a:pt x="2363" y="5257"/>
                    <a:pt x="2306" y="5257"/>
                    <a:pt x="2334" y="5200"/>
                  </a:cubicBezTo>
                  <a:cubicBezTo>
                    <a:pt x="2391" y="5172"/>
                    <a:pt x="2363" y="5088"/>
                    <a:pt x="2391" y="5032"/>
                  </a:cubicBezTo>
                  <a:cubicBezTo>
                    <a:pt x="2475" y="5032"/>
                    <a:pt x="2503" y="5004"/>
                    <a:pt x="2531" y="4948"/>
                  </a:cubicBezTo>
                  <a:cubicBezTo>
                    <a:pt x="2588" y="5144"/>
                    <a:pt x="2503" y="5313"/>
                    <a:pt x="2531" y="5453"/>
                  </a:cubicBezTo>
                  <a:cubicBezTo>
                    <a:pt x="2588" y="5481"/>
                    <a:pt x="2588" y="5397"/>
                    <a:pt x="2616" y="5453"/>
                  </a:cubicBezTo>
                  <a:cubicBezTo>
                    <a:pt x="2616" y="5509"/>
                    <a:pt x="2644" y="5538"/>
                    <a:pt x="2644" y="5594"/>
                  </a:cubicBezTo>
                  <a:cubicBezTo>
                    <a:pt x="2644" y="5622"/>
                    <a:pt x="2588" y="5650"/>
                    <a:pt x="2559" y="5678"/>
                  </a:cubicBezTo>
                  <a:cubicBezTo>
                    <a:pt x="2559" y="5762"/>
                    <a:pt x="2644" y="5762"/>
                    <a:pt x="2616" y="5846"/>
                  </a:cubicBezTo>
                  <a:cubicBezTo>
                    <a:pt x="2475" y="5846"/>
                    <a:pt x="2616" y="6071"/>
                    <a:pt x="2559" y="6071"/>
                  </a:cubicBezTo>
                  <a:cubicBezTo>
                    <a:pt x="2559" y="6043"/>
                    <a:pt x="2559" y="6015"/>
                    <a:pt x="2531" y="6015"/>
                  </a:cubicBezTo>
                  <a:cubicBezTo>
                    <a:pt x="2475" y="6043"/>
                    <a:pt x="2419" y="6099"/>
                    <a:pt x="2447" y="6184"/>
                  </a:cubicBezTo>
                  <a:cubicBezTo>
                    <a:pt x="2419" y="6184"/>
                    <a:pt x="2334" y="6071"/>
                    <a:pt x="2419" y="6071"/>
                  </a:cubicBezTo>
                  <a:close/>
                  <a:moveTo>
                    <a:pt x="2475" y="7363"/>
                  </a:moveTo>
                  <a:cubicBezTo>
                    <a:pt x="2475" y="7307"/>
                    <a:pt x="2419" y="7279"/>
                    <a:pt x="2447" y="7195"/>
                  </a:cubicBezTo>
                  <a:cubicBezTo>
                    <a:pt x="2447" y="7195"/>
                    <a:pt x="2447" y="7223"/>
                    <a:pt x="2475" y="7223"/>
                  </a:cubicBezTo>
                  <a:cubicBezTo>
                    <a:pt x="2503" y="7110"/>
                    <a:pt x="2475" y="7054"/>
                    <a:pt x="2419" y="6942"/>
                  </a:cubicBezTo>
                  <a:cubicBezTo>
                    <a:pt x="2475" y="6858"/>
                    <a:pt x="2503" y="6801"/>
                    <a:pt x="2419" y="6745"/>
                  </a:cubicBezTo>
                  <a:cubicBezTo>
                    <a:pt x="2475" y="6661"/>
                    <a:pt x="2419" y="6521"/>
                    <a:pt x="2447" y="6464"/>
                  </a:cubicBezTo>
                  <a:cubicBezTo>
                    <a:pt x="2475" y="6493"/>
                    <a:pt x="2503" y="6549"/>
                    <a:pt x="2531" y="6577"/>
                  </a:cubicBezTo>
                  <a:cubicBezTo>
                    <a:pt x="2531" y="6661"/>
                    <a:pt x="2475" y="6633"/>
                    <a:pt x="2475" y="6689"/>
                  </a:cubicBezTo>
                  <a:cubicBezTo>
                    <a:pt x="2503" y="6745"/>
                    <a:pt x="2531" y="6773"/>
                    <a:pt x="2559" y="6830"/>
                  </a:cubicBezTo>
                  <a:cubicBezTo>
                    <a:pt x="2531" y="7026"/>
                    <a:pt x="2588" y="7279"/>
                    <a:pt x="2475" y="7363"/>
                  </a:cubicBezTo>
                  <a:close/>
                  <a:moveTo>
                    <a:pt x="2531" y="7504"/>
                  </a:moveTo>
                  <a:cubicBezTo>
                    <a:pt x="2559" y="7560"/>
                    <a:pt x="2531" y="7644"/>
                    <a:pt x="2531" y="7728"/>
                  </a:cubicBezTo>
                  <a:cubicBezTo>
                    <a:pt x="2475" y="7644"/>
                    <a:pt x="2503" y="7616"/>
                    <a:pt x="2531" y="7504"/>
                  </a:cubicBezTo>
                  <a:close/>
                  <a:moveTo>
                    <a:pt x="2363" y="11071"/>
                  </a:moveTo>
                  <a:cubicBezTo>
                    <a:pt x="2475" y="11099"/>
                    <a:pt x="2503" y="11352"/>
                    <a:pt x="2588" y="11492"/>
                  </a:cubicBezTo>
                  <a:cubicBezTo>
                    <a:pt x="2531" y="11492"/>
                    <a:pt x="2531" y="11464"/>
                    <a:pt x="2531" y="11436"/>
                  </a:cubicBezTo>
                  <a:cubicBezTo>
                    <a:pt x="2306" y="11520"/>
                    <a:pt x="2559" y="11829"/>
                    <a:pt x="2503" y="12054"/>
                  </a:cubicBezTo>
                  <a:cubicBezTo>
                    <a:pt x="2503" y="12082"/>
                    <a:pt x="2559" y="12110"/>
                    <a:pt x="2588" y="12138"/>
                  </a:cubicBezTo>
                  <a:cubicBezTo>
                    <a:pt x="2559" y="12307"/>
                    <a:pt x="2700" y="12419"/>
                    <a:pt x="2672" y="12560"/>
                  </a:cubicBezTo>
                  <a:cubicBezTo>
                    <a:pt x="2531" y="12447"/>
                    <a:pt x="2531" y="12082"/>
                    <a:pt x="2419" y="11970"/>
                  </a:cubicBezTo>
                  <a:cubicBezTo>
                    <a:pt x="2391" y="11633"/>
                    <a:pt x="2391" y="11436"/>
                    <a:pt x="2363" y="11071"/>
                  </a:cubicBezTo>
                  <a:close/>
                  <a:moveTo>
                    <a:pt x="2419" y="17559"/>
                  </a:moveTo>
                  <a:cubicBezTo>
                    <a:pt x="2447" y="17616"/>
                    <a:pt x="2475" y="17700"/>
                    <a:pt x="2475" y="17784"/>
                  </a:cubicBezTo>
                  <a:cubicBezTo>
                    <a:pt x="2447" y="17784"/>
                    <a:pt x="2419" y="17812"/>
                    <a:pt x="2419" y="17812"/>
                  </a:cubicBezTo>
                  <a:cubicBezTo>
                    <a:pt x="2363" y="17812"/>
                    <a:pt x="2391" y="17616"/>
                    <a:pt x="2419" y="17559"/>
                  </a:cubicBezTo>
                  <a:close/>
                  <a:moveTo>
                    <a:pt x="2391" y="17925"/>
                  </a:moveTo>
                  <a:cubicBezTo>
                    <a:pt x="2475" y="18065"/>
                    <a:pt x="2391" y="18205"/>
                    <a:pt x="2503" y="18318"/>
                  </a:cubicBezTo>
                  <a:cubicBezTo>
                    <a:pt x="2475" y="18402"/>
                    <a:pt x="2419" y="18402"/>
                    <a:pt x="2419" y="18458"/>
                  </a:cubicBezTo>
                  <a:cubicBezTo>
                    <a:pt x="2447" y="18514"/>
                    <a:pt x="2419" y="18599"/>
                    <a:pt x="2419" y="18683"/>
                  </a:cubicBezTo>
                  <a:cubicBezTo>
                    <a:pt x="2363" y="18374"/>
                    <a:pt x="2363" y="18177"/>
                    <a:pt x="2391" y="17925"/>
                  </a:cubicBezTo>
                  <a:close/>
                  <a:moveTo>
                    <a:pt x="2334" y="19413"/>
                  </a:moveTo>
                  <a:cubicBezTo>
                    <a:pt x="2278" y="19385"/>
                    <a:pt x="2306" y="19329"/>
                    <a:pt x="2334" y="19301"/>
                  </a:cubicBezTo>
                  <a:cubicBezTo>
                    <a:pt x="2419" y="19329"/>
                    <a:pt x="2334" y="19357"/>
                    <a:pt x="2334" y="19413"/>
                  </a:cubicBezTo>
                  <a:close/>
                  <a:moveTo>
                    <a:pt x="2503" y="19132"/>
                  </a:moveTo>
                  <a:cubicBezTo>
                    <a:pt x="2419" y="19048"/>
                    <a:pt x="2391" y="18964"/>
                    <a:pt x="2363" y="18851"/>
                  </a:cubicBezTo>
                  <a:cubicBezTo>
                    <a:pt x="2447" y="18908"/>
                    <a:pt x="2475" y="18908"/>
                    <a:pt x="2559" y="18880"/>
                  </a:cubicBezTo>
                  <a:cubicBezTo>
                    <a:pt x="2531" y="18936"/>
                    <a:pt x="2559" y="19076"/>
                    <a:pt x="2503" y="19132"/>
                  </a:cubicBezTo>
                  <a:close/>
                  <a:moveTo>
                    <a:pt x="2588" y="20172"/>
                  </a:moveTo>
                  <a:cubicBezTo>
                    <a:pt x="2616" y="20200"/>
                    <a:pt x="2616" y="20256"/>
                    <a:pt x="2644" y="20312"/>
                  </a:cubicBezTo>
                  <a:cubicBezTo>
                    <a:pt x="2588" y="20312"/>
                    <a:pt x="2588" y="20228"/>
                    <a:pt x="2588" y="20172"/>
                  </a:cubicBezTo>
                  <a:close/>
                  <a:moveTo>
                    <a:pt x="2616" y="19806"/>
                  </a:moveTo>
                  <a:cubicBezTo>
                    <a:pt x="2672" y="19750"/>
                    <a:pt x="2672" y="19891"/>
                    <a:pt x="2700" y="19919"/>
                  </a:cubicBezTo>
                  <a:cubicBezTo>
                    <a:pt x="2616" y="19919"/>
                    <a:pt x="2672" y="19835"/>
                    <a:pt x="2616" y="19806"/>
                  </a:cubicBezTo>
                  <a:close/>
                  <a:moveTo>
                    <a:pt x="2672" y="19554"/>
                  </a:moveTo>
                  <a:cubicBezTo>
                    <a:pt x="2616" y="19469"/>
                    <a:pt x="2559" y="19385"/>
                    <a:pt x="2531" y="19245"/>
                  </a:cubicBezTo>
                  <a:cubicBezTo>
                    <a:pt x="2588" y="19188"/>
                    <a:pt x="2644" y="19160"/>
                    <a:pt x="2644" y="19048"/>
                  </a:cubicBezTo>
                  <a:cubicBezTo>
                    <a:pt x="2756" y="19076"/>
                    <a:pt x="2672" y="19160"/>
                    <a:pt x="2672" y="19245"/>
                  </a:cubicBezTo>
                  <a:cubicBezTo>
                    <a:pt x="2700" y="19357"/>
                    <a:pt x="2813" y="19469"/>
                    <a:pt x="2672" y="19554"/>
                  </a:cubicBezTo>
                  <a:close/>
                  <a:moveTo>
                    <a:pt x="2756" y="19554"/>
                  </a:moveTo>
                  <a:cubicBezTo>
                    <a:pt x="2813" y="19638"/>
                    <a:pt x="2897" y="19806"/>
                    <a:pt x="2841" y="19919"/>
                  </a:cubicBezTo>
                  <a:cubicBezTo>
                    <a:pt x="2813" y="19806"/>
                    <a:pt x="2672" y="19722"/>
                    <a:pt x="2756" y="19554"/>
                  </a:cubicBezTo>
                  <a:close/>
                  <a:moveTo>
                    <a:pt x="2756" y="20593"/>
                  </a:moveTo>
                  <a:cubicBezTo>
                    <a:pt x="2756" y="20593"/>
                    <a:pt x="2784" y="20593"/>
                    <a:pt x="2784" y="20593"/>
                  </a:cubicBezTo>
                  <a:cubicBezTo>
                    <a:pt x="2813" y="20649"/>
                    <a:pt x="2756" y="20649"/>
                    <a:pt x="2784" y="20677"/>
                  </a:cubicBezTo>
                  <a:cubicBezTo>
                    <a:pt x="2756" y="20677"/>
                    <a:pt x="2756" y="20621"/>
                    <a:pt x="2756" y="20593"/>
                  </a:cubicBezTo>
                  <a:close/>
                  <a:moveTo>
                    <a:pt x="2869" y="20958"/>
                  </a:moveTo>
                  <a:cubicBezTo>
                    <a:pt x="2869" y="21014"/>
                    <a:pt x="2784" y="20958"/>
                    <a:pt x="2784" y="20930"/>
                  </a:cubicBezTo>
                  <a:cubicBezTo>
                    <a:pt x="2784" y="20846"/>
                    <a:pt x="2869" y="20874"/>
                    <a:pt x="2869" y="20790"/>
                  </a:cubicBezTo>
                  <a:cubicBezTo>
                    <a:pt x="2981" y="20790"/>
                    <a:pt x="2784" y="20958"/>
                    <a:pt x="2869" y="20958"/>
                  </a:cubicBezTo>
                  <a:close/>
                  <a:moveTo>
                    <a:pt x="2953" y="20115"/>
                  </a:moveTo>
                  <a:cubicBezTo>
                    <a:pt x="2897" y="20115"/>
                    <a:pt x="2897" y="20003"/>
                    <a:pt x="2925" y="19975"/>
                  </a:cubicBezTo>
                  <a:cubicBezTo>
                    <a:pt x="2953" y="20003"/>
                    <a:pt x="2981" y="20059"/>
                    <a:pt x="2953" y="20115"/>
                  </a:cubicBezTo>
                  <a:close/>
                  <a:moveTo>
                    <a:pt x="2869" y="19160"/>
                  </a:moveTo>
                  <a:cubicBezTo>
                    <a:pt x="2841" y="19076"/>
                    <a:pt x="2813" y="19020"/>
                    <a:pt x="2784" y="18908"/>
                  </a:cubicBezTo>
                  <a:cubicBezTo>
                    <a:pt x="2813" y="18908"/>
                    <a:pt x="2841" y="18936"/>
                    <a:pt x="2869" y="18936"/>
                  </a:cubicBezTo>
                  <a:cubicBezTo>
                    <a:pt x="2925" y="18823"/>
                    <a:pt x="2841" y="18711"/>
                    <a:pt x="2869" y="18627"/>
                  </a:cubicBezTo>
                  <a:cubicBezTo>
                    <a:pt x="2869" y="18486"/>
                    <a:pt x="3009" y="18402"/>
                    <a:pt x="2953" y="18318"/>
                  </a:cubicBezTo>
                  <a:cubicBezTo>
                    <a:pt x="2925" y="18290"/>
                    <a:pt x="2981" y="18290"/>
                    <a:pt x="3009" y="18290"/>
                  </a:cubicBezTo>
                  <a:cubicBezTo>
                    <a:pt x="3009" y="18233"/>
                    <a:pt x="2953" y="18177"/>
                    <a:pt x="3009" y="18149"/>
                  </a:cubicBezTo>
                  <a:cubicBezTo>
                    <a:pt x="3066" y="18486"/>
                    <a:pt x="3094" y="18908"/>
                    <a:pt x="2869" y="19160"/>
                  </a:cubicBezTo>
                  <a:close/>
                  <a:moveTo>
                    <a:pt x="2953" y="20143"/>
                  </a:moveTo>
                  <a:cubicBezTo>
                    <a:pt x="3009" y="20143"/>
                    <a:pt x="3009" y="20200"/>
                    <a:pt x="3009" y="20256"/>
                  </a:cubicBezTo>
                  <a:cubicBezTo>
                    <a:pt x="2953" y="20256"/>
                    <a:pt x="2953" y="20200"/>
                    <a:pt x="2953" y="20143"/>
                  </a:cubicBezTo>
                  <a:close/>
                  <a:moveTo>
                    <a:pt x="3009" y="20621"/>
                  </a:moveTo>
                  <a:cubicBezTo>
                    <a:pt x="2981" y="20621"/>
                    <a:pt x="2953" y="20565"/>
                    <a:pt x="2981" y="20537"/>
                  </a:cubicBezTo>
                  <a:cubicBezTo>
                    <a:pt x="3009" y="20537"/>
                    <a:pt x="3038" y="20593"/>
                    <a:pt x="3009" y="20621"/>
                  </a:cubicBezTo>
                  <a:close/>
                  <a:moveTo>
                    <a:pt x="3122" y="20200"/>
                  </a:moveTo>
                  <a:cubicBezTo>
                    <a:pt x="3150" y="20200"/>
                    <a:pt x="3178" y="20200"/>
                    <a:pt x="3178" y="20200"/>
                  </a:cubicBezTo>
                  <a:cubicBezTo>
                    <a:pt x="3178" y="20284"/>
                    <a:pt x="3206" y="20284"/>
                    <a:pt x="3206" y="20340"/>
                  </a:cubicBezTo>
                  <a:cubicBezTo>
                    <a:pt x="3150" y="20340"/>
                    <a:pt x="3122" y="20284"/>
                    <a:pt x="3122" y="20200"/>
                  </a:cubicBezTo>
                  <a:close/>
                  <a:moveTo>
                    <a:pt x="3122" y="19919"/>
                  </a:moveTo>
                  <a:cubicBezTo>
                    <a:pt x="3122" y="19835"/>
                    <a:pt x="3038" y="19806"/>
                    <a:pt x="3038" y="19694"/>
                  </a:cubicBezTo>
                  <a:cubicBezTo>
                    <a:pt x="3122" y="19666"/>
                    <a:pt x="3150" y="19694"/>
                    <a:pt x="3263" y="19694"/>
                  </a:cubicBezTo>
                  <a:cubicBezTo>
                    <a:pt x="3263" y="19778"/>
                    <a:pt x="3206" y="19891"/>
                    <a:pt x="3122" y="19919"/>
                  </a:cubicBezTo>
                  <a:close/>
                  <a:moveTo>
                    <a:pt x="3263" y="19947"/>
                  </a:moveTo>
                  <a:cubicBezTo>
                    <a:pt x="3319" y="20003"/>
                    <a:pt x="3403" y="20143"/>
                    <a:pt x="3319" y="20200"/>
                  </a:cubicBezTo>
                  <a:cubicBezTo>
                    <a:pt x="3206" y="20200"/>
                    <a:pt x="3234" y="20031"/>
                    <a:pt x="3263" y="19947"/>
                  </a:cubicBezTo>
                  <a:close/>
                  <a:moveTo>
                    <a:pt x="3263" y="20621"/>
                  </a:moveTo>
                  <a:cubicBezTo>
                    <a:pt x="3263" y="20565"/>
                    <a:pt x="3291" y="20537"/>
                    <a:pt x="3319" y="20537"/>
                  </a:cubicBezTo>
                  <a:cubicBezTo>
                    <a:pt x="3319" y="20565"/>
                    <a:pt x="3319" y="20621"/>
                    <a:pt x="3263" y="20621"/>
                  </a:cubicBezTo>
                  <a:close/>
                  <a:moveTo>
                    <a:pt x="3319" y="20790"/>
                  </a:moveTo>
                  <a:cubicBezTo>
                    <a:pt x="3347" y="20733"/>
                    <a:pt x="3291" y="20733"/>
                    <a:pt x="3319" y="20677"/>
                  </a:cubicBezTo>
                  <a:cubicBezTo>
                    <a:pt x="3347" y="20677"/>
                    <a:pt x="3375" y="20649"/>
                    <a:pt x="3403" y="20677"/>
                  </a:cubicBezTo>
                  <a:cubicBezTo>
                    <a:pt x="3375" y="20733"/>
                    <a:pt x="3403" y="20790"/>
                    <a:pt x="3319" y="20790"/>
                  </a:cubicBezTo>
                  <a:close/>
                  <a:moveTo>
                    <a:pt x="3572" y="20115"/>
                  </a:moveTo>
                  <a:cubicBezTo>
                    <a:pt x="3544" y="20059"/>
                    <a:pt x="3628" y="20059"/>
                    <a:pt x="3628" y="20003"/>
                  </a:cubicBezTo>
                  <a:cubicBezTo>
                    <a:pt x="3628" y="19947"/>
                    <a:pt x="3544" y="19947"/>
                    <a:pt x="3488" y="19947"/>
                  </a:cubicBezTo>
                  <a:cubicBezTo>
                    <a:pt x="3459" y="19891"/>
                    <a:pt x="3431" y="19806"/>
                    <a:pt x="3375" y="19694"/>
                  </a:cubicBezTo>
                  <a:cubicBezTo>
                    <a:pt x="3544" y="19722"/>
                    <a:pt x="3713" y="19722"/>
                    <a:pt x="3825" y="19778"/>
                  </a:cubicBezTo>
                  <a:cubicBezTo>
                    <a:pt x="3825" y="19975"/>
                    <a:pt x="3600" y="20003"/>
                    <a:pt x="3656" y="20143"/>
                  </a:cubicBezTo>
                  <a:cubicBezTo>
                    <a:pt x="3628" y="20115"/>
                    <a:pt x="3600" y="20172"/>
                    <a:pt x="3572" y="20115"/>
                  </a:cubicBezTo>
                  <a:close/>
                  <a:moveTo>
                    <a:pt x="3825" y="20256"/>
                  </a:moveTo>
                  <a:cubicBezTo>
                    <a:pt x="3741" y="20284"/>
                    <a:pt x="3741" y="20368"/>
                    <a:pt x="3741" y="20452"/>
                  </a:cubicBezTo>
                  <a:cubicBezTo>
                    <a:pt x="3713" y="20424"/>
                    <a:pt x="3684" y="20396"/>
                    <a:pt x="3684" y="20340"/>
                  </a:cubicBezTo>
                  <a:cubicBezTo>
                    <a:pt x="3741" y="20143"/>
                    <a:pt x="3853" y="20031"/>
                    <a:pt x="3881" y="19863"/>
                  </a:cubicBezTo>
                  <a:cubicBezTo>
                    <a:pt x="3938" y="19891"/>
                    <a:pt x="3966" y="19863"/>
                    <a:pt x="3966" y="19806"/>
                  </a:cubicBezTo>
                  <a:cubicBezTo>
                    <a:pt x="4022" y="19806"/>
                    <a:pt x="4134" y="19778"/>
                    <a:pt x="4163" y="19835"/>
                  </a:cubicBezTo>
                  <a:cubicBezTo>
                    <a:pt x="4106" y="20003"/>
                    <a:pt x="3966" y="20200"/>
                    <a:pt x="3825" y="20256"/>
                  </a:cubicBezTo>
                  <a:close/>
                  <a:moveTo>
                    <a:pt x="3966" y="20368"/>
                  </a:moveTo>
                  <a:cubicBezTo>
                    <a:pt x="3825" y="20228"/>
                    <a:pt x="4050" y="20087"/>
                    <a:pt x="4134" y="20003"/>
                  </a:cubicBezTo>
                  <a:cubicBezTo>
                    <a:pt x="4163" y="20172"/>
                    <a:pt x="3966" y="20228"/>
                    <a:pt x="3966" y="20368"/>
                  </a:cubicBezTo>
                  <a:close/>
                  <a:moveTo>
                    <a:pt x="4866" y="20930"/>
                  </a:moveTo>
                  <a:cubicBezTo>
                    <a:pt x="4781" y="20902"/>
                    <a:pt x="4753" y="20902"/>
                    <a:pt x="4669" y="20874"/>
                  </a:cubicBezTo>
                  <a:cubicBezTo>
                    <a:pt x="4669" y="20790"/>
                    <a:pt x="4584" y="20761"/>
                    <a:pt x="4528" y="20677"/>
                  </a:cubicBezTo>
                  <a:cubicBezTo>
                    <a:pt x="4584" y="20452"/>
                    <a:pt x="4556" y="20115"/>
                    <a:pt x="4669" y="19919"/>
                  </a:cubicBezTo>
                  <a:cubicBezTo>
                    <a:pt x="4556" y="19806"/>
                    <a:pt x="4416" y="19863"/>
                    <a:pt x="4388" y="20003"/>
                  </a:cubicBezTo>
                  <a:cubicBezTo>
                    <a:pt x="4444" y="20003"/>
                    <a:pt x="4472" y="19891"/>
                    <a:pt x="4528" y="19947"/>
                  </a:cubicBezTo>
                  <a:cubicBezTo>
                    <a:pt x="4472" y="20200"/>
                    <a:pt x="4191" y="20340"/>
                    <a:pt x="4247" y="20677"/>
                  </a:cubicBezTo>
                  <a:cubicBezTo>
                    <a:pt x="4191" y="20818"/>
                    <a:pt x="4078" y="20761"/>
                    <a:pt x="4078" y="20621"/>
                  </a:cubicBezTo>
                  <a:cubicBezTo>
                    <a:pt x="4134" y="20537"/>
                    <a:pt x="4163" y="20340"/>
                    <a:pt x="4275" y="20340"/>
                  </a:cubicBezTo>
                  <a:cubicBezTo>
                    <a:pt x="4219" y="20200"/>
                    <a:pt x="4359" y="20115"/>
                    <a:pt x="4388" y="20003"/>
                  </a:cubicBezTo>
                  <a:cubicBezTo>
                    <a:pt x="4359" y="20003"/>
                    <a:pt x="4331" y="20003"/>
                    <a:pt x="4331" y="20031"/>
                  </a:cubicBezTo>
                  <a:cubicBezTo>
                    <a:pt x="4303" y="19975"/>
                    <a:pt x="4388" y="19919"/>
                    <a:pt x="4388" y="19835"/>
                  </a:cubicBezTo>
                  <a:cubicBezTo>
                    <a:pt x="4359" y="19806"/>
                    <a:pt x="4331" y="19806"/>
                    <a:pt x="4359" y="19750"/>
                  </a:cubicBezTo>
                  <a:cubicBezTo>
                    <a:pt x="4050" y="19666"/>
                    <a:pt x="3488" y="19638"/>
                    <a:pt x="3122" y="19526"/>
                  </a:cubicBezTo>
                  <a:cubicBezTo>
                    <a:pt x="3150" y="19497"/>
                    <a:pt x="3150" y="19441"/>
                    <a:pt x="3234" y="19441"/>
                  </a:cubicBezTo>
                  <a:cubicBezTo>
                    <a:pt x="3178" y="19385"/>
                    <a:pt x="3263" y="19357"/>
                    <a:pt x="3206" y="19301"/>
                  </a:cubicBezTo>
                  <a:cubicBezTo>
                    <a:pt x="3178" y="19413"/>
                    <a:pt x="3066" y="19441"/>
                    <a:pt x="3038" y="19554"/>
                  </a:cubicBezTo>
                  <a:cubicBezTo>
                    <a:pt x="2953" y="19385"/>
                    <a:pt x="3206" y="19132"/>
                    <a:pt x="3066" y="19020"/>
                  </a:cubicBezTo>
                  <a:cubicBezTo>
                    <a:pt x="3094" y="18992"/>
                    <a:pt x="3150" y="18992"/>
                    <a:pt x="3122" y="18964"/>
                  </a:cubicBezTo>
                  <a:cubicBezTo>
                    <a:pt x="3122" y="18711"/>
                    <a:pt x="3094" y="18458"/>
                    <a:pt x="3094" y="18205"/>
                  </a:cubicBezTo>
                  <a:cubicBezTo>
                    <a:pt x="3094" y="18121"/>
                    <a:pt x="3150" y="18037"/>
                    <a:pt x="3150" y="17953"/>
                  </a:cubicBezTo>
                  <a:cubicBezTo>
                    <a:pt x="3150" y="17616"/>
                    <a:pt x="3094" y="17307"/>
                    <a:pt x="3291" y="17082"/>
                  </a:cubicBezTo>
                  <a:cubicBezTo>
                    <a:pt x="3291" y="17026"/>
                    <a:pt x="3234" y="17026"/>
                    <a:pt x="3206" y="16998"/>
                  </a:cubicBezTo>
                  <a:cubicBezTo>
                    <a:pt x="3319" y="16520"/>
                    <a:pt x="3263" y="15958"/>
                    <a:pt x="3403" y="15509"/>
                  </a:cubicBezTo>
                  <a:cubicBezTo>
                    <a:pt x="3347" y="15340"/>
                    <a:pt x="3375" y="14891"/>
                    <a:pt x="3403" y="14779"/>
                  </a:cubicBezTo>
                  <a:cubicBezTo>
                    <a:pt x="3431" y="14694"/>
                    <a:pt x="3516" y="14666"/>
                    <a:pt x="3488" y="14582"/>
                  </a:cubicBezTo>
                  <a:cubicBezTo>
                    <a:pt x="3488" y="14554"/>
                    <a:pt x="3488" y="14498"/>
                    <a:pt x="3459" y="14470"/>
                  </a:cubicBezTo>
                  <a:cubicBezTo>
                    <a:pt x="3488" y="13767"/>
                    <a:pt x="3628" y="13178"/>
                    <a:pt x="3713" y="12644"/>
                  </a:cubicBezTo>
                  <a:cubicBezTo>
                    <a:pt x="3741" y="12616"/>
                    <a:pt x="3741" y="12588"/>
                    <a:pt x="3769" y="12616"/>
                  </a:cubicBezTo>
                  <a:cubicBezTo>
                    <a:pt x="3769" y="12307"/>
                    <a:pt x="3966" y="12166"/>
                    <a:pt x="3994" y="11773"/>
                  </a:cubicBezTo>
                  <a:cubicBezTo>
                    <a:pt x="4050" y="11773"/>
                    <a:pt x="4022" y="11661"/>
                    <a:pt x="4078" y="11689"/>
                  </a:cubicBezTo>
                  <a:cubicBezTo>
                    <a:pt x="4134" y="11885"/>
                    <a:pt x="4163" y="12138"/>
                    <a:pt x="4247" y="12307"/>
                  </a:cubicBezTo>
                  <a:cubicBezTo>
                    <a:pt x="4191" y="12363"/>
                    <a:pt x="4275" y="12503"/>
                    <a:pt x="4303" y="12588"/>
                  </a:cubicBezTo>
                  <a:cubicBezTo>
                    <a:pt x="4472" y="13487"/>
                    <a:pt x="4359" y="14582"/>
                    <a:pt x="4556" y="15565"/>
                  </a:cubicBezTo>
                  <a:cubicBezTo>
                    <a:pt x="4528" y="16043"/>
                    <a:pt x="4613" y="16661"/>
                    <a:pt x="4669" y="17250"/>
                  </a:cubicBezTo>
                  <a:cubicBezTo>
                    <a:pt x="4697" y="17981"/>
                    <a:pt x="4725" y="18514"/>
                    <a:pt x="4669" y="19329"/>
                  </a:cubicBezTo>
                  <a:cubicBezTo>
                    <a:pt x="4725" y="19301"/>
                    <a:pt x="4669" y="19245"/>
                    <a:pt x="4725" y="19188"/>
                  </a:cubicBezTo>
                  <a:cubicBezTo>
                    <a:pt x="4781" y="19441"/>
                    <a:pt x="4838" y="19778"/>
                    <a:pt x="4725" y="19947"/>
                  </a:cubicBezTo>
                  <a:cubicBezTo>
                    <a:pt x="4809" y="20087"/>
                    <a:pt x="4697" y="20228"/>
                    <a:pt x="4753" y="20368"/>
                  </a:cubicBezTo>
                  <a:cubicBezTo>
                    <a:pt x="4753" y="20396"/>
                    <a:pt x="4838" y="20256"/>
                    <a:pt x="4866" y="20312"/>
                  </a:cubicBezTo>
                  <a:cubicBezTo>
                    <a:pt x="4838" y="20368"/>
                    <a:pt x="4894" y="20368"/>
                    <a:pt x="4866" y="20396"/>
                  </a:cubicBezTo>
                  <a:cubicBezTo>
                    <a:pt x="4809" y="20368"/>
                    <a:pt x="4725" y="20396"/>
                    <a:pt x="4697" y="20452"/>
                  </a:cubicBezTo>
                  <a:cubicBezTo>
                    <a:pt x="4725" y="20649"/>
                    <a:pt x="5006" y="20677"/>
                    <a:pt x="4866" y="20930"/>
                  </a:cubicBezTo>
                  <a:close/>
                  <a:moveTo>
                    <a:pt x="4922" y="19497"/>
                  </a:moveTo>
                  <a:cubicBezTo>
                    <a:pt x="4894" y="19497"/>
                    <a:pt x="4950" y="19413"/>
                    <a:pt x="4950" y="19357"/>
                  </a:cubicBezTo>
                  <a:cubicBezTo>
                    <a:pt x="5006" y="19385"/>
                    <a:pt x="4950" y="19469"/>
                    <a:pt x="4978" y="19441"/>
                  </a:cubicBezTo>
                  <a:cubicBezTo>
                    <a:pt x="4978" y="19497"/>
                    <a:pt x="4922" y="19469"/>
                    <a:pt x="4922" y="19497"/>
                  </a:cubicBezTo>
                  <a:close/>
                  <a:moveTo>
                    <a:pt x="5034" y="19750"/>
                  </a:moveTo>
                  <a:cubicBezTo>
                    <a:pt x="5062" y="19806"/>
                    <a:pt x="5091" y="19863"/>
                    <a:pt x="5091" y="19919"/>
                  </a:cubicBezTo>
                  <a:cubicBezTo>
                    <a:pt x="5034" y="19891"/>
                    <a:pt x="5034" y="19919"/>
                    <a:pt x="5006" y="19947"/>
                  </a:cubicBezTo>
                  <a:cubicBezTo>
                    <a:pt x="5034" y="20031"/>
                    <a:pt x="5091" y="20059"/>
                    <a:pt x="5034" y="20172"/>
                  </a:cubicBezTo>
                  <a:cubicBezTo>
                    <a:pt x="4922" y="20059"/>
                    <a:pt x="4922" y="19863"/>
                    <a:pt x="5034" y="19750"/>
                  </a:cubicBezTo>
                  <a:close/>
                  <a:moveTo>
                    <a:pt x="5034" y="20452"/>
                  </a:moveTo>
                  <a:cubicBezTo>
                    <a:pt x="5091" y="20452"/>
                    <a:pt x="5091" y="20481"/>
                    <a:pt x="5091" y="20537"/>
                  </a:cubicBezTo>
                  <a:cubicBezTo>
                    <a:pt x="5034" y="20537"/>
                    <a:pt x="5034" y="20481"/>
                    <a:pt x="5034" y="20452"/>
                  </a:cubicBezTo>
                  <a:close/>
                  <a:moveTo>
                    <a:pt x="5034" y="20902"/>
                  </a:moveTo>
                  <a:cubicBezTo>
                    <a:pt x="5034" y="20818"/>
                    <a:pt x="5062" y="20790"/>
                    <a:pt x="5119" y="20790"/>
                  </a:cubicBezTo>
                  <a:cubicBezTo>
                    <a:pt x="5062" y="20733"/>
                    <a:pt x="5147" y="20649"/>
                    <a:pt x="5147" y="20565"/>
                  </a:cubicBezTo>
                  <a:cubicBezTo>
                    <a:pt x="5175" y="20593"/>
                    <a:pt x="5203" y="20621"/>
                    <a:pt x="5203" y="20677"/>
                  </a:cubicBezTo>
                  <a:cubicBezTo>
                    <a:pt x="5119" y="20705"/>
                    <a:pt x="5203" y="20986"/>
                    <a:pt x="5034" y="20902"/>
                  </a:cubicBezTo>
                  <a:close/>
                  <a:moveTo>
                    <a:pt x="5231" y="20368"/>
                  </a:moveTo>
                  <a:cubicBezTo>
                    <a:pt x="5259" y="20368"/>
                    <a:pt x="5259" y="20396"/>
                    <a:pt x="5259" y="20452"/>
                  </a:cubicBezTo>
                  <a:cubicBezTo>
                    <a:pt x="5203" y="20452"/>
                    <a:pt x="5231" y="20396"/>
                    <a:pt x="5231" y="20368"/>
                  </a:cubicBezTo>
                  <a:close/>
                  <a:moveTo>
                    <a:pt x="5259" y="18964"/>
                  </a:moveTo>
                  <a:cubicBezTo>
                    <a:pt x="5316" y="19048"/>
                    <a:pt x="5372" y="19132"/>
                    <a:pt x="5372" y="19245"/>
                  </a:cubicBezTo>
                  <a:cubicBezTo>
                    <a:pt x="5344" y="19245"/>
                    <a:pt x="5372" y="19160"/>
                    <a:pt x="5287" y="19188"/>
                  </a:cubicBezTo>
                  <a:cubicBezTo>
                    <a:pt x="5344" y="19076"/>
                    <a:pt x="5203" y="19020"/>
                    <a:pt x="5259" y="18964"/>
                  </a:cubicBezTo>
                  <a:close/>
                  <a:moveTo>
                    <a:pt x="5287" y="19919"/>
                  </a:moveTo>
                  <a:cubicBezTo>
                    <a:pt x="5259" y="19863"/>
                    <a:pt x="5316" y="19750"/>
                    <a:pt x="5316" y="19694"/>
                  </a:cubicBezTo>
                  <a:cubicBezTo>
                    <a:pt x="5400" y="19722"/>
                    <a:pt x="5428" y="19806"/>
                    <a:pt x="5400" y="19919"/>
                  </a:cubicBezTo>
                  <a:cubicBezTo>
                    <a:pt x="5344" y="19891"/>
                    <a:pt x="5372" y="19919"/>
                    <a:pt x="5287" y="19919"/>
                  </a:cubicBezTo>
                  <a:close/>
                  <a:moveTo>
                    <a:pt x="5569" y="18233"/>
                  </a:moveTo>
                  <a:cubicBezTo>
                    <a:pt x="5512" y="18233"/>
                    <a:pt x="5541" y="18177"/>
                    <a:pt x="5541" y="18149"/>
                  </a:cubicBezTo>
                  <a:cubicBezTo>
                    <a:pt x="5484" y="18121"/>
                    <a:pt x="5484" y="18177"/>
                    <a:pt x="5428" y="18149"/>
                  </a:cubicBezTo>
                  <a:cubicBezTo>
                    <a:pt x="5400" y="18149"/>
                    <a:pt x="5428" y="18093"/>
                    <a:pt x="5400" y="18065"/>
                  </a:cubicBezTo>
                  <a:cubicBezTo>
                    <a:pt x="5428" y="18037"/>
                    <a:pt x="5428" y="18121"/>
                    <a:pt x="5456" y="18121"/>
                  </a:cubicBezTo>
                  <a:cubicBezTo>
                    <a:pt x="5456" y="18093"/>
                    <a:pt x="5484" y="18009"/>
                    <a:pt x="5456" y="18037"/>
                  </a:cubicBezTo>
                  <a:cubicBezTo>
                    <a:pt x="5512" y="18009"/>
                    <a:pt x="5597" y="18177"/>
                    <a:pt x="5569" y="18233"/>
                  </a:cubicBezTo>
                  <a:close/>
                  <a:moveTo>
                    <a:pt x="5569" y="17503"/>
                  </a:moveTo>
                  <a:cubicBezTo>
                    <a:pt x="5625" y="17559"/>
                    <a:pt x="5541" y="17672"/>
                    <a:pt x="5597" y="17812"/>
                  </a:cubicBezTo>
                  <a:cubicBezTo>
                    <a:pt x="5512" y="17728"/>
                    <a:pt x="5541" y="17587"/>
                    <a:pt x="5569" y="17503"/>
                  </a:cubicBezTo>
                  <a:close/>
                  <a:moveTo>
                    <a:pt x="5569" y="17166"/>
                  </a:moveTo>
                  <a:cubicBezTo>
                    <a:pt x="5541" y="17110"/>
                    <a:pt x="5484" y="16969"/>
                    <a:pt x="5569" y="16941"/>
                  </a:cubicBezTo>
                  <a:cubicBezTo>
                    <a:pt x="5541" y="16885"/>
                    <a:pt x="5512" y="16857"/>
                    <a:pt x="5512" y="16773"/>
                  </a:cubicBezTo>
                  <a:cubicBezTo>
                    <a:pt x="5597" y="16745"/>
                    <a:pt x="5597" y="16829"/>
                    <a:pt x="5625" y="16857"/>
                  </a:cubicBezTo>
                  <a:cubicBezTo>
                    <a:pt x="5569" y="16857"/>
                    <a:pt x="5597" y="17054"/>
                    <a:pt x="5569" y="17166"/>
                  </a:cubicBezTo>
                  <a:close/>
                  <a:moveTo>
                    <a:pt x="5625" y="16492"/>
                  </a:moveTo>
                  <a:cubicBezTo>
                    <a:pt x="5512" y="16436"/>
                    <a:pt x="5541" y="16267"/>
                    <a:pt x="5625" y="16211"/>
                  </a:cubicBezTo>
                  <a:cubicBezTo>
                    <a:pt x="5681" y="16295"/>
                    <a:pt x="5597" y="16352"/>
                    <a:pt x="5625" y="16492"/>
                  </a:cubicBezTo>
                  <a:close/>
                  <a:moveTo>
                    <a:pt x="5653" y="14526"/>
                  </a:moveTo>
                  <a:cubicBezTo>
                    <a:pt x="5625" y="14526"/>
                    <a:pt x="5597" y="14498"/>
                    <a:pt x="5597" y="14442"/>
                  </a:cubicBezTo>
                  <a:cubicBezTo>
                    <a:pt x="5625" y="14442"/>
                    <a:pt x="5625" y="14442"/>
                    <a:pt x="5653" y="14442"/>
                  </a:cubicBezTo>
                  <a:cubicBezTo>
                    <a:pt x="5653" y="14498"/>
                    <a:pt x="5625" y="14470"/>
                    <a:pt x="5653" y="14526"/>
                  </a:cubicBezTo>
                  <a:close/>
                  <a:moveTo>
                    <a:pt x="5681" y="14161"/>
                  </a:moveTo>
                  <a:cubicBezTo>
                    <a:pt x="5512" y="14020"/>
                    <a:pt x="5653" y="13880"/>
                    <a:pt x="5681" y="13711"/>
                  </a:cubicBezTo>
                  <a:cubicBezTo>
                    <a:pt x="5737" y="13796"/>
                    <a:pt x="5653" y="13992"/>
                    <a:pt x="5681" y="14161"/>
                  </a:cubicBezTo>
                  <a:close/>
                  <a:moveTo>
                    <a:pt x="5766" y="9807"/>
                  </a:moveTo>
                  <a:cubicBezTo>
                    <a:pt x="5681" y="9723"/>
                    <a:pt x="5653" y="9610"/>
                    <a:pt x="5709" y="9498"/>
                  </a:cubicBezTo>
                  <a:cubicBezTo>
                    <a:pt x="5766" y="9498"/>
                    <a:pt x="5766" y="9526"/>
                    <a:pt x="5794" y="9554"/>
                  </a:cubicBezTo>
                  <a:cubicBezTo>
                    <a:pt x="5766" y="9638"/>
                    <a:pt x="5766" y="9723"/>
                    <a:pt x="5766" y="9807"/>
                  </a:cubicBezTo>
                  <a:close/>
                  <a:moveTo>
                    <a:pt x="5850" y="14470"/>
                  </a:moveTo>
                  <a:cubicBezTo>
                    <a:pt x="5822" y="14526"/>
                    <a:pt x="5822" y="14582"/>
                    <a:pt x="5794" y="14610"/>
                  </a:cubicBezTo>
                  <a:cubicBezTo>
                    <a:pt x="5822" y="14666"/>
                    <a:pt x="5766" y="14470"/>
                    <a:pt x="5850" y="14470"/>
                  </a:cubicBezTo>
                  <a:close/>
                  <a:moveTo>
                    <a:pt x="5709" y="2504"/>
                  </a:moveTo>
                  <a:cubicBezTo>
                    <a:pt x="5794" y="2504"/>
                    <a:pt x="5766" y="2616"/>
                    <a:pt x="5794" y="2672"/>
                  </a:cubicBezTo>
                  <a:cubicBezTo>
                    <a:pt x="5766" y="2672"/>
                    <a:pt x="5737" y="2532"/>
                    <a:pt x="5709" y="2504"/>
                  </a:cubicBezTo>
                  <a:close/>
                  <a:moveTo>
                    <a:pt x="5878" y="2504"/>
                  </a:moveTo>
                  <a:cubicBezTo>
                    <a:pt x="5822" y="2476"/>
                    <a:pt x="5822" y="2364"/>
                    <a:pt x="5794" y="2307"/>
                  </a:cubicBezTo>
                  <a:cubicBezTo>
                    <a:pt x="5878" y="2335"/>
                    <a:pt x="5850" y="2448"/>
                    <a:pt x="5878" y="2504"/>
                  </a:cubicBezTo>
                  <a:close/>
                  <a:moveTo>
                    <a:pt x="5822" y="3543"/>
                  </a:moveTo>
                  <a:cubicBezTo>
                    <a:pt x="5906" y="3515"/>
                    <a:pt x="5850" y="3684"/>
                    <a:pt x="5934" y="3684"/>
                  </a:cubicBezTo>
                  <a:cubicBezTo>
                    <a:pt x="5962" y="3740"/>
                    <a:pt x="5906" y="3768"/>
                    <a:pt x="5934" y="3824"/>
                  </a:cubicBezTo>
                  <a:cubicBezTo>
                    <a:pt x="5878" y="3740"/>
                    <a:pt x="5794" y="3656"/>
                    <a:pt x="5822" y="3543"/>
                  </a:cubicBezTo>
                  <a:close/>
                  <a:moveTo>
                    <a:pt x="5878" y="7251"/>
                  </a:moveTo>
                  <a:cubicBezTo>
                    <a:pt x="5962" y="7279"/>
                    <a:pt x="5906" y="7391"/>
                    <a:pt x="5934" y="7504"/>
                  </a:cubicBezTo>
                  <a:cubicBezTo>
                    <a:pt x="5850" y="7504"/>
                    <a:pt x="5878" y="7335"/>
                    <a:pt x="5878" y="7251"/>
                  </a:cubicBezTo>
                  <a:close/>
                  <a:moveTo>
                    <a:pt x="5934" y="9835"/>
                  </a:moveTo>
                  <a:cubicBezTo>
                    <a:pt x="6103" y="9947"/>
                    <a:pt x="6019" y="10144"/>
                    <a:pt x="5934" y="10284"/>
                  </a:cubicBezTo>
                  <a:cubicBezTo>
                    <a:pt x="5906" y="10256"/>
                    <a:pt x="5906" y="10284"/>
                    <a:pt x="5878" y="10256"/>
                  </a:cubicBezTo>
                  <a:cubicBezTo>
                    <a:pt x="5878" y="10144"/>
                    <a:pt x="5906" y="10032"/>
                    <a:pt x="5934" y="9835"/>
                  </a:cubicBezTo>
                  <a:close/>
                  <a:moveTo>
                    <a:pt x="5991" y="10902"/>
                  </a:moveTo>
                  <a:cubicBezTo>
                    <a:pt x="5934" y="10902"/>
                    <a:pt x="5962" y="10762"/>
                    <a:pt x="5991" y="10762"/>
                  </a:cubicBezTo>
                  <a:cubicBezTo>
                    <a:pt x="6019" y="10762"/>
                    <a:pt x="6019" y="10874"/>
                    <a:pt x="5991" y="10902"/>
                  </a:cubicBezTo>
                  <a:close/>
                  <a:moveTo>
                    <a:pt x="5934" y="10706"/>
                  </a:moveTo>
                  <a:cubicBezTo>
                    <a:pt x="5878" y="10650"/>
                    <a:pt x="5934" y="10565"/>
                    <a:pt x="5991" y="10565"/>
                  </a:cubicBezTo>
                  <a:cubicBezTo>
                    <a:pt x="5906" y="10453"/>
                    <a:pt x="5991" y="10284"/>
                    <a:pt x="6075" y="10228"/>
                  </a:cubicBezTo>
                  <a:cubicBezTo>
                    <a:pt x="6103" y="10397"/>
                    <a:pt x="5991" y="10622"/>
                    <a:pt x="5934" y="10706"/>
                  </a:cubicBezTo>
                  <a:close/>
                  <a:moveTo>
                    <a:pt x="6019" y="9638"/>
                  </a:moveTo>
                  <a:cubicBezTo>
                    <a:pt x="6075" y="9667"/>
                    <a:pt x="6103" y="9751"/>
                    <a:pt x="6103" y="9779"/>
                  </a:cubicBezTo>
                  <a:cubicBezTo>
                    <a:pt x="6075" y="9723"/>
                    <a:pt x="5991" y="9695"/>
                    <a:pt x="6019" y="9638"/>
                  </a:cubicBezTo>
                  <a:close/>
                  <a:moveTo>
                    <a:pt x="6131" y="9105"/>
                  </a:moveTo>
                  <a:cubicBezTo>
                    <a:pt x="6103" y="8992"/>
                    <a:pt x="6047" y="8796"/>
                    <a:pt x="6131" y="8712"/>
                  </a:cubicBezTo>
                  <a:cubicBezTo>
                    <a:pt x="6187" y="8824"/>
                    <a:pt x="6159" y="8908"/>
                    <a:pt x="6216" y="9020"/>
                  </a:cubicBezTo>
                  <a:cubicBezTo>
                    <a:pt x="6131" y="9020"/>
                    <a:pt x="6216" y="9105"/>
                    <a:pt x="6131" y="9105"/>
                  </a:cubicBezTo>
                  <a:close/>
                  <a:moveTo>
                    <a:pt x="6216" y="7700"/>
                  </a:moveTo>
                  <a:cubicBezTo>
                    <a:pt x="6159" y="7672"/>
                    <a:pt x="6159" y="7644"/>
                    <a:pt x="6187" y="7588"/>
                  </a:cubicBezTo>
                  <a:cubicBezTo>
                    <a:pt x="6216" y="7588"/>
                    <a:pt x="6244" y="7616"/>
                    <a:pt x="6216" y="7644"/>
                  </a:cubicBezTo>
                  <a:cubicBezTo>
                    <a:pt x="6216" y="7644"/>
                    <a:pt x="6244" y="7644"/>
                    <a:pt x="6244" y="7644"/>
                  </a:cubicBezTo>
                  <a:cubicBezTo>
                    <a:pt x="6272" y="7700"/>
                    <a:pt x="6216" y="7644"/>
                    <a:pt x="6216" y="7700"/>
                  </a:cubicBezTo>
                  <a:close/>
                  <a:moveTo>
                    <a:pt x="6300" y="8122"/>
                  </a:moveTo>
                  <a:cubicBezTo>
                    <a:pt x="6328" y="8150"/>
                    <a:pt x="6328" y="8206"/>
                    <a:pt x="6328" y="8262"/>
                  </a:cubicBezTo>
                  <a:cubicBezTo>
                    <a:pt x="6272" y="8262"/>
                    <a:pt x="6300" y="8178"/>
                    <a:pt x="6300" y="8122"/>
                  </a:cubicBezTo>
                  <a:close/>
                  <a:moveTo>
                    <a:pt x="6328" y="9779"/>
                  </a:moveTo>
                  <a:cubicBezTo>
                    <a:pt x="6272" y="9751"/>
                    <a:pt x="6356" y="9695"/>
                    <a:pt x="6328" y="9610"/>
                  </a:cubicBezTo>
                  <a:cubicBezTo>
                    <a:pt x="6384" y="9582"/>
                    <a:pt x="6356" y="9751"/>
                    <a:pt x="6328" y="9779"/>
                  </a:cubicBezTo>
                  <a:close/>
                  <a:moveTo>
                    <a:pt x="6356" y="7588"/>
                  </a:moveTo>
                  <a:cubicBezTo>
                    <a:pt x="6300" y="7476"/>
                    <a:pt x="6300" y="7307"/>
                    <a:pt x="6328" y="7223"/>
                  </a:cubicBezTo>
                  <a:cubicBezTo>
                    <a:pt x="6384" y="7335"/>
                    <a:pt x="6384" y="7419"/>
                    <a:pt x="6356" y="7588"/>
                  </a:cubicBezTo>
                  <a:close/>
                  <a:moveTo>
                    <a:pt x="6469" y="7139"/>
                  </a:moveTo>
                  <a:cubicBezTo>
                    <a:pt x="6469" y="7026"/>
                    <a:pt x="6413" y="6886"/>
                    <a:pt x="6469" y="6830"/>
                  </a:cubicBezTo>
                  <a:cubicBezTo>
                    <a:pt x="6581" y="6858"/>
                    <a:pt x="6638" y="7139"/>
                    <a:pt x="6469" y="7139"/>
                  </a:cubicBezTo>
                  <a:close/>
                  <a:moveTo>
                    <a:pt x="6441" y="2251"/>
                  </a:moveTo>
                  <a:cubicBezTo>
                    <a:pt x="6441" y="2195"/>
                    <a:pt x="6497" y="2223"/>
                    <a:pt x="6497" y="2167"/>
                  </a:cubicBezTo>
                  <a:cubicBezTo>
                    <a:pt x="6441" y="1970"/>
                    <a:pt x="6469" y="1830"/>
                    <a:pt x="6413" y="1661"/>
                  </a:cubicBezTo>
                  <a:cubicBezTo>
                    <a:pt x="6356" y="1633"/>
                    <a:pt x="6300" y="1717"/>
                    <a:pt x="6300" y="1661"/>
                  </a:cubicBezTo>
                  <a:cubicBezTo>
                    <a:pt x="6216" y="1661"/>
                    <a:pt x="6328" y="1605"/>
                    <a:pt x="6300" y="1549"/>
                  </a:cubicBezTo>
                  <a:cubicBezTo>
                    <a:pt x="6328" y="1493"/>
                    <a:pt x="6328" y="1549"/>
                    <a:pt x="6384" y="1549"/>
                  </a:cubicBezTo>
                  <a:cubicBezTo>
                    <a:pt x="6384" y="1465"/>
                    <a:pt x="6413" y="1352"/>
                    <a:pt x="6413" y="1296"/>
                  </a:cubicBezTo>
                  <a:cubicBezTo>
                    <a:pt x="6469" y="1268"/>
                    <a:pt x="6413" y="1352"/>
                    <a:pt x="6469" y="1324"/>
                  </a:cubicBezTo>
                  <a:cubicBezTo>
                    <a:pt x="6666" y="1998"/>
                    <a:pt x="6694" y="2785"/>
                    <a:pt x="6694" y="3571"/>
                  </a:cubicBezTo>
                  <a:cubicBezTo>
                    <a:pt x="6581" y="3150"/>
                    <a:pt x="6497" y="2701"/>
                    <a:pt x="6441" y="2251"/>
                  </a:cubicBezTo>
                  <a:close/>
                  <a:moveTo>
                    <a:pt x="7256" y="6324"/>
                  </a:moveTo>
                  <a:cubicBezTo>
                    <a:pt x="7256" y="6296"/>
                    <a:pt x="7228" y="6324"/>
                    <a:pt x="7200" y="6324"/>
                  </a:cubicBezTo>
                  <a:cubicBezTo>
                    <a:pt x="7200" y="6268"/>
                    <a:pt x="7172" y="6184"/>
                    <a:pt x="7228" y="6240"/>
                  </a:cubicBezTo>
                  <a:cubicBezTo>
                    <a:pt x="7200" y="6127"/>
                    <a:pt x="7172" y="5959"/>
                    <a:pt x="7144" y="5846"/>
                  </a:cubicBezTo>
                  <a:cubicBezTo>
                    <a:pt x="7256" y="6015"/>
                    <a:pt x="7313" y="6352"/>
                    <a:pt x="7397" y="6549"/>
                  </a:cubicBezTo>
                  <a:cubicBezTo>
                    <a:pt x="7313" y="6493"/>
                    <a:pt x="7200" y="6436"/>
                    <a:pt x="7256" y="6324"/>
                  </a:cubicBezTo>
                  <a:close/>
                  <a:moveTo>
                    <a:pt x="8072" y="7167"/>
                  </a:moveTo>
                  <a:cubicBezTo>
                    <a:pt x="8044" y="7167"/>
                    <a:pt x="8044" y="7110"/>
                    <a:pt x="8044" y="7082"/>
                  </a:cubicBezTo>
                  <a:cubicBezTo>
                    <a:pt x="8072" y="7082"/>
                    <a:pt x="8100" y="7139"/>
                    <a:pt x="8072" y="7167"/>
                  </a:cubicBezTo>
                  <a:close/>
                  <a:moveTo>
                    <a:pt x="10350" y="7869"/>
                  </a:moveTo>
                  <a:cubicBezTo>
                    <a:pt x="10491" y="7813"/>
                    <a:pt x="10575" y="7953"/>
                    <a:pt x="10688" y="7981"/>
                  </a:cubicBezTo>
                  <a:cubicBezTo>
                    <a:pt x="10575" y="8009"/>
                    <a:pt x="10462" y="7897"/>
                    <a:pt x="10350" y="7869"/>
                  </a:cubicBezTo>
                  <a:close/>
                  <a:moveTo>
                    <a:pt x="11503" y="9891"/>
                  </a:moveTo>
                  <a:cubicBezTo>
                    <a:pt x="11475" y="9891"/>
                    <a:pt x="11475" y="9863"/>
                    <a:pt x="11447" y="9835"/>
                  </a:cubicBezTo>
                  <a:cubicBezTo>
                    <a:pt x="11447" y="9947"/>
                    <a:pt x="11166" y="9947"/>
                    <a:pt x="11109" y="9891"/>
                  </a:cubicBezTo>
                  <a:cubicBezTo>
                    <a:pt x="11166" y="9667"/>
                    <a:pt x="11475" y="9863"/>
                    <a:pt x="11587" y="9723"/>
                  </a:cubicBezTo>
                  <a:cubicBezTo>
                    <a:pt x="11616" y="9779"/>
                    <a:pt x="11531" y="9835"/>
                    <a:pt x="11503" y="9891"/>
                  </a:cubicBezTo>
                  <a:close/>
                  <a:moveTo>
                    <a:pt x="11644" y="9301"/>
                  </a:moveTo>
                  <a:cubicBezTo>
                    <a:pt x="11616" y="9554"/>
                    <a:pt x="11447" y="9695"/>
                    <a:pt x="11222" y="9638"/>
                  </a:cubicBezTo>
                  <a:cubicBezTo>
                    <a:pt x="11222" y="9414"/>
                    <a:pt x="11391" y="9358"/>
                    <a:pt x="11391" y="9105"/>
                  </a:cubicBezTo>
                  <a:cubicBezTo>
                    <a:pt x="11503" y="9161"/>
                    <a:pt x="11531" y="9273"/>
                    <a:pt x="11644" y="9301"/>
                  </a:cubicBezTo>
                  <a:close/>
                  <a:moveTo>
                    <a:pt x="11250" y="8374"/>
                  </a:moveTo>
                  <a:cubicBezTo>
                    <a:pt x="11362" y="8431"/>
                    <a:pt x="11475" y="8487"/>
                    <a:pt x="11559" y="8599"/>
                  </a:cubicBezTo>
                  <a:cubicBezTo>
                    <a:pt x="11419" y="8543"/>
                    <a:pt x="11278" y="8515"/>
                    <a:pt x="11250" y="8374"/>
                  </a:cubicBezTo>
                  <a:close/>
                  <a:moveTo>
                    <a:pt x="12459" y="9498"/>
                  </a:moveTo>
                  <a:cubicBezTo>
                    <a:pt x="12431" y="9526"/>
                    <a:pt x="12431" y="9554"/>
                    <a:pt x="12375" y="9554"/>
                  </a:cubicBezTo>
                  <a:cubicBezTo>
                    <a:pt x="12347" y="9498"/>
                    <a:pt x="12403" y="9498"/>
                    <a:pt x="12347" y="9470"/>
                  </a:cubicBezTo>
                  <a:cubicBezTo>
                    <a:pt x="12375" y="9414"/>
                    <a:pt x="12403" y="9498"/>
                    <a:pt x="12459" y="9498"/>
                  </a:cubicBezTo>
                  <a:close/>
                  <a:moveTo>
                    <a:pt x="11869" y="8206"/>
                  </a:moveTo>
                  <a:cubicBezTo>
                    <a:pt x="11869" y="8150"/>
                    <a:pt x="11869" y="8150"/>
                    <a:pt x="11925" y="8122"/>
                  </a:cubicBezTo>
                  <a:cubicBezTo>
                    <a:pt x="11925" y="8178"/>
                    <a:pt x="11925" y="8206"/>
                    <a:pt x="11869" y="8206"/>
                  </a:cubicBezTo>
                  <a:close/>
                  <a:moveTo>
                    <a:pt x="12037" y="8768"/>
                  </a:moveTo>
                  <a:cubicBezTo>
                    <a:pt x="11981" y="8768"/>
                    <a:pt x="11981" y="8740"/>
                    <a:pt x="11953" y="8712"/>
                  </a:cubicBezTo>
                  <a:cubicBezTo>
                    <a:pt x="11953" y="8655"/>
                    <a:pt x="12037" y="8712"/>
                    <a:pt x="12037" y="8768"/>
                  </a:cubicBezTo>
                  <a:close/>
                  <a:moveTo>
                    <a:pt x="12319" y="7728"/>
                  </a:moveTo>
                  <a:cubicBezTo>
                    <a:pt x="12544" y="7504"/>
                    <a:pt x="12797" y="7335"/>
                    <a:pt x="13022" y="7139"/>
                  </a:cubicBezTo>
                  <a:cubicBezTo>
                    <a:pt x="13022" y="7110"/>
                    <a:pt x="13050" y="7110"/>
                    <a:pt x="13050" y="7110"/>
                  </a:cubicBezTo>
                  <a:cubicBezTo>
                    <a:pt x="12825" y="7335"/>
                    <a:pt x="12600" y="7644"/>
                    <a:pt x="12319" y="7728"/>
                  </a:cubicBezTo>
                  <a:close/>
                  <a:moveTo>
                    <a:pt x="13191" y="6970"/>
                  </a:moveTo>
                  <a:cubicBezTo>
                    <a:pt x="13191" y="6886"/>
                    <a:pt x="13247" y="6886"/>
                    <a:pt x="13275" y="6830"/>
                  </a:cubicBezTo>
                  <a:cubicBezTo>
                    <a:pt x="13303" y="6858"/>
                    <a:pt x="13247" y="6942"/>
                    <a:pt x="13191" y="6970"/>
                  </a:cubicBezTo>
                  <a:close/>
                  <a:moveTo>
                    <a:pt x="13528" y="6464"/>
                  </a:moveTo>
                  <a:cubicBezTo>
                    <a:pt x="13556" y="6380"/>
                    <a:pt x="13472" y="6408"/>
                    <a:pt x="13444" y="6380"/>
                  </a:cubicBezTo>
                  <a:cubicBezTo>
                    <a:pt x="13444" y="6268"/>
                    <a:pt x="13556" y="6268"/>
                    <a:pt x="13584" y="6212"/>
                  </a:cubicBezTo>
                  <a:cubicBezTo>
                    <a:pt x="13612" y="6268"/>
                    <a:pt x="13641" y="6240"/>
                    <a:pt x="13697" y="6268"/>
                  </a:cubicBezTo>
                  <a:cubicBezTo>
                    <a:pt x="13781" y="6184"/>
                    <a:pt x="13753" y="5987"/>
                    <a:pt x="13781" y="5875"/>
                  </a:cubicBezTo>
                  <a:cubicBezTo>
                    <a:pt x="13894" y="5818"/>
                    <a:pt x="13950" y="5790"/>
                    <a:pt x="13978" y="5706"/>
                  </a:cubicBezTo>
                  <a:cubicBezTo>
                    <a:pt x="14006" y="6071"/>
                    <a:pt x="13725" y="6240"/>
                    <a:pt x="13528" y="6464"/>
                  </a:cubicBezTo>
                  <a:close/>
                  <a:moveTo>
                    <a:pt x="14091" y="5285"/>
                  </a:moveTo>
                  <a:cubicBezTo>
                    <a:pt x="13950" y="5285"/>
                    <a:pt x="13922" y="5397"/>
                    <a:pt x="13894" y="5453"/>
                  </a:cubicBezTo>
                  <a:cubicBezTo>
                    <a:pt x="13950" y="5032"/>
                    <a:pt x="14147" y="4526"/>
                    <a:pt x="14231" y="4133"/>
                  </a:cubicBezTo>
                  <a:cubicBezTo>
                    <a:pt x="14287" y="4470"/>
                    <a:pt x="14119" y="4891"/>
                    <a:pt x="14091" y="5285"/>
                  </a:cubicBezTo>
                  <a:close/>
                  <a:moveTo>
                    <a:pt x="14344" y="3908"/>
                  </a:moveTo>
                  <a:cubicBezTo>
                    <a:pt x="14344" y="3852"/>
                    <a:pt x="14372" y="3852"/>
                    <a:pt x="14372" y="3796"/>
                  </a:cubicBezTo>
                  <a:cubicBezTo>
                    <a:pt x="14400" y="3796"/>
                    <a:pt x="14400" y="3936"/>
                    <a:pt x="14344" y="3908"/>
                  </a:cubicBezTo>
                  <a:close/>
                  <a:moveTo>
                    <a:pt x="14372" y="3712"/>
                  </a:moveTo>
                  <a:cubicBezTo>
                    <a:pt x="14400" y="3599"/>
                    <a:pt x="14400" y="3459"/>
                    <a:pt x="14456" y="3347"/>
                  </a:cubicBezTo>
                  <a:cubicBezTo>
                    <a:pt x="14484" y="3459"/>
                    <a:pt x="14456" y="3627"/>
                    <a:pt x="14372" y="3712"/>
                  </a:cubicBezTo>
                  <a:close/>
                  <a:moveTo>
                    <a:pt x="14822" y="2420"/>
                  </a:moveTo>
                  <a:cubicBezTo>
                    <a:pt x="14822" y="2111"/>
                    <a:pt x="14934" y="1886"/>
                    <a:pt x="14991" y="1633"/>
                  </a:cubicBezTo>
                  <a:cubicBezTo>
                    <a:pt x="14991" y="1549"/>
                    <a:pt x="15019" y="1409"/>
                    <a:pt x="15075" y="1324"/>
                  </a:cubicBezTo>
                  <a:cubicBezTo>
                    <a:pt x="15075" y="1661"/>
                    <a:pt x="14934" y="2083"/>
                    <a:pt x="14822" y="2420"/>
                  </a:cubicBezTo>
                  <a:close/>
                  <a:moveTo>
                    <a:pt x="13612" y="20537"/>
                  </a:moveTo>
                  <a:cubicBezTo>
                    <a:pt x="13612" y="20509"/>
                    <a:pt x="13641" y="20509"/>
                    <a:pt x="13669" y="20509"/>
                  </a:cubicBezTo>
                  <a:cubicBezTo>
                    <a:pt x="13753" y="20509"/>
                    <a:pt x="13781" y="20200"/>
                    <a:pt x="13866" y="20003"/>
                  </a:cubicBezTo>
                  <a:cubicBezTo>
                    <a:pt x="13922" y="19919"/>
                    <a:pt x="14034" y="19806"/>
                    <a:pt x="14091" y="19694"/>
                  </a:cubicBezTo>
                  <a:cubicBezTo>
                    <a:pt x="14203" y="19469"/>
                    <a:pt x="14372" y="19301"/>
                    <a:pt x="14625" y="19554"/>
                  </a:cubicBezTo>
                  <a:cubicBezTo>
                    <a:pt x="14231" y="19497"/>
                    <a:pt x="14147" y="19750"/>
                    <a:pt x="14006" y="20031"/>
                  </a:cubicBezTo>
                  <a:cubicBezTo>
                    <a:pt x="13894" y="20256"/>
                    <a:pt x="13809" y="20537"/>
                    <a:pt x="13612" y="20537"/>
                  </a:cubicBezTo>
                  <a:close/>
                  <a:moveTo>
                    <a:pt x="13922" y="20481"/>
                  </a:moveTo>
                  <a:cubicBezTo>
                    <a:pt x="13978" y="20396"/>
                    <a:pt x="14062" y="20228"/>
                    <a:pt x="14119" y="20087"/>
                  </a:cubicBezTo>
                  <a:cubicBezTo>
                    <a:pt x="14259" y="20172"/>
                    <a:pt x="14231" y="20312"/>
                    <a:pt x="14287" y="20452"/>
                  </a:cubicBezTo>
                  <a:cubicBezTo>
                    <a:pt x="14203" y="20481"/>
                    <a:pt x="14006" y="20565"/>
                    <a:pt x="13922" y="20481"/>
                  </a:cubicBezTo>
                  <a:close/>
                  <a:moveTo>
                    <a:pt x="14372" y="20228"/>
                  </a:moveTo>
                  <a:cubicBezTo>
                    <a:pt x="14428" y="20200"/>
                    <a:pt x="14428" y="20312"/>
                    <a:pt x="14484" y="20340"/>
                  </a:cubicBezTo>
                  <a:cubicBezTo>
                    <a:pt x="14428" y="20396"/>
                    <a:pt x="14400" y="20256"/>
                    <a:pt x="14372" y="20228"/>
                  </a:cubicBezTo>
                  <a:close/>
                  <a:moveTo>
                    <a:pt x="14287" y="19806"/>
                  </a:moveTo>
                  <a:cubicBezTo>
                    <a:pt x="14456" y="19582"/>
                    <a:pt x="14513" y="20059"/>
                    <a:pt x="14569" y="20200"/>
                  </a:cubicBezTo>
                  <a:cubicBezTo>
                    <a:pt x="14456" y="20087"/>
                    <a:pt x="14400" y="19919"/>
                    <a:pt x="14287" y="19806"/>
                  </a:cubicBezTo>
                  <a:close/>
                  <a:moveTo>
                    <a:pt x="14569" y="19694"/>
                  </a:moveTo>
                  <a:cubicBezTo>
                    <a:pt x="14597" y="19694"/>
                    <a:pt x="14653" y="19694"/>
                    <a:pt x="14653" y="19722"/>
                  </a:cubicBezTo>
                  <a:cubicBezTo>
                    <a:pt x="14653" y="19778"/>
                    <a:pt x="14541" y="19806"/>
                    <a:pt x="14569" y="19694"/>
                  </a:cubicBezTo>
                  <a:close/>
                  <a:moveTo>
                    <a:pt x="14681" y="19891"/>
                  </a:moveTo>
                  <a:cubicBezTo>
                    <a:pt x="14850" y="19778"/>
                    <a:pt x="14878" y="20059"/>
                    <a:pt x="14878" y="20172"/>
                  </a:cubicBezTo>
                  <a:cubicBezTo>
                    <a:pt x="14766" y="20115"/>
                    <a:pt x="14709" y="20031"/>
                    <a:pt x="14681" y="19891"/>
                  </a:cubicBezTo>
                  <a:close/>
                  <a:moveTo>
                    <a:pt x="19294" y="1324"/>
                  </a:moveTo>
                  <a:cubicBezTo>
                    <a:pt x="19406" y="1352"/>
                    <a:pt x="19406" y="1493"/>
                    <a:pt x="19463" y="1577"/>
                  </a:cubicBezTo>
                  <a:cubicBezTo>
                    <a:pt x="19463" y="1633"/>
                    <a:pt x="19378" y="1717"/>
                    <a:pt x="19294" y="1661"/>
                  </a:cubicBezTo>
                  <a:cubicBezTo>
                    <a:pt x="19350" y="1633"/>
                    <a:pt x="19378" y="1661"/>
                    <a:pt x="19406" y="1633"/>
                  </a:cubicBezTo>
                  <a:cubicBezTo>
                    <a:pt x="19350" y="1521"/>
                    <a:pt x="19294" y="1437"/>
                    <a:pt x="19294" y="1324"/>
                  </a:cubicBezTo>
                  <a:close/>
                  <a:moveTo>
                    <a:pt x="19350" y="2055"/>
                  </a:moveTo>
                  <a:cubicBezTo>
                    <a:pt x="19350" y="2055"/>
                    <a:pt x="19322" y="2139"/>
                    <a:pt x="19350" y="2139"/>
                  </a:cubicBezTo>
                  <a:cubicBezTo>
                    <a:pt x="19322" y="2195"/>
                    <a:pt x="19322" y="2083"/>
                    <a:pt x="19294" y="2055"/>
                  </a:cubicBezTo>
                  <a:cubicBezTo>
                    <a:pt x="19322" y="2055"/>
                    <a:pt x="19350" y="2055"/>
                    <a:pt x="19350" y="2055"/>
                  </a:cubicBezTo>
                  <a:close/>
                  <a:moveTo>
                    <a:pt x="19294" y="3122"/>
                  </a:moveTo>
                  <a:cubicBezTo>
                    <a:pt x="19209" y="3066"/>
                    <a:pt x="19209" y="2925"/>
                    <a:pt x="19181" y="2841"/>
                  </a:cubicBezTo>
                  <a:cubicBezTo>
                    <a:pt x="19237" y="2897"/>
                    <a:pt x="19322" y="3038"/>
                    <a:pt x="19294" y="3122"/>
                  </a:cubicBezTo>
                  <a:close/>
                  <a:moveTo>
                    <a:pt x="19266" y="5004"/>
                  </a:moveTo>
                  <a:cubicBezTo>
                    <a:pt x="19209" y="5004"/>
                    <a:pt x="19237" y="4920"/>
                    <a:pt x="19266" y="4920"/>
                  </a:cubicBezTo>
                  <a:cubicBezTo>
                    <a:pt x="19294" y="4920"/>
                    <a:pt x="19266" y="5004"/>
                    <a:pt x="19266" y="5004"/>
                  </a:cubicBezTo>
                  <a:close/>
                  <a:moveTo>
                    <a:pt x="19294" y="6352"/>
                  </a:moveTo>
                  <a:cubicBezTo>
                    <a:pt x="19266" y="6268"/>
                    <a:pt x="19266" y="6212"/>
                    <a:pt x="19266" y="6127"/>
                  </a:cubicBezTo>
                  <a:cubicBezTo>
                    <a:pt x="19322" y="6212"/>
                    <a:pt x="19294" y="6268"/>
                    <a:pt x="19294" y="6352"/>
                  </a:cubicBezTo>
                  <a:close/>
                  <a:moveTo>
                    <a:pt x="19266" y="3431"/>
                  </a:moveTo>
                  <a:cubicBezTo>
                    <a:pt x="19237" y="3487"/>
                    <a:pt x="19237" y="3375"/>
                    <a:pt x="19209" y="3375"/>
                  </a:cubicBezTo>
                  <a:cubicBezTo>
                    <a:pt x="19209" y="3375"/>
                    <a:pt x="19237" y="3375"/>
                    <a:pt x="19266" y="3375"/>
                  </a:cubicBezTo>
                  <a:cubicBezTo>
                    <a:pt x="19294" y="3403"/>
                    <a:pt x="19237" y="3431"/>
                    <a:pt x="19266" y="3431"/>
                  </a:cubicBezTo>
                  <a:close/>
                  <a:moveTo>
                    <a:pt x="19237" y="1212"/>
                  </a:moveTo>
                  <a:cubicBezTo>
                    <a:pt x="19209" y="1212"/>
                    <a:pt x="19181" y="1212"/>
                    <a:pt x="19181" y="1212"/>
                  </a:cubicBezTo>
                  <a:cubicBezTo>
                    <a:pt x="19209" y="1128"/>
                    <a:pt x="19181" y="1128"/>
                    <a:pt x="19125" y="1100"/>
                  </a:cubicBezTo>
                  <a:cubicBezTo>
                    <a:pt x="19153" y="1015"/>
                    <a:pt x="19209" y="1128"/>
                    <a:pt x="19237" y="1212"/>
                  </a:cubicBezTo>
                  <a:close/>
                  <a:moveTo>
                    <a:pt x="19181" y="3965"/>
                  </a:moveTo>
                  <a:cubicBezTo>
                    <a:pt x="19266" y="3993"/>
                    <a:pt x="19209" y="4133"/>
                    <a:pt x="19209" y="4189"/>
                  </a:cubicBezTo>
                  <a:cubicBezTo>
                    <a:pt x="19181" y="4133"/>
                    <a:pt x="19125" y="4105"/>
                    <a:pt x="19097" y="4049"/>
                  </a:cubicBezTo>
                  <a:cubicBezTo>
                    <a:pt x="19097" y="3965"/>
                    <a:pt x="19181" y="3993"/>
                    <a:pt x="19181" y="3965"/>
                  </a:cubicBezTo>
                  <a:close/>
                  <a:moveTo>
                    <a:pt x="19097" y="3824"/>
                  </a:moveTo>
                  <a:cubicBezTo>
                    <a:pt x="19097" y="3852"/>
                    <a:pt x="19041" y="3852"/>
                    <a:pt x="19041" y="3880"/>
                  </a:cubicBezTo>
                  <a:cubicBezTo>
                    <a:pt x="18956" y="3852"/>
                    <a:pt x="19041" y="3768"/>
                    <a:pt x="19012" y="3740"/>
                  </a:cubicBezTo>
                  <a:cubicBezTo>
                    <a:pt x="19041" y="3684"/>
                    <a:pt x="19069" y="3824"/>
                    <a:pt x="19097" y="3824"/>
                  </a:cubicBezTo>
                  <a:close/>
                  <a:moveTo>
                    <a:pt x="19012" y="4442"/>
                  </a:moveTo>
                  <a:cubicBezTo>
                    <a:pt x="18956" y="4442"/>
                    <a:pt x="18956" y="4414"/>
                    <a:pt x="18956" y="4358"/>
                  </a:cubicBezTo>
                  <a:cubicBezTo>
                    <a:pt x="19012" y="4358"/>
                    <a:pt x="19012" y="4386"/>
                    <a:pt x="19012" y="4442"/>
                  </a:cubicBezTo>
                  <a:close/>
                  <a:moveTo>
                    <a:pt x="18956" y="4751"/>
                  </a:moveTo>
                  <a:cubicBezTo>
                    <a:pt x="19097" y="4807"/>
                    <a:pt x="19153" y="5004"/>
                    <a:pt x="19097" y="5144"/>
                  </a:cubicBezTo>
                  <a:cubicBezTo>
                    <a:pt x="18984" y="5060"/>
                    <a:pt x="18844" y="4891"/>
                    <a:pt x="18956" y="4751"/>
                  </a:cubicBezTo>
                  <a:close/>
                  <a:moveTo>
                    <a:pt x="19097" y="16520"/>
                  </a:moveTo>
                  <a:cubicBezTo>
                    <a:pt x="18956" y="16464"/>
                    <a:pt x="19012" y="16295"/>
                    <a:pt x="19097" y="16211"/>
                  </a:cubicBezTo>
                  <a:cubicBezTo>
                    <a:pt x="19125" y="16211"/>
                    <a:pt x="19097" y="16408"/>
                    <a:pt x="19097" y="16520"/>
                  </a:cubicBezTo>
                  <a:close/>
                  <a:moveTo>
                    <a:pt x="18928" y="19947"/>
                  </a:moveTo>
                  <a:cubicBezTo>
                    <a:pt x="18900" y="19919"/>
                    <a:pt x="18872" y="19919"/>
                    <a:pt x="18844" y="19863"/>
                  </a:cubicBezTo>
                  <a:cubicBezTo>
                    <a:pt x="18872" y="19863"/>
                    <a:pt x="18900" y="19863"/>
                    <a:pt x="18900" y="19863"/>
                  </a:cubicBezTo>
                  <a:cubicBezTo>
                    <a:pt x="18872" y="19919"/>
                    <a:pt x="18956" y="19919"/>
                    <a:pt x="18928" y="19947"/>
                  </a:cubicBezTo>
                  <a:close/>
                  <a:moveTo>
                    <a:pt x="18872" y="19329"/>
                  </a:moveTo>
                  <a:cubicBezTo>
                    <a:pt x="18900" y="19301"/>
                    <a:pt x="18956" y="19385"/>
                    <a:pt x="18956" y="19441"/>
                  </a:cubicBezTo>
                  <a:cubicBezTo>
                    <a:pt x="18900" y="19413"/>
                    <a:pt x="18900" y="19357"/>
                    <a:pt x="18872" y="19329"/>
                  </a:cubicBezTo>
                  <a:close/>
                  <a:moveTo>
                    <a:pt x="18647" y="18711"/>
                  </a:moveTo>
                  <a:cubicBezTo>
                    <a:pt x="18591" y="18655"/>
                    <a:pt x="18563" y="18542"/>
                    <a:pt x="18506" y="18458"/>
                  </a:cubicBezTo>
                  <a:cubicBezTo>
                    <a:pt x="18506" y="18402"/>
                    <a:pt x="18534" y="18402"/>
                    <a:pt x="18563" y="18346"/>
                  </a:cubicBezTo>
                  <a:cubicBezTo>
                    <a:pt x="18647" y="18430"/>
                    <a:pt x="18731" y="18599"/>
                    <a:pt x="18647" y="18711"/>
                  </a:cubicBezTo>
                  <a:close/>
                  <a:moveTo>
                    <a:pt x="18731" y="19554"/>
                  </a:moveTo>
                  <a:cubicBezTo>
                    <a:pt x="18731" y="19638"/>
                    <a:pt x="18816" y="19666"/>
                    <a:pt x="18759" y="19750"/>
                  </a:cubicBezTo>
                  <a:cubicBezTo>
                    <a:pt x="18703" y="19722"/>
                    <a:pt x="18647" y="19638"/>
                    <a:pt x="18675" y="19554"/>
                  </a:cubicBezTo>
                  <a:cubicBezTo>
                    <a:pt x="18703" y="19554"/>
                    <a:pt x="18731" y="19554"/>
                    <a:pt x="18731" y="19554"/>
                  </a:cubicBezTo>
                  <a:close/>
                  <a:moveTo>
                    <a:pt x="18337" y="17953"/>
                  </a:moveTo>
                  <a:cubicBezTo>
                    <a:pt x="18281" y="17953"/>
                    <a:pt x="18309" y="17868"/>
                    <a:pt x="18309" y="17812"/>
                  </a:cubicBezTo>
                  <a:cubicBezTo>
                    <a:pt x="18394" y="17840"/>
                    <a:pt x="18366" y="17925"/>
                    <a:pt x="18422" y="17981"/>
                  </a:cubicBezTo>
                  <a:cubicBezTo>
                    <a:pt x="18394" y="18065"/>
                    <a:pt x="18337" y="18121"/>
                    <a:pt x="18337" y="18205"/>
                  </a:cubicBezTo>
                  <a:cubicBezTo>
                    <a:pt x="18281" y="18093"/>
                    <a:pt x="18394" y="18065"/>
                    <a:pt x="18337" y="17953"/>
                  </a:cubicBezTo>
                  <a:close/>
                  <a:moveTo>
                    <a:pt x="18337" y="17194"/>
                  </a:moveTo>
                  <a:cubicBezTo>
                    <a:pt x="18337" y="17222"/>
                    <a:pt x="18366" y="17222"/>
                    <a:pt x="18394" y="17222"/>
                  </a:cubicBezTo>
                  <a:cubicBezTo>
                    <a:pt x="18394" y="17307"/>
                    <a:pt x="18366" y="17363"/>
                    <a:pt x="18337" y="17391"/>
                  </a:cubicBezTo>
                  <a:cubicBezTo>
                    <a:pt x="18281" y="17363"/>
                    <a:pt x="18281" y="17250"/>
                    <a:pt x="18337" y="17194"/>
                  </a:cubicBezTo>
                  <a:close/>
                  <a:moveTo>
                    <a:pt x="18309" y="16998"/>
                  </a:moveTo>
                  <a:cubicBezTo>
                    <a:pt x="18197" y="16829"/>
                    <a:pt x="18394" y="16745"/>
                    <a:pt x="18450" y="16576"/>
                  </a:cubicBezTo>
                  <a:cubicBezTo>
                    <a:pt x="18478" y="16717"/>
                    <a:pt x="18309" y="16829"/>
                    <a:pt x="18309" y="16998"/>
                  </a:cubicBezTo>
                  <a:close/>
                  <a:moveTo>
                    <a:pt x="18197" y="13964"/>
                  </a:moveTo>
                  <a:cubicBezTo>
                    <a:pt x="18197" y="13936"/>
                    <a:pt x="18225" y="13964"/>
                    <a:pt x="18225" y="13936"/>
                  </a:cubicBezTo>
                  <a:cubicBezTo>
                    <a:pt x="18281" y="13908"/>
                    <a:pt x="18281" y="13964"/>
                    <a:pt x="18281" y="14020"/>
                  </a:cubicBezTo>
                  <a:cubicBezTo>
                    <a:pt x="18225" y="13992"/>
                    <a:pt x="18253" y="14076"/>
                    <a:pt x="18169" y="14076"/>
                  </a:cubicBezTo>
                  <a:cubicBezTo>
                    <a:pt x="18197" y="14048"/>
                    <a:pt x="18253" y="13992"/>
                    <a:pt x="18197" y="13964"/>
                  </a:cubicBezTo>
                  <a:close/>
                  <a:moveTo>
                    <a:pt x="18056" y="10762"/>
                  </a:moveTo>
                  <a:cubicBezTo>
                    <a:pt x="18000" y="10762"/>
                    <a:pt x="18028" y="10846"/>
                    <a:pt x="17972" y="10818"/>
                  </a:cubicBezTo>
                  <a:cubicBezTo>
                    <a:pt x="17972" y="10762"/>
                    <a:pt x="18028" y="10678"/>
                    <a:pt x="18000" y="10622"/>
                  </a:cubicBezTo>
                  <a:cubicBezTo>
                    <a:pt x="18112" y="10650"/>
                    <a:pt x="18253" y="10846"/>
                    <a:pt x="18141" y="10987"/>
                  </a:cubicBezTo>
                  <a:cubicBezTo>
                    <a:pt x="18084" y="10959"/>
                    <a:pt x="18084" y="10874"/>
                    <a:pt x="18028" y="10902"/>
                  </a:cubicBezTo>
                  <a:cubicBezTo>
                    <a:pt x="18028" y="10846"/>
                    <a:pt x="18056" y="10818"/>
                    <a:pt x="18084" y="10818"/>
                  </a:cubicBezTo>
                  <a:cubicBezTo>
                    <a:pt x="18084" y="10790"/>
                    <a:pt x="18056" y="10790"/>
                    <a:pt x="18056" y="10762"/>
                  </a:cubicBezTo>
                  <a:close/>
                  <a:moveTo>
                    <a:pt x="17887" y="9133"/>
                  </a:moveTo>
                  <a:cubicBezTo>
                    <a:pt x="17859" y="9161"/>
                    <a:pt x="17859" y="9077"/>
                    <a:pt x="17803" y="9105"/>
                  </a:cubicBezTo>
                  <a:cubicBezTo>
                    <a:pt x="17803" y="9020"/>
                    <a:pt x="17859" y="9020"/>
                    <a:pt x="17859" y="8936"/>
                  </a:cubicBezTo>
                  <a:cubicBezTo>
                    <a:pt x="17944" y="8936"/>
                    <a:pt x="17887" y="9077"/>
                    <a:pt x="17887" y="9133"/>
                  </a:cubicBezTo>
                  <a:close/>
                  <a:moveTo>
                    <a:pt x="17634" y="10425"/>
                  </a:moveTo>
                  <a:cubicBezTo>
                    <a:pt x="17662" y="10397"/>
                    <a:pt x="17719" y="10341"/>
                    <a:pt x="17662" y="10284"/>
                  </a:cubicBezTo>
                  <a:cubicBezTo>
                    <a:pt x="17916" y="10144"/>
                    <a:pt x="17916" y="10622"/>
                    <a:pt x="17831" y="10762"/>
                  </a:cubicBezTo>
                  <a:cubicBezTo>
                    <a:pt x="17747" y="10706"/>
                    <a:pt x="17719" y="10622"/>
                    <a:pt x="17662" y="10537"/>
                  </a:cubicBezTo>
                  <a:cubicBezTo>
                    <a:pt x="17691" y="10481"/>
                    <a:pt x="17719" y="10425"/>
                    <a:pt x="17775" y="10397"/>
                  </a:cubicBezTo>
                  <a:cubicBezTo>
                    <a:pt x="17747" y="10313"/>
                    <a:pt x="17691" y="10453"/>
                    <a:pt x="17634" y="10425"/>
                  </a:cubicBezTo>
                  <a:close/>
                  <a:moveTo>
                    <a:pt x="16875" y="9301"/>
                  </a:moveTo>
                  <a:cubicBezTo>
                    <a:pt x="16959" y="9386"/>
                    <a:pt x="17016" y="9470"/>
                    <a:pt x="17016" y="9610"/>
                  </a:cubicBezTo>
                  <a:cubicBezTo>
                    <a:pt x="16959" y="9526"/>
                    <a:pt x="16847" y="9442"/>
                    <a:pt x="16875" y="9301"/>
                  </a:cubicBezTo>
                  <a:close/>
                  <a:moveTo>
                    <a:pt x="16959" y="10144"/>
                  </a:moveTo>
                  <a:cubicBezTo>
                    <a:pt x="16959" y="10172"/>
                    <a:pt x="16931" y="10116"/>
                    <a:pt x="16903" y="10144"/>
                  </a:cubicBezTo>
                  <a:cubicBezTo>
                    <a:pt x="16875" y="10116"/>
                    <a:pt x="16875" y="10088"/>
                    <a:pt x="16875" y="10032"/>
                  </a:cubicBezTo>
                  <a:cubicBezTo>
                    <a:pt x="16959" y="10032"/>
                    <a:pt x="16931" y="10116"/>
                    <a:pt x="16959" y="10144"/>
                  </a:cubicBezTo>
                  <a:close/>
                  <a:moveTo>
                    <a:pt x="16509" y="12560"/>
                  </a:moveTo>
                  <a:cubicBezTo>
                    <a:pt x="16397" y="12588"/>
                    <a:pt x="16538" y="12363"/>
                    <a:pt x="16538" y="12532"/>
                  </a:cubicBezTo>
                  <a:cubicBezTo>
                    <a:pt x="16538" y="12503"/>
                    <a:pt x="16538" y="12503"/>
                    <a:pt x="16509" y="12503"/>
                  </a:cubicBezTo>
                  <a:cubicBezTo>
                    <a:pt x="16509" y="12503"/>
                    <a:pt x="16453" y="12560"/>
                    <a:pt x="16509" y="12560"/>
                  </a:cubicBezTo>
                  <a:close/>
                  <a:moveTo>
                    <a:pt x="16369" y="11464"/>
                  </a:moveTo>
                  <a:cubicBezTo>
                    <a:pt x="16425" y="11492"/>
                    <a:pt x="16481" y="11605"/>
                    <a:pt x="16453" y="11689"/>
                  </a:cubicBezTo>
                  <a:cubicBezTo>
                    <a:pt x="16425" y="11605"/>
                    <a:pt x="16341" y="11548"/>
                    <a:pt x="16369" y="11464"/>
                  </a:cubicBezTo>
                  <a:close/>
                  <a:moveTo>
                    <a:pt x="16369" y="12363"/>
                  </a:moveTo>
                  <a:cubicBezTo>
                    <a:pt x="16369" y="12307"/>
                    <a:pt x="16369" y="12251"/>
                    <a:pt x="16397" y="12223"/>
                  </a:cubicBezTo>
                  <a:cubicBezTo>
                    <a:pt x="16481" y="12251"/>
                    <a:pt x="16425" y="12335"/>
                    <a:pt x="16369" y="12363"/>
                  </a:cubicBezTo>
                  <a:close/>
                  <a:moveTo>
                    <a:pt x="16031" y="15986"/>
                  </a:moveTo>
                  <a:cubicBezTo>
                    <a:pt x="16087" y="15958"/>
                    <a:pt x="16087" y="16155"/>
                    <a:pt x="16031" y="16211"/>
                  </a:cubicBezTo>
                  <a:cubicBezTo>
                    <a:pt x="15947" y="16155"/>
                    <a:pt x="16059" y="16014"/>
                    <a:pt x="16031" y="15986"/>
                  </a:cubicBezTo>
                  <a:close/>
                  <a:moveTo>
                    <a:pt x="16003" y="15228"/>
                  </a:moveTo>
                  <a:cubicBezTo>
                    <a:pt x="15947" y="15116"/>
                    <a:pt x="16031" y="15031"/>
                    <a:pt x="16031" y="14947"/>
                  </a:cubicBezTo>
                  <a:cubicBezTo>
                    <a:pt x="16144" y="15003"/>
                    <a:pt x="16116" y="15172"/>
                    <a:pt x="16003" y="15228"/>
                  </a:cubicBezTo>
                  <a:close/>
                  <a:moveTo>
                    <a:pt x="15834" y="18627"/>
                  </a:moveTo>
                  <a:cubicBezTo>
                    <a:pt x="15750" y="18571"/>
                    <a:pt x="15750" y="18458"/>
                    <a:pt x="15750" y="18374"/>
                  </a:cubicBezTo>
                  <a:cubicBezTo>
                    <a:pt x="15806" y="18402"/>
                    <a:pt x="15806" y="18486"/>
                    <a:pt x="15862" y="18542"/>
                  </a:cubicBezTo>
                  <a:cubicBezTo>
                    <a:pt x="15862" y="18571"/>
                    <a:pt x="15806" y="18571"/>
                    <a:pt x="15834" y="18627"/>
                  </a:cubicBezTo>
                  <a:close/>
                  <a:moveTo>
                    <a:pt x="15638" y="16576"/>
                  </a:moveTo>
                  <a:cubicBezTo>
                    <a:pt x="15694" y="16604"/>
                    <a:pt x="15666" y="16717"/>
                    <a:pt x="15638" y="16745"/>
                  </a:cubicBezTo>
                  <a:cubicBezTo>
                    <a:pt x="15638" y="16661"/>
                    <a:pt x="15581" y="16632"/>
                    <a:pt x="15638" y="16576"/>
                  </a:cubicBezTo>
                  <a:close/>
                  <a:moveTo>
                    <a:pt x="15722" y="2532"/>
                  </a:moveTo>
                  <a:cubicBezTo>
                    <a:pt x="15694" y="2504"/>
                    <a:pt x="15694" y="2364"/>
                    <a:pt x="15778" y="2364"/>
                  </a:cubicBezTo>
                  <a:cubicBezTo>
                    <a:pt x="15778" y="2448"/>
                    <a:pt x="15722" y="2476"/>
                    <a:pt x="15722" y="2532"/>
                  </a:cubicBezTo>
                  <a:close/>
                  <a:moveTo>
                    <a:pt x="15638" y="7223"/>
                  </a:moveTo>
                  <a:cubicBezTo>
                    <a:pt x="15609" y="7195"/>
                    <a:pt x="15666" y="7110"/>
                    <a:pt x="15694" y="7054"/>
                  </a:cubicBezTo>
                  <a:cubicBezTo>
                    <a:pt x="15778" y="7110"/>
                    <a:pt x="15666" y="7195"/>
                    <a:pt x="15638" y="7223"/>
                  </a:cubicBezTo>
                  <a:close/>
                  <a:moveTo>
                    <a:pt x="15750" y="3010"/>
                  </a:moveTo>
                  <a:cubicBezTo>
                    <a:pt x="15806" y="3094"/>
                    <a:pt x="15722" y="3290"/>
                    <a:pt x="15722" y="3122"/>
                  </a:cubicBezTo>
                  <a:cubicBezTo>
                    <a:pt x="15722" y="3066"/>
                    <a:pt x="15750" y="3066"/>
                    <a:pt x="15750" y="3010"/>
                  </a:cubicBezTo>
                  <a:close/>
                  <a:moveTo>
                    <a:pt x="15806" y="4835"/>
                  </a:moveTo>
                  <a:cubicBezTo>
                    <a:pt x="15891" y="4891"/>
                    <a:pt x="15947" y="5060"/>
                    <a:pt x="15806" y="5116"/>
                  </a:cubicBezTo>
                  <a:cubicBezTo>
                    <a:pt x="15778" y="5060"/>
                    <a:pt x="15750" y="4920"/>
                    <a:pt x="15806" y="4835"/>
                  </a:cubicBezTo>
                  <a:close/>
                  <a:moveTo>
                    <a:pt x="15947" y="1717"/>
                  </a:moveTo>
                  <a:cubicBezTo>
                    <a:pt x="15947" y="1774"/>
                    <a:pt x="15919" y="1830"/>
                    <a:pt x="15891" y="1830"/>
                  </a:cubicBezTo>
                  <a:cubicBezTo>
                    <a:pt x="15891" y="1746"/>
                    <a:pt x="15891" y="1689"/>
                    <a:pt x="15891" y="1633"/>
                  </a:cubicBezTo>
                  <a:cubicBezTo>
                    <a:pt x="15947" y="1633"/>
                    <a:pt x="15919" y="1717"/>
                    <a:pt x="15947" y="1717"/>
                  </a:cubicBezTo>
                  <a:close/>
                  <a:moveTo>
                    <a:pt x="15947" y="1100"/>
                  </a:moveTo>
                  <a:cubicBezTo>
                    <a:pt x="15919" y="1043"/>
                    <a:pt x="16003" y="987"/>
                    <a:pt x="16087" y="959"/>
                  </a:cubicBezTo>
                  <a:cubicBezTo>
                    <a:pt x="16059" y="1015"/>
                    <a:pt x="16031" y="1071"/>
                    <a:pt x="15947" y="1100"/>
                  </a:cubicBezTo>
                  <a:close/>
                  <a:moveTo>
                    <a:pt x="17438" y="2279"/>
                  </a:moveTo>
                  <a:cubicBezTo>
                    <a:pt x="17353" y="2223"/>
                    <a:pt x="17241" y="2111"/>
                    <a:pt x="17269" y="1998"/>
                  </a:cubicBezTo>
                  <a:cubicBezTo>
                    <a:pt x="17353" y="2055"/>
                    <a:pt x="17409" y="2167"/>
                    <a:pt x="17438" y="2279"/>
                  </a:cubicBezTo>
                  <a:close/>
                  <a:moveTo>
                    <a:pt x="17269" y="1549"/>
                  </a:moveTo>
                  <a:cubicBezTo>
                    <a:pt x="17297" y="1549"/>
                    <a:pt x="17353" y="1605"/>
                    <a:pt x="17325" y="1661"/>
                  </a:cubicBezTo>
                  <a:cubicBezTo>
                    <a:pt x="17269" y="1633"/>
                    <a:pt x="17241" y="1577"/>
                    <a:pt x="17269" y="1549"/>
                  </a:cubicBezTo>
                  <a:close/>
                  <a:moveTo>
                    <a:pt x="18900" y="7504"/>
                  </a:moveTo>
                  <a:cubicBezTo>
                    <a:pt x="18787" y="7419"/>
                    <a:pt x="18844" y="7279"/>
                    <a:pt x="18900" y="7167"/>
                  </a:cubicBezTo>
                  <a:cubicBezTo>
                    <a:pt x="18956" y="7251"/>
                    <a:pt x="18872" y="7363"/>
                    <a:pt x="18900" y="7504"/>
                  </a:cubicBezTo>
                  <a:close/>
                  <a:moveTo>
                    <a:pt x="18928" y="12503"/>
                  </a:moveTo>
                  <a:cubicBezTo>
                    <a:pt x="18844" y="12475"/>
                    <a:pt x="18816" y="12251"/>
                    <a:pt x="18900" y="12223"/>
                  </a:cubicBezTo>
                  <a:cubicBezTo>
                    <a:pt x="18900" y="12335"/>
                    <a:pt x="18928" y="12391"/>
                    <a:pt x="18928" y="12503"/>
                  </a:cubicBezTo>
                  <a:close/>
                  <a:moveTo>
                    <a:pt x="18872" y="8571"/>
                  </a:moveTo>
                  <a:cubicBezTo>
                    <a:pt x="18844" y="8599"/>
                    <a:pt x="18844" y="8627"/>
                    <a:pt x="18844" y="8655"/>
                  </a:cubicBezTo>
                  <a:cubicBezTo>
                    <a:pt x="18816" y="8655"/>
                    <a:pt x="18816" y="8627"/>
                    <a:pt x="18816" y="8571"/>
                  </a:cubicBezTo>
                  <a:cubicBezTo>
                    <a:pt x="18816" y="8571"/>
                    <a:pt x="18816" y="8599"/>
                    <a:pt x="18844" y="8599"/>
                  </a:cubicBezTo>
                  <a:cubicBezTo>
                    <a:pt x="18844" y="8571"/>
                    <a:pt x="18816" y="8571"/>
                    <a:pt x="18816" y="8571"/>
                  </a:cubicBezTo>
                  <a:cubicBezTo>
                    <a:pt x="18844" y="8543"/>
                    <a:pt x="18844" y="8571"/>
                    <a:pt x="18872" y="8571"/>
                  </a:cubicBezTo>
                  <a:close/>
                  <a:moveTo>
                    <a:pt x="18844" y="9217"/>
                  </a:moveTo>
                  <a:cubicBezTo>
                    <a:pt x="18759" y="9105"/>
                    <a:pt x="18816" y="8992"/>
                    <a:pt x="18844" y="8880"/>
                  </a:cubicBezTo>
                  <a:cubicBezTo>
                    <a:pt x="18900" y="8992"/>
                    <a:pt x="18816" y="9077"/>
                    <a:pt x="18844" y="9217"/>
                  </a:cubicBezTo>
                  <a:close/>
                  <a:moveTo>
                    <a:pt x="18619" y="16998"/>
                  </a:moveTo>
                  <a:cubicBezTo>
                    <a:pt x="18703" y="17110"/>
                    <a:pt x="18731" y="17278"/>
                    <a:pt x="18787" y="17419"/>
                  </a:cubicBezTo>
                  <a:cubicBezTo>
                    <a:pt x="18703" y="17307"/>
                    <a:pt x="18563" y="17194"/>
                    <a:pt x="18619" y="16998"/>
                  </a:cubicBezTo>
                  <a:close/>
                  <a:moveTo>
                    <a:pt x="18703" y="17812"/>
                  </a:moveTo>
                  <a:cubicBezTo>
                    <a:pt x="18675" y="17728"/>
                    <a:pt x="18759" y="17728"/>
                    <a:pt x="18759" y="17672"/>
                  </a:cubicBezTo>
                  <a:cubicBezTo>
                    <a:pt x="18816" y="17728"/>
                    <a:pt x="18759" y="17784"/>
                    <a:pt x="18703" y="17812"/>
                  </a:cubicBezTo>
                  <a:close/>
                  <a:moveTo>
                    <a:pt x="18169" y="12897"/>
                  </a:moveTo>
                  <a:cubicBezTo>
                    <a:pt x="18225" y="12925"/>
                    <a:pt x="18225" y="13009"/>
                    <a:pt x="18225" y="13065"/>
                  </a:cubicBezTo>
                  <a:cubicBezTo>
                    <a:pt x="18112" y="13065"/>
                    <a:pt x="18197" y="12953"/>
                    <a:pt x="18169" y="12897"/>
                  </a:cubicBezTo>
                  <a:close/>
                  <a:moveTo>
                    <a:pt x="17662" y="7223"/>
                  </a:moveTo>
                  <a:cubicBezTo>
                    <a:pt x="17775" y="7279"/>
                    <a:pt x="17803" y="7419"/>
                    <a:pt x="17859" y="7504"/>
                  </a:cubicBezTo>
                  <a:cubicBezTo>
                    <a:pt x="17803" y="7560"/>
                    <a:pt x="17606" y="7307"/>
                    <a:pt x="17662" y="7223"/>
                  </a:cubicBezTo>
                  <a:close/>
                  <a:moveTo>
                    <a:pt x="17859" y="7897"/>
                  </a:moveTo>
                  <a:cubicBezTo>
                    <a:pt x="17775" y="7953"/>
                    <a:pt x="17803" y="7785"/>
                    <a:pt x="17747" y="7813"/>
                  </a:cubicBezTo>
                  <a:cubicBezTo>
                    <a:pt x="17747" y="7813"/>
                    <a:pt x="17747" y="7785"/>
                    <a:pt x="17747" y="7756"/>
                  </a:cubicBezTo>
                  <a:cubicBezTo>
                    <a:pt x="17831" y="7785"/>
                    <a:pt x="17803" y="7869"/>
                    <a:pt x="17859" y="7897"/>
                  </a:cubicBezTo>
                  <a:close/>
                  <a:moveTo>
                    <a:pt x="17438" y="6043"/>
                  </a:moveTo>
                  <a:cubicBezTo>
                    <a:pt x="17494" y="6127"/>
                    <a:pt x="17634" y="6212"/>
                    <a:pt x="17578" y="6380"/>
                  </a:cubicBezTo>
                  <a:cubicBezTo>
                    <a:pt x="17550" y="6296"/>
                    <a:pt x="17381" y="6155"/>
                    <a:pt x="17438" y="6043"/>
                  </a:cubicBezTo>
                  <a:close/>
                  <a:moveTo>
                    <a:pt x="17578" y="6773"/>
                  </a:moveTo>
                  <a:cubicBezTo>
                    <a:pt x="17522" y="6773"/>
                    <a:pt x="17494" y="6717"/>
                    <a:pt x="17550" y="6661"/>
                  </a:cubicBezTo>
                  <a:cubicBezTo>
                    <a:pt x="17578" y="6689"/>
                    <a:pt x="17606" y="6745"/>
                    <a:pt x="17578" y="6773"/>
                  </a:cubicBezTo>
                  <a:close/>
                  <a:moveTo>
                    <a:pt x="16931" y="8599"/>
                  </a:moveTo>
                  <a:cubicBezTo>
                    <a:pt x="16875" y="8543"/>
                    <a:pt x="16819" y="8459"/>
                    <a:pt x="16791" y="8374"/>
                  </a:cubicBezTo>
                  <a:cubicBezTo>
                    <a:pt x="16819" y="8374"/>
                    <a:pt x="16819" y="8346"/>
                    <a:pt x="16847" y="8318"/>
                  </a:cubicBezTo>
                  <a:cubicBezTo>
                    <a:pt x="16931" y="8374"/>
                    <a:pt x="17100" y="8543"/>
                    <a:pt x="16931" y="8599"/>
                  </a:cubicBezTo>
                  <a:close/>
                  <a:moveTo>
                    <a:pt x="17044" y="8936"/>
                  </a:moveTo>
                  <a:cubicBezTo>
                    <a:pt x="16987" y="8880"/>
                    <a:pt x="16931" y="8852"/>
                    <a:pt x="16931" y="8768"/>
                  </a:cubicBezTo>
                  <a:cubicBezTo>
                    <a:pt x="16987" y="8796"/>
                    <a:pt x="17016" y="8880"/>
                    <a:pt x="17044" y="8936"/>
                  </a:cubicBezTo>
                  <a:close/>
                  <a:moveTo>
                    <a:pt x="16734" y="11015"/>
                  </a:moveTo>
                  <a:cubicBezTo>
                    <a:pt x="16678" y="11015"/>
                    <a:pt x="16678" y="10959"/>
                    <a:pt x="16706" y="10930"/>
                  </a:cubicBezTo>
                  <a:cubicBezTo>
                    <a:pt x="16762" y="10902"/>
                    <a:pt x="16734" y="10987"/>
                    <a:pt x="16734" y="11015"/>
                  </a:cubicBezTo>
                  <a:close/>
                  <a:moveTo>
                    <a:pt x="16678" y="9610"/>
                  </a:moveTo>
                  <a:cubicBezTo>
                    <a:pt x="16678" y="9610"/>
                    <a:pt x="16706" y="9610"/>
                    <a:pt x="16706" y="9610"/>
                  </a:cubicBezTo>
                  <a:cubicBezTo>
                    <a:pt x="16650" y="9751"/>
                    <a:pt x="16791" y="9779"/>
                    <a:pt x="16791" y="9919"/>
                  </a:cubicBezTo>
                  <a:cubicBezTo>
                    <a:pt x="16678" y="9863"/>
                    <a:pt x="16678" y="9751"/>
                    <a:pt x="16678" y="9610"/>
                  </a:cubicBezTo>
                  <a:close/>
                  <a:moveTo>
                    <a:pt x="16256" y="8487"/>
                  </a:moveTo>
                  <a:cubicBezTo>
                    <a:pt x="16256" y="8403"/>
                    <a:pt x="16341" y="8403"/>
                    <a:pt x="16369" y="8346"/>
                  </a:cubicBezTo>
                  <a:cubicBezTo>
                    <a:pt x="16481" y="8403"/>
                    <a:pt x="16538" y="8683"/>
                    <a:pt x="16369" y="8712"/>
                  </a:cubicBezTo>
                  <a:cubicBezTo>
                    <a:pt x="16369" y="8627"/>
                    <a:pt x="16312" y="8571"/>
                    <a:pt x="16341" y="8459"/>
                  </a:cubicBezTo>
                  <a:cubicBezTo>
                    <a:pt x="16341" y="8431"/>
                    <a:pt x="16312" y="8515"/>
                    <a:pt x="16256" y="8487"/>
                  </a:cubicBezTo>
                  <a:close/>
                  <a:moveTo>
                    <a:pt x="16059" y="2841"/>
                  </a:moveTo>
                  <a:cubicBezTo>
                    <a:pt x="15947" y="2785"/>
                    <a:pt x="16003" y="2672"/>
                    <a:pt x="16087" y="2616"/>
                  </a:cubicBezTo>
                  <a:cubicBezTo>
                    <a:pt x="16172" y="2672"/>
                    <a:pt x="16116" y="2757"/>
                    <a:pt x="16059" y="2841"/>
                  </a:cubicBezTo>
                  <a:close/>
                  <a:moveTo>
                    <a:pt x="16116" y="3290"/>
                  </a:moveTo>
                  <a:cubicBezTo>
                    <a:pt x="16087" y="3234"/>
                    <a:pt x="16059" y="3150"/>
                    <a:pt x="16003" y="3094"/>
                  </a:cubicBezTo>
                  <a:cubicBezTo>
                    <a:pt x="16059" y="3066"/>
                    <a:pt x="16172" y="3206"/>
                    <a:pt x="16116" y="3290"/>
                  </a:cubicBezTo>
                  <a:close/>
                  <a:moveTo>
                    <a:pt x="16031" y="3543"/>
                  </a:moveTo>
                  <a:cubicBezTo>
                    <a:pt x="16059" y="3543"/>
                    <a:pt x="16059" y="3571"/>
                    <a:pt x="16087" y="3571"/>
                  </a:cubicBezTo>
                  <a:cubicBezTo>
                    <a:pt x="16059" y="3627"/>
                    <a:pt x="16003" y="3684"/>
                    <a:pt x="15947" y="3712"/>
                  </a:cubicBezTo>
                  <a:cubicBezTo>
                    <a:pt x="15947" y="3627"/>
                    <a:pt x="16031" y="3627"/>
                    <a:pt x="16031" y="3543"/>
                  </a:cubicBezTo>
                  <a:close/>
                  <a:moveTo>
                    <a:pt x="16087" y="3656"/>
                  </a:moveTo>
                  <a:cubicBezTo>
                    <a:pt x="16087" y="3656"/>
                    <a:pt x="16116" y="3656"/>
                    <a:pt x="16116" y="3656"/>
                  </a:cubicBezTo>
                  <a:cubicBezTo>
                    <a:pt x="16200" y="3740"/>
                    <a:pt x="16200" y="3852"/>
                    <a:pt x="16116" y="3908"/>
                  </a:cubicBezTo>
                  <a:cubicBezTo>
                    <a:pt x="16059" y="3880"/>
                    <a:pt x="16031" y="3824"/>
                    <a:pt x="16003" y="3796"/>
                  </a:cubicBezTo>
                  <a:cubicBezTo>
                    <a:pt x="16031" y="3740"/>
                    <a:pt x="16059" y="3712"/>
                    <a:pt x="16087" y="3656"/>
                  </a:cubicBezTo>
                  <a:close/>
                  <a:moveTo>
                    <a:pt x="18337" y="1409"/>
                  </a:moveTo>
                  <a:cubicBezTo>
                    <a:pt x="18394" y="1100"/>
                    <a:pt x="18619" y="1605"/>
                    <a:pt x="18506" y="1689"/>
                  </a:cubicBezTo>
                  <a:cubicBezTo>
                    <a:pt x="18422" y="1605"/>
                    <a:pt x="18422" y="1493"/>
                    <a:pt x="18337" y="1409"/>
                  </a:cubicBezTo>
                  <a:close/>
                  <a:moveTo>
                    <a:pt x="18506" y="2223"/>
                  </a:moveTo>
                  <a:cubicBezTo>
                    <a:pt x="18534" y="2279"/>
                    <a:pt x="18563" y="2307"/>
                    <a:pt x="18563" y="2364"/>
                  </a:cubicBezTo>
                  <a:cubicBezTo>
                    <a:pt x="18534" y="2335"/>
                    <a:pt x="18478" y="2251"/>
                    <a:pt x="18506" y="2223"/>
                  </a:cubicBezTo>
                  <a:close/>
                  <a:moveTo>
                    <a:pt x="18563" y="4723"/>
                  </a:moveTo>
                  <a:cubicBezTo>
                    <a:pt x="18534" y="4835"/>
                    <a:pt x="18759" y="4863"/>
                    <a:pt x="18647" y="4948"/>
                  </a:cubicBezTo>
                  <a:cubicBezTo>
                    <a:pt x="18591" y="4863"/>
                    <a:pt x="18506" y="4835"/>
                    <a:pt x="18478" y="4723"/>
                  </a:cubicBezTo>
                  <a:cubicBezTo>
                    <a:pt x="18506" y="4723"/>
                    <a:pt x="18506" y="4695"/>
                    <a:pt x="18563" y="4723"/>
                  </a:cubicBezTo>
                  <a:close/>
                  <a:moveTo>
                    <a:pt x="18563" y="4133"/>
                  </a:moveTo>
                  <a:cubicBezTo>
                    <a:pt x="18619" y="4161"/>
                    <a:pt x="18619" y="4189"/>
                    <a:pt x="18647" y="4217"/>
                  </a:cubicBezTo>
                  <a:cubicBezTo>
                    <a:pt x="18619" y="4274"/>
                    <a:pt x="18591" y="4302"/>
                    <a:pt x="18563" y="4330"/>
                  </a:cubicBezTo>
                  <a:cubicBezTo>
                    <a:pt x="18534" y="4274"/>
                    <a:pt x="18534" y="4189"/>
                    <a:pt x="18563" y="4133"/>
                  </a:cubicBezTo>
                  <a:close/>
                  <a:moveTo>
                    <a:pt x="18422" y="11970"/>
                  </a:moveTo>
                  <a:cubicBezTo>
                    <a:pt x="18366" y="11942"/>
                    <a:pt x="18337" y="11914"/>
                    <a:pt x="18337" y="11829"/>
                  </a:cubicBezTo>
                  <a:cubicBezTo>
                    <a:pt x="18366" y="11829"/>
                    <a:pt x="18394" y="11829"/>
                    <a:pt x="18394" y="11829"/>
                  </a:cubicBezTo>
                  <a:cubicBezTo>
                    <a:pt x="18394" y="11885"/>
                    <a:pt x="18450" y="11942"/>
                    <a:pt x="18422" y="11970"/>
                  </a:cubicBezTo>
                  <a:close/>
                  <a:moveTo>
                    <a:pt x="18422" y="12644"/>
                  </a:moveTo>
                  <a:cubicBezTo>
                    <a:pt x="18422" y="12560"/>
                    <a:pt x="18309" y="12475"/>
                    <a:pt x="18394" y="12391"/>
                  </a:cubicBezTo>
                  <a:cubicBezTo>
                    <a:pt x="18450" y="12447"/>
                    <a:pt x="18563" y="12644"/>
                    <a:pt x="18422" y="12644"/>
                  </a:cubicBezTo>
                  <a:close/>
                  <a:moveTo>
                    <a:pt x="17634" y="5650"/>
                  </a:moveTo>
                  <a:cubicBezTo>
                    <a:pt x="17578" y="5622"/>
                    <a:pt x="17550" y="5566"/>
                    <a:pt x="17494" y="5509"/>
                  </a:cubicBezTo>
                  <a:cubicBezTo>
                    <a:pt x="17522" y="5397"/>
                    <a:pt x="17634" y="5397"/>
                    <a:pt x="17634" y="5285"/>
                  </a:cubicBezTo>
                  <a:cubicBezTo>
                    <a:pt x="17691" y="5341"/>
                    <a:pt x="17662" y="5566"/>
                    <a:pt x="17634" y="5650"/>
                  </a:cubicBezTo>
                  <a:close/>
                  <a:moveTo>
                    <a:pt x="17634" y="6043"/>
                  </a:moveTo>
                  <a:cubicBezTo>
                    <a:pt x="17578" y="6043"/>
                    <a:pt x="17578" y="5987"/>
                    <a:pt x="17550" y="5959"/>
                  </a:cubicBezTo>
                  <a:cubicBezTo>
                    <a:pt x="17550" y="5931"/>
                    <a:pt x="17578" y="5903"/>
                    <a:pt x="17578" y="5875"/>
                  </a:cubicBezTo>
                  <a:cubicBezTo>
                    <a:pt x="17662" y="5875"/>
                    <a:pt x="17606" y="6015"/>
                    <a:pt x="17634" y="6043"/>
                  </a:cubicBezTo>
                  <a:close/>
                  <a:moveTo>
                    <a:pt x="17156" y="5200"/>
                  </a:moveTo>
                  <a:cubicBezTo>
                    <a:pt x="17241" y="5285"/>
                    <a:pt x="17297" y="5369"/>
                    <a:pt x="17353" y="5509"/>
                  </a:cubicBezTo>
                  <a:cubicBezTo>
                    <a:pt x="17325" y="5538"/>
                    <a:pt x="17297" y="5594"/>
                    <a:pt x="17241" y="5594"/>
                  </a:cubicBezTo>
                  <a:cubicBezTo>
                    <a:pt x="17381" y="5481"/>
                    <a:pt x="17072" y="5313"/>
                    <a:pt x="17156" y="5200"/>
                  </a:cubicBezTo>
                  <a:close/>
                  <a:moveTo>
                    <a:pt x="17353" y="5959"/>
                  </a:moveTo>
                  <a:cubicBezTo>
                    <a:pt x="17269" y="5959"/>
                    <a:pt x="17297" y="5875"/>
                    <a:pt x="17241" y="5818"/>
                  </a:cubicBezTo>
                  <a:cubicBezTo>
                    <a:pt x="17297" y="5790"/>
                    <a:pt x="17353" y="5903"/>
                    <a:pt x="17353" y="5959"/>
                  </a:cubicBezTo>
                  <a:close/>
                  <a:moveTo>
                    <a:pt x="17381" y="4920"/>
                  </a:moveTo>
                  <a:cubicBezTo>
                    <a:pt x="17466" y="4976"/>
                    <a:pt x="17522" y="5088"/>
                    <a:pt x="17578" y="5172"/>
                  </a:cubicBezTo>
                  <a:cubicBezTo>
                    <a:pt x="17550" y="5257"/>
                    <a:pt x="17494" y="5285"/>
                    <a:pt x="17466" y="5369"/>
                  </a:cubicBezTo>
                  <a:cubicBezTo>
                    <a:pt x="17325" y="5285"/>
                    <a:pt x="17184" y="5032"/>
                    <a:pt x="17381" y="4920"/>
                  </a:cubicBezTo>
                  <a:close/>
                  <a:moveTo>
                    <a:pt x="17269" y="4442"/>
                  </a:moveTo>
                  <a:cubicBezTo>
                    <a:pt x="17269" y="4386"/>
                    <a:pt x="17297" y="4386"/>
                    <a:pt x="17325" y="4330"/>
                  </a:cubicBezTo>
                  <a:cubicBezTo>
                    <a:pt x="17438" y="4386"/>
                    <a:pt x="17438" y="4470"/>
                    <a:pt x="17494" y="4554"/>
                  </a:cubicBezTo>
                  <a:cubicBezTo>
                    <a:pt x="17494" y="4639"/>
                    <a:pt x="17438" y="4639"/>
                    <a:pt x="17409" y="4695"/>
                  </a:cubicBezTo>
                  <a:cubicBezTo>
                    <a:pt x="17353" y="4695"/>
                    <a:pt x="17353" y="4639"/>
                    <a:pt x="17325" y="4639"/>
                  </a:cubicBezTo>
                  <a:cubicBezTo>
                    <a:pt x="17381" y="4554"/>
                    <a:pt x="17297" y="4498"/>
                    <a:pt x="17269" y="4442"/>
                  </a:cubicBezTo>
                  <a:close/>
                  <a:moveTo>
                    <a:pt x="17438" y="4217"/>
                  </a:moveTo>
                  <a:cubicBezTo>
                    <a:pt x="17438" y="4189"/>
                    <a:pt x="17494" y="4161"/>
                    <a:pt x="17494" y="4133"/>
                  </a:cubicBezTo>
                  <a:cubicBezTo>
                    <a:pt x="17550" y="4217"/>
                    <a:pt x="17634" y="4274"/>
                    <a:pt x="17662" y="4386"/>
                  </a:cubicBezTo>
                  <a:cubicBezTo>
                    <a:pt x="17634" y="4386"/>
                    <a:pt x="17634" y="4442"/>
                    <a:pt x="17606" y="4442"/>
                  </a:cubicBezTo>
                  <a:cubicBezTo>
                    <a:pt x="17522" y="4414"/>
                    <a:pt x="17522" y="4274"/>
                    <a:pt x="17438" y="4217"/>
                  </a:cubicBezTo>
                  <a:close/>
                  <a:moveTo>
                    <a:pt x="17409" y="5594"/>
                  </a:moveTo>
                  <a:cubicBezTo>
                    <a:pt x="17466" y="5622"/>
                    <a:pt x="17578" y="5734"/>
                    <a:pt x="17494" y="5818"/>
                  </a:cubicBezTo>
                  <a:cubicBezTo>
                    <a:pt x="17409" y="5790"/>
                    <a:pt x="17325" y="5650"/>
                    <a:pt x="17409" y="5594"/>
                  </a:cubicBezTo>
                  <a:close/>
                  <a:moveTo>
                    <a:pt x="17494" y="4807"/>
                  </a:moveTo>
                  <a:cubicBezTo>
                    <a:pt x="17494" y="4751"/>
                    <a:pt x="17578" y="4751"/>
                    <a:pt x="17578" y="4667"/>
                  </a:cubicBezTo>
                  <a:cubicBezTo>
                    <a:pt x="17662" y="4779"/>
                    <a:pt x="17719" y="4891"/>
                    <a:pt x="17691" y="5060"/>
                  </a:cubicBezTo>
                  <a:cubicBezTo>
                    <a:pt x="17578" y="5004"/>
                    <a:pt x="17606" y="4891"/>
                    <a:pt x="17494" y="4807"/>
                  </a:cubicBezTo>
                  <a:close/>
                  <a:moveTo>
                    <a:pt x="17662" y="4554"/>
                  </a:moveTo>
                  <a:cubicBezTo>
                    <a:pt x="17691" y="4526"/>
                    <a:pt x="17691" y="4498"/>
                    <a:pt x="17747" y="4498"/>
                  </a:cubicBezTo>
                  <a:cubicBezTo>
                    <a:pt x="17719" y="4554"/>
                    <a:pt x="17747" y="4554"/>
                    <a:pt x="17747" y="4611"/>
                  </a:cubicBezTo>
                  <a:cubicBezTo>
                    <a:pt x="17691" y="4611"/>
                    <a:pt x="17691" y="4583"/>
                    <a:pt x="17662" y="4554"/>
                  </a:cubicBezTo>
                  <a:close/>
                  <a:moveTo>
                    <a:pt x="17747" y="3824"/>
                  </a:moveTo>
                  <a:cubicBezTo>
                    <a:pt x="17803" y="3880"/>
                    <a:pt x="17887" y="3936"/>
                    <a:pt x="17831" y="4049"/>
                  </a:cubicBezTo>
                  <a:cubicBezTo>
                    <a:pt x="17775" y="4021"/>
                    <a:pt x="17719" y="3936"/>
                    <a:pt x="17719" y="3880"/>
                  </a:cubicBezTo>
                  <a:cubicBezTo>
                    <a:pt x="17747" y="3852"/>
                    <a:pt x="17747" y="3852"/>
                    <a:pt x="17747" y="3824"/>
                  </a:cubicBezTo>
                  <a:close/>
                  <a:moveTo>
                    <a:pt x="17662" y="3038"/>
                  </a:moveTo>
                  <a:cubicBezTo>
                    <a:pt x="17634" y="3010"/>
                    <a:pt x="17606" y="2925"/>
                    <a:pt x="17662" y="2897"/>
                  </a:cubicBezTo>
                  <a:cubicBezTo>
                    <a:pt x="17719" y="2925"/>
                    <a:pt x="17747" y="3010"/>
                    <a:pt x="17662" y="3038"/>
                  </a:cubicBezTo>
                  <a:close/>
                  <a:moveTo>
                    <a:pt x="17972" y="2869"/>
                  </a:moveTo>
                  <a:cubicBezTo>
                    <a:pt x="18028" y="2869"/>
                    <a:pt x="18028" y="2925"/>
                    <a:pt x="18056" y="2953"/>
                  </a:cubicBezTo>
                  <a:cubicBezTo>
                    <a:pt x="18056" y="2981"/>
                    <a:pt x="18028" y="3010"/>
                    <a:pt x="18000" y="3038"/>
                  </a:cubicBezTo>
                  <a:cubicBezTo>
                    <a:pt x="17944" y="3038"/>
                    <a:pt x="17916" y="2981"/>
                    <a:pt x="17887" y="2925"/>
                  </a:cubicBezTo>
                  <a:cubicBezTo>
                    <a:pt x="17916" y="2925"/>
                    <a:pt x="17944" y="2897"/>
                    <a:pt x="17972" y="2869"/>
                  </a:cubicBezTo>
                  <a:close/>
                  <a:moveTo>
                    <a:pt x="17972" y="2504"/>
                  </a:moveTo>
                  <a:cubicBezTo>
                    <a:pt x="18000" y="2532"/>
                    <a:pt x="18056" y="2588"/>
                    <a:pt x="18000" y="2644"/>
                  </a:cubicBezTo>
                  <a:cubicBezTo>
                    <a:pt x="17944" y="2644"/>
                    <a:pt x="17944" y="2532"/>
                    <a:pt x="17972" y="2504"/>
                  </a:cubicBezTo>
                  <a:close/>
                  <a:moveTo>
                    <a:pt x="18253" y="3740"/>
                  </a:moveTo>
                  <a:cubicBezTo>
                    <a:pt x="18366" y="3768"/>
                    <a:pt x="18366" y="3908"/>
                    <a:pt x="18478" y="3965"/>
                  </a:cubicBezTo>
                  <a:cubicBezTo>
                    <a:pt x="18450" y="4049"/>
                    <a:pt x="18478" y="4105"/>
                    <a:pt x="18394" y="4133"/>
                  </a:cubicBezTo>
                  <a:cubicBezTo>
                    <a:pt x="18366" y="4105"/>
                    <a:pt x="18366" y="4049"/>
                    <a:pt x="18394" y="3993"/>
                  </a:cubicBezTo>
                  <a:cubicBezTo>
                    <a:pt x="18366" y="3908"/>
                    <a:pt x="18309" y="3993"/>
                    <a:pt x="18253" y="3993"/>
                  </a:cubicBezTo>
                  <a:cubicBezTo>
                    <a:pt x="18281" y="3936"/>
                    <a:pt x="18197" y="3936"/>
                    <a:pt x="18197" y="3880"/>
                  </a:cubicBezTo>
                  <a:cubicBezTo>
                    <a:pt x="18225" y="3824"/>
                    <a:pt x="18309" y="3796"/>
                    <a:pt x="18253" y="3740"/>
                  </a:cubicBezTo>
                  <a:close/>
                  <a:moveTo>
                    <a:pt x="18731" y="6914"/>
                  </a:moveTo>
                  <a:cubicBezTo>
                    <a:pt x="18731" y="6998"/>
                    <a:pt x="18703" y="7082"/>
                    <a:pt x="18731" y="7223"/>
                  </a:cubicBezTo>
                  <a:cubicBezTo>
                    <a:pt x="18675" y="7195"/>
                    <a:pt x="18619" y="7167"/>
                    <a:pt x="18591" y="7139"/>
                  </a:cubicBezTo>
                  <a:cubicBezTo>
                    <a:pt x="18619" y="7026"/>
                    <a:pt x="18703" y="6998"/>
                    <a:pt x="18731" y="6914"/>
                  </a:cubicBezTo>
                  <a:close/>
                  <a:moveTo>
                    <a:pt x="18647" y="6436"/>
                  </a:moveTo>
                  <a:cubicBezTo>
                    <a:pt x="18647" y="6380"/>
                    <a:pt x="18675" y="6380"/>
                    <a:pt x="18675" y="6352"/>
                  </a:cubicBezTo>
                  <a:cubicBezTo>
                    <a:pt x="18703" y="6352"/>
                    <a:pt x="18731" y="6380"/>
                    <a:pt x="18731" y="6408"/>
                  </a:cubicBezTo>
                  <a:cubicBezTo>
                    <a:pt x="18675" y="6408"/>
                    <a:pt x="18675" y="6436"/>
                    <a:pt x="18647" y="6436"/>
                  </a:cubicBezTo>
                  <a:close/>
                  <a:moveTo>
                    <a:pt x="18478" y="7223"/>
                  </a:moveTo>
                  <a:cubicBezTo>
                    <a:pt x="18534" y="7279"/>
                    <a:pt x="18675" y="7363"/>
                    <a:pt x="18591" y="7476"/>
                  </a:cubicBezTo>
                  <a:cubicBezTo>
                    <a:pt x="18506" y="7448"/>
                    <a:pt x="18450" y="7335"/>
                    <a:pt x="18478" y="7223"/>
                  </a:cubicBezTo>
                  <a:close/>
                  <a:moveTo>
                    <a:pt x="18478" y="7644"/>
                  </a:moveTo>
                  <a:cubicBezTo>
                    <a:pt x="18422" y="7644"/>
                    <a:pt x="18422" y="7616"/>
                    <a:pt x="18422" y="7560"/>
                  </a:cubicBezTo>
                  <a:cubicBezTo>
                    <a:pt x="18478" y="7560"/>
                    <a:pt x="18478" y="7588"/>
                    <a:pt x="18478" y="7644"/>
                  </a:cubicBezTo>
                  <a:close/>
                  <a:moveTo>
                    <a:pt x="18534" y="7728"/>
                  </a:moveTo>
                  <a:cubicBezTo>
                    <a:pt x="18591" y="7785"/>
                    <a:pt x="18675" y="7841"/>
                    <a:pt x="18675" y="7953"/>
                  </a:cubicBezTo>
                  <a:cubicBezTo>
                    <a:pt x="18619" y="7897"/>
                    <a:pt x="18591" y="7813"/>
                    <a:pt x="18506" y="7785"/>
                  </a:cubicBezTo>
                  <a:cubicBezTo>
                    <a:pt x="18534" y="7756"/>
                    <a:pt x="18534" y="7756"/>
                    <a:pt x="18534" y="7728"/>
                  </a:cubicBezTo>
                  <a:close/>
                  <a:moveTo>
                    <a:pt x="18563" y="9358"/>
                  </a:moveTo>
                  <a:cubicBezTo>
                    <a:pt x="18591" y="9414"/>
                    <a:pt x="18619" y="9470"/>
                    <a:pt x="18619" y="9554"/>
                  </a:cubicBezTo>
                  <a:cubicBezTo>
                    <a:pt x="18563" y="9526"/>
                    <a:pt x="18591" y="9442"/>
                    <a:pt x="18563" y="9442"/>
                  </a:cubicBezTo>
                  <a:cubicBezTo>
                    <a:pt x="18591" y="9414"/>
                    <a:pt x="18563" y="9414"/>
                    <a:pt x="18563" y="9358"/>
                  </a:cubicBezTo>
                  <a:close/>
                  <a:moveTo>
                    <a:pt x="18591" y="8571"/>
                  </a:moveTo>
                  <a:cubicBezTo>
                    <a:pt x="18619" y="8543"/>
                    <a:pt x="18703" y="8655"/>
                    <a:pt x="18675" y="8740"/>
                  </a:cubicBezTo>
                  <a:cubicBezTo>
                    <a:pt x="18619" y="8712"/>
                    <a:pt x="18619" y="8627"/>
                    <a:pt x="18591" y="8571"/>
                  </a:cubicBezTo>
                  <a:close/>
                  <a:moveTo>
                    <a:pt x="18675" y="9695"/>
                  </a:moveTo>
                  <a:cubicBezTo>
                    <a:pt x="18703" y="9695"/>
                    <a:pt x="18675" y="9779"/>
                    <a:pt x="18675" y="9807"/>
                  </a:cubicBezTo>
                  <a:cubicBezTo>
                    <a:pt x="18591" y="9807"/>
                    <a:pt x="18647" y="9723"/>
                    <a:pt x="18675" y="9695"/>
                  </a:cubicBezTo>
                  <a:close/>
                  <a:moveTo>
                    <a:pt x="18675" y="8431"/>
                  </a:moveTo>
                  <a:cubicBezTo>
                    <a:pt x="18647" y="8403"/>
                    <a:pt x="18619" y="8346"/>
                    <a:pt x="18591" y="8290"/>
                  </a:cubicBezTo>
                  <a:cubicBezTo>
                    <a:pt x="18675" y="8290"/>
                    <a:pt x="18703" y="8403"/>
                    <a:pt x="18675" y="8431"/>
                  </a:cubicBezTo>
                  <a:close/>
                  <a:moveTo>
                    <a:pt x="18647" y="7588"/>
                  </a:moveTo>
                  <a:cubicBezTo>
                    <a:pt x="18647" y="7560"/>
                    <a:pt x="18675" y="7560"/>
                    <a:pt x="18675" y="7504"/>
                  </a:cubicBezTo>
                  <a:cubicBezTo>
                    <a:pt x="18759" y="7532"/>
                    <a:pt x="18703" y="7644"/>
                    <a:pt x="18703" y="7672"/>
                  </a:cubicBezTo>
                  <a:cubicBezTo>
                    <a:pt x="18675" y="7644"/>
                    <a:pt x="18675" y="7588"/>
                    <a:pt x="18647" y="7588"/>
                  </a:cubicBezTo>
                  <a:close/>
                  <a:moveTo>
                    <a:pt x="18703" y="15621"/>
                  </a:moveTo>
                  <a:cubicBezTo>
                    <a:pt x="18759" y="15593"/>
                    <a:pt x="18703" y="15677"/>
                    <a:pt x="18731" y="15706"/>
                  </a:cubicBezTo>
                  <a:cubicBezTo>
                    <a:pt x="18675" y="15677"/>
                    <a:pt x="18675" y="15649"/>
                    <a:pt x="18703" y="15621"/>
                  </a:cubicBezTo>
                  <a:close/>
                  <a:moveTo>
                    <a:pt x="18478" y="6942"/>
                  </a:moveTo>
                  <a:cubicBezTo>
                    <a:pt x="18478" y="6914"/>
                    <a:pt x="18591" y="6745"/>
                    <a:pt x="18647" y="6745"/>
                  </a:cubicBezTo>
                  <a:cubicBezTo>
                    <a:pt x="18591" y="6830"/>
                    <a:pt x="18506" y="6858"/>
                    <a:pt x="18478" y="6942"/>
                  </a:cubicBezTo>
                  <a:close/>
                  <a:moveTo>
                    <a:pt x="18422" y="6773"/>
                  </a:moveTo>
                  <a:cubicBezTo>
                    <a:pt x="18450" y="6717"/>
                    <a:pt x="18422" y="6633"/>
                    <a:pt x="18450" y="6577"/>
                  </a:cubicBezTo>
                  <a:cubicBezTo>
                    <a:pt x="18478" y="6577"/>
                    <a:pt x="18506" y="6577"/>
                    <a:pt x="18506" y="6577"/>
                  </a:cubicBezTo>
                  <a:cubicBezTo>
                    <a:pt x="18534" y="6689"/>
                    <a:pt x="18450" y="6717"/>
                    <a:pt x="18422" y="6773"/>
                  </a:cubicBezTo>
                  <a:close/>
                  <a:moveTo>
                    <a:pt x="18450" y="5566"/>
                  </a:moveTo>
                  <a:cubicBezTo>
                    <a:pt x="18506" y="5650"/>
                    <a:pt x="18647" y="5790"/>
                    <a:pt x="18563" y="5846"/>
                  </a:cubicBezTo>
                  <a:cubicBezTo>
                    <a:pt x="18450" y="5790"/>
                    <a:pt x="18394" y="5678"/>
                    <a:pt x="18450" y="5566"/>
                  </a:cubicBezTo>
                  <a:close/>
                  <a:moveTo>
                    <a:pt x="17887" y="5341"/>
                  </a:moveTo>
                  <a:cubicBezTo>
                    <a:pt x="17803" y="5341"/>
                    <a:pt x="17775" y="5172"/>
                    <a:pt x="17803" y="5088"/>
                  </a:cubicBezTo>
                  <a:cubicBezTo>
                    <a:pt x="17916" y="5116"/>
                    <a:pt x="17972" y="5313"/>
                    <a:pt x="17887" y="5341"/>
                  </a:cubicBezTo>
                  <a:close/>
                  <a:moveTo>
                    <a:pt x="17831" y="4723"/>
                  </a:moveTo>
                  <a:cubicBezTo>
                    <a:pt x="17887" y="4695"/>
                    <a:pt x="17859" y="4779"/>
                    <a:pt x="17916" y="4751"/>
                  </a:cubicBezTo>
                  <a:cubicBezTo>
                    <a:pt x="17887" y="4779"/>
                    <a:pt x="17887" y="4835"/>
                    <a:pt x="17831" y="4835"/>
                  </a:cubicBezTo>
                  <a:cubicBezTo>
                    <a:pt x="17831" y="4779"/>
                    <a:pt x="17803" y="4751"/>
                    <a:pt x="17831" y="4723"/>
                  </a:cubicBezTo>
                  <a:close/>
                  <a:moveTo>
                    <a:pt x="17831" y="3740"/>
                  </a:moveTo>
                  <a:cubicBezTo>
                    <a:pt x="17859" y="3712"/>
                    <a:pt x="17859" y="3712"/>
                    <a:pt x="17859" y="3684"/>
                  </a:cubicBezTo>
                  <a:cubicBezTo>
                    <a:pt x="17916" y="3740"/>
                    <a:pt x="18000" y="3824"/>
                    <a:pt x="17972" y="3880"/>
                  </a:cubicBezTo>
                  <a:cubicBezTo>
                    <a:pt x="17916" y="3852"/>
                    <a:pt x="17916" y="3768"/>
                    <a:pt x="17831" y="3740"/>
                  </a:cubicBezTo>
                  <a:close/>
                  <a:moveTo>
                    <a:pt x="17831" y="3347"/>
                  </a:moveTo>
                  <a:cubicBezTo>
                    <a:pt x="17831" y="3290"/>
                    <a:pt x="17887" y="3262"/>
                    <a:pt x="17916" y="3234"/>
                  </a:cubicBezTo>
                  <a:cubicBezTo>
                    <a:pt x="17916" y="3262"/>
                    <a:pt x="17972" y="3319"/>
                    <a:pt x="18000" y="3375"/>
                  </a:cubicBezTo>
                  <a:cubicBezTo>
                    <a:pt x="17972" y="3403"/>
                    <a:pt x="17944" y="3459"/>
                    <a:pt x="17887" y="3459"/>
                  </a:cubicBezTo>
                  <a:cubicBezTo>
                    <a:pt x="17887" y="3403"/>
                    <a:pt x="17859" y="3375"/>
                    <a:pt x="17831" y="3347"/>
                  </a:cubicBezTo>
                  <a:close/>
                  <a:moveTo>
                    <a:pt x="18309" y="5341"/>
                  </a:moveTo>
                  <a:cubicBezTo>
                    <a:pt x="18309" y="5397"/>
                    <a:pt x="18309" y="5453"/>
                    <a:pt x="18253" y="5453"/>
                  </a:cubicBezTo>
                  <a:cubicBezTo>
                    <a:pt x="18197" y="5397"/>
                    <a:pt x="18225" y="5313"/>
                    <a:pt x="18197" y="5285"/>
                  </a:cubicBezTo>
                  <a:cubicBezTo>
                    <a:pt x="18253" y="5229"/>
                    <a:pt x="18281" y="5341"/>
                    <a:pt x="18309" y="5341"/>
                  </a:cubicBezTo>
                  <a:close/>
                  <a:moveTo>
                    <a:pt x="18253" y="4667"/>
                  </a:moveTo>
                  <a:cubicBezTo>
                    <a:pt x="18337" y="4667"/>
                    <a:pt x="18337" y="4751"/>
                    <a:pt x="18309" y="4779"/>
                  </a:cubicBezTo>
                  <a:cubicBezTo>
                    <a:pt x="18281" y="4751"/>
                    <a:pt x="18225" y="4695"/>
                    <a:pt x="18253" y="4667"/>
                  </a:cubicBezTo>
                  <a:close/>
                  <a:moveTo>
                    <a:pt x="18197" y="7223"/>
                  </a:moveTo>
                  <a:cubicBezTo>
                    <a:pt x="18225" y="7223"/>
                    <a:pt x="18225" y="7223"/>
                    <a:pt x="18253" y="7223"/>
                  </a:cubicBezTo>
                  <a:cubicBezTo>
                    <a:pt x="18281" y="7279"/>
                    <a:pt x="18309" y="7307"/>
                    <a:pt x="18253" y="7391"/>
                  </a:cubicBezTo>
                  <a:cubicBezTo>
                    <a:pt x="18225" y="7335"/>
                    <a:pt x="18141" y="7279"/>
                    <a:pt x="18197" y="7223"/>
                  </a:cubicBezTo>
                  <a:close/>
                  <a:moveTo>
                    <a:pt x="18112" y="6633"/>
                  </a:moveTo>
                  <a:cubicBezTo>
                    <a:pt x="18197" y="6717"/>
                    <a:pt x="18281" y="6858"/>
                    <a:pt x="18281" y="6970"/>
                  </a:cubicBezTo>
                  <a:cubicBezTo>
                    <a:pt x="18169" y="6914"/>
                    <a:pt x="18084" y="6773"/>
                    <a:pt x="18112" y="6633"/>
                  </a:cubicBezTo>
                  <a:close/>
                  <a:moveTo>
                    <a:pt x="18309" y="6380"/>
                  </a:moveTo>
                  <a:cubicBezTo>
                    <a:pt x="18366" y="6464"/>
                    <a:pt x="18309" y="6549"/>
                    <a:pt x="18309" y="6661"/>
                  </a:cubicBezTo>
                  <a:cubicBezTo>
                    <a:pt x="18225" y="6605"/>
                    <a:pt x="18225" y="6464"/>
                    <a:pt x="18309" y="6380"/>
                  </a:cubicBezTo>
                  <a:close/>
                  <a:moveTo>
                    <a:pt x="18112" y="6380"/>
                  </a:moveTo>
                  <a:cubicBezTo>
                    <a:pt x="18112" y="6268"/>
                    <a:pt x="18169" y="6127"/>
                    <a:pt x="18141" y="6099"/>
                  </a:cubicBezTo>
                  <a:cubicBezTo>
                    <a:pt x="18197" y="6071"/>
                    <a:pt x="18225" y="6212"/>
                    <a:pt x="18253" y="6268"/>
                  </a:cubicBezTo>
                  <a:cubicBezTo>
                    <a:pt x="18197" y="6296"/>
                    <a:pt x="18197" y="6408"/>
                    <a:pt x="18112" y="6380"/>
                  </a:cubicBezTo>
                  <a:close/>
                  <a:moveTo>
                    <a:pt x="18084" y="3993"/>
                  </a:moveTo>
                  <a:cubicBezTo>
                    <a:pt x="18169" y="4077"/>
                    <a:pt x="18225" y="4161"/>
                    <a:pt x="18225" y="4274"/>
                  </a:cubicBezTo>
                  <a:cubicBezTo>
                    <a:pt x="18169" y="4217"/>
                    <a:pt x="18056" y="4077"/>
                    <a:pt x="18084" y="3993"/>
                  </a:cubicBezTo>
                  <a:close/>
                  <a:moveTo>
                    <a:pt x="18141" y="4498"/>
                  </a:moveTo>
                  <a:cubicBezTo>
                    <a:pt x="18084" y="4386"/>
                    <a:pt x="17944" y="4302"/>
                    <a:pt x="17944" y="4161"/>
                  </a:cubicBezTo>
                  <a:cubicBezTo>
                    <a:pt x="18056" y="4217"/>
                    <a:pt x="18169" y="4414"/>
                    <a:pt x="18141" y="4498"/>
                  </a:cubicBezTo>
                  <a:close/>
                  <a:moveTo>
                    <a:pt x="17944" y="4891"/>
                  </a:moveTo>
                  <a:cubicBezTo>
                    <a:pt x="18028" y="4920"/>
                    <a:pt x="18112" y="5060"/>
                    <a:pt x="18056" y="5116"/>
                  </a:cubicBezTo>
                  <a:cubicBezTo>
                    <a:pt x="18000" y="5060"/>
                    <a:pt x="17972" y="5004"/>
                    <a:pt x="17916" y="4976"/>
                  </a:cubicBezTo>
                  <a:cubicBezTo>
                    <a:pt x="17916" y="4948"/>
                    <a:pt x="17972" y="4948"/>
                    <a:pt x="17944" y="4891"/>
                  </a:cubicBezTo>
                  <a:close/>
                  <a:moveTo>
                    <a:pt x="18000" y="5341"/>
                  </a:moveTo>
                  <a:cubicBezTo>
                    <a:pt x="18056" y="5425"/>
                    <a:pt x="18112" y="5481"/>
                    <a:pt x="18084" y="5622"/>
                  </a:cubicBezTo>
                  <a:cubicBezTo>
                    <a:pt x="18028" y="5566"/>
                    <a:pt x="18000" y="5509"/>
                    <a:pt x="17944" y="5453"/>
                  </a:cubicBezTo>
                  <a:cubicBezTo>
                    <a:pt x="17944" y="5397"/>
                    <a:pt x="18000" y="5397"/>
                    <a:pt x="18000" y="5341"/>
                  </a:cubicBezTo>
                  <a:close/>
                  <a:moveTo>
                    <a:pt x="18141" y="7139"/>
                  </a:moveTo>
                  <a:cubicBezTo>
                    <a:pt x="18141" y="7139"/>
                    <a:pt x="18112" y="7139"/>
                    <a:pt x="18112" y="7167"/>
                  </a:cubicBezTo>
                  <a:cubicBezTo>
                    <a:pt x="18056" y="7110"/>
                    <a:pt x="18084" y="7054"/>
                    <a:pt x="18056" y="6998"/>
                  </a:cubicBezTo>
                  <a:cubicBezTo>
                    <a:pt x="18112" y="7026"/>
                    <a:pt x="18141" y="7054"/>
                    <a:pt x="18141" y="7139"/>
                  </a:cubicBezTo>
                  <a:close/>
                  <a:moveTo>
                    <a:pt x="18141" y="7504"/>
                  </a:moveTo>
                  <a:cubicBezTo>
                    <a:pt x="18141" y="7532"/>
                    <a:pt x="18112" y="7560"/>
                    <a:pt x="18084" y="7560"/>
                  </a:cubicBezTo>
                  <a:cubicBezTo>
                    <a:pt x="18084" y="7504"/>
                    <a:pt x="18056" y="7476"/>
                    <a:pt x="18056" y="7419"/>
                  </a:cubicBezTo>
                  <a:cubicBezTo>
                    <a:pt x="18112" y="7419"/>
                    <a:pt x="18112" y="7476"/>
                    <a:pt x="18141" y="7504"/>
                  </a:cubicBezTo>
                  <a:close/>
                  <a:moveTo>
                    <a:pt x="18112" y="8318"/>
                  </a:moveTo>
                  <a:cubicBezTo>
                    <a:pt x="18169" y="8374"/>
                    <a:pt x="18225" y="8459"/>
                    <a:pt x="18197" y="8515"/>
                  </a:cubicBezTo>
                  <a:cubicBezTo>
                    <a:pt x="18141" y="8487"/>
                    <a:pt x="18197" y="8431"/>
                    <a:pt x="18141" y="8374"/>
                  </a:cubicBezTo>
                  <a:cubicBezTo>
                    <a:pt x="18141" y="8403"/>
                    <a:pt x="18141" y="8431"/>
                    <a:pt x="18141" y="8431"/>
                  </a:cubicBezTo>
                  <a:cubicBezTo>
                    <a:pt x="18084" y="8431"/>
                    <a:pt x="18084" y="8346"/>
                    <a:pt x="18112" y="8318"/>
                  </a:cubicBezTo>
                  <a:close/>
                  <a:moveTo>
                    <a:pt x="18197" y="7616"/>
                  </a:moveTo>
                  <a:cubicBezTo>
                    <a:pt x="18253" y="7672"/>
                    <a:pt x="18337" y="7728"/>
                    <a:pt x="18309" y="7897"/>
                  </a:cubicBezTo>
                  <a:cubicBezTo>
                    <a:pt x="18253" y="7813"/>
                    <a:pt x="18141" y="7728"/>
                    <a:pt x="18197" y="7616"/>
                  </a:cubicBezTo>
                  <a:close/>
                  <a:moveTo>
                    <a:pt x="18253" y="8122"/>
                  </a:moveTo>
                  <a:cubicBezTo>
                    <a:pt x="18281" y="8065"/>
                    <a:pt x="18337" y="8122"/>
                    <a:pt x="18337" y="8178"/>
                  </a:cubicBezTo>
                  <a:cubicBezTo>
                    <a:pt x="18309" y="8206"/>
                    <a:pt x="18281" y="8178"/>
                    <a:pt x="18225" y="8178"/>
                  </a:cubicBezTo>
                  <a:cubicBezTo>
                    <a:pt x="18225" y="8150"/>
                    <a:pt x="18253" y="8150"/>
                    <a:pt x="18281" y="8150"/>
                  </a:cubicBezTo>
                  <a:cubicBezTo>
                    <a:pt x="18281" y="8122"/>
                    <a:pt x="18281" y="8122"/>
                    <a:pt x="18253" y="8122"/>
                  </a:cubicBezTo>
                  <a:close/>
                  <a:moveTo>
                    <a:pt x="18225" y="5706"/>
                  </a:moveTo>
                  <a:cubicBezTo>
                    <a:pt x="18281" y="5762"/>
                    <a:pt x="18309" y="5818"/>
                    <a:pt x="18337" y="5903"/>
                  </a:cubicBezTo>
                  <a:cubicBezTo>
                    <a:pt x="18253" y="5875"/>
                    <a:pt x="18197" y="5790"/>
                    <a:pt x="18225" y="5706"/>
                  </a:cubicBezTo>
                  <a:close/>
                  <a:moveTo>
                    <a:pt x="18337" y="4414"/>
                  </a:moveTo>
                  <a:cubicBezTo>
                    <a:pt x="18394" y="4414"/>
                    <a:pt x="18394" y="4470"/>
                    <a:pt x="18394" y="4498"/>
                  </a:cubicBezTo>
                  <a:cubicBezTo>
                    <a:pt x="18337" y="4526"/>
                    <a:pt x="18281" y="4470"/>
                    <a:pt x="18337" y="4414"/>
                  </a:cubicBezTo>
                  <a:close/>
                  <a:moveTo>
                    <a:pt x="17972" y="3571"/>
                  </a:moveTo>
                  <a:cubicBezTo>
                    <a:pt x="18028" y="3375"/>
                    <a:pt x="18169" y="3543"/>
                    <a:pt x="18225" y="3656"/>
                  </a:cubicBezTo>
                  <a:cubicBezTo>
                    <a:pt x="18112" y="3768"/>
                    <a:pt x="18056" y="3684"/>
                    <a:pt x="17972" y="3571"/>
                  </a:cubicBezTo>
                  <a:close/>
                  <a:moveTo>
                    <a:pt x="18141" y="3066"/>
                  </a:moveTo>
                  <a:cubicBezTo>
                    <a:pt x="18169" y="3150"/>
                    <a:pt x="18141" y="3178"/>
                    <a:pt x="18112" y="3234"/>
                  </a:cubicBezTo>
                  <a:cubicBezTo>
                    <a:pt x="18056" y="3234"/>
                    <a:pt x="18056" y="3178"/>
                    <a:pt x="18028" y="3150"/>
                  </a:cubicBezTo>
                  <a:cubicBezTo>
                    <a:pt x="18028" y="3094"/>
                    <a:pt x="18084" y="3066"/>
                    <a:pt x="18141" y="3066"/>
                  </a:cubicBezTo>
                  <a:close/>
                  <a:moveTo>
                    <a:pt x="18084" y="2729"/>
                  </a:moveTo>
                  <a:cubicBezTo>
                    <a:pt x="18141" y="2757"/>
                    <a:pt x="18169" y="2813"/>
                    <a:pt x="18169" y="2869"/>
                  </a:cubicBezTo>
                  <a:cubicBezTo>
                    <a:pt x="18141" y="2813"/>
                    <a:pt x="18084" y="2813"/>
                    <a:pt x="18084" y="2729"/>
                  </a:cubicBezTo>
                  <a:close/>
                  <a:moveTo>
                    <a:pt x="17831" y="2841"/>
                  </a:moveTo>
                  <a:cubicBezTo>
                    <a:pt x="17775" y="2785"/>
                    <a:pt x="17775" y="2729"/>
                    <a:pt x="17831" y="2672"/>
                  </a:cubicBezTo>
                  <a:cubicBezTo>
                    <a:pt x="17859" y="2701"/>
                    <a:pt x="17887" y="2701"/>
                    <a:pt x="17916" y="2757"/>
                  </a:cubicBezTo>
                  <a:cubicBezTo>
                    <a:pt x="17916" y="2785"/>
                    <a:pt x="17859" y="2813"/>
                    <a:pt x="17831" y="2841"/>
                  </a:cubicBezTo>
                  <a:close/>
                  <a:moveTo>
                    <a:pt x="17803" y="3262"/>
                  </a:moveTo>
                  <a:cubicBezTo>
                    <a:pt x="17719" y="3234"/>
                    <a:pt x="17775" y="3150"/>
                    <a:pt x="17775" y="3094"/>
                  </a:cubicBezTo>
                  <a:cubicBezTo>
                    <a:pt x="17916" y="3094"/>
                    <a:pt x="17859" y="3206"/>
                    <a:pt x="17803" y="3262"/>
                  </a:cubicBezTo>
                  <a:close/>
                  <a:moveTo>
                    <a:pt x="17803" y="5566"/>
                  </a:moveTo>
                  <a:cubicBezTo>
                    <a:pt x="17916" y="5622"/>
                    <a:pt x="17916" y="5734"/>
                    <a:pt x="17972" y="5818"/>
                  </a:cubicBezTo>
                  <a:cubicBezTo>
                    <a:pt x="17944" y="5903"/>
                    <a:pt x="17916" y="5959"/>
                    <a:pt x="17831" y="5987"/>
                  </a:cubicBezTo>
                  <a:cubicBezTo>
                    <a:pt x="17719" y="5875"/>
                    <a:pt x="17719" y="5678"/>
                    <a:pt x="17803" y="5566"/>
                  </a:cubicBezTo>
                  <a:close/>
                  <a:moveTo>
                    <a:pt x="18028" y="5959"/>
                  </a:moveTo>
                  <a:cubicBezTo>
                    <a:pt x="18084" y="6043"/>
                    <a:pt x="18028" y="6184"/>
                    <a:pt x="18028" y="6268"/>
                  </a:cubicBezTo>
                  <a:cubicBezTo>
                    <a:pt x="17972" y="6268"/>
                    <a:pt x="18000" y="6155"/>
                    <a:pt x="17916" y="6184"/>
                  </a:cubicBezTo>
                  <a:cubicBezTo>
                    <a:pt x="17916" y="6099"/>
                    <a:pt x="17972" y="6043"/>
                    <a:pt x="18028" y="5959"/>
                  </a:cubicBezTo>
                  <a:close/>
                  <a:moveTo>
                    <a:pt x="18028" y="8543"/>
                  </a:moveTo>
                  <a:cubicBezTo>
                    <a:pt x="18056" y="8543"/>
                    <a:pt x="18056" y="8571"/>
                    <a:pt x="18084" y="8571"/>
                  </a:cubicBezTo>
                  <a:cubicBezTo>
                    <a:pt x="18084" y="8627"/>
                    <a:pt x="18056" y="8627"/>
                    <a:pt x="18000" y="8627"/>
                  </a:cubicBezTo>
                  <a:cubicBezTo>
                    <a:pt x="18000" y="8599"/>
                    <a:pt x="18028" y="8599"/>
                    <a:pt x="18028" y="8543"/>
                  </a:cubicBezTo>
                  <a:close/>
                  <a:moveTo>
                    <a:pt x="18112" y="8655"/>
                  </a:moveTo>
                  <a:cubicBezTo>
                    <a:pt x="18141" y="8683"/>
                    <a:pt x="18169" y="8712"/>
                    <a:pt x="18169" y="8768"/>
                  </a:cubicBezTo>
                  <a:cubicBezTo>
                    <a:pt x="18112" y="8768"/>
                    <a:pt x="18112" y="8852"/>
                    <a:pt x="18056" y="8880"/>
                  </a:cubicBezTo>
                  <a:cubicBezTo>
                    <a:pt x="17972" y="8768"/>
                    <a:pt x="18028" y="8740"/>
                    <a:pt x="18112" y="8655"/>
                  </a:cubicBezTo>
                  <a:close/>
                  <a:moveTo>
                    <a:pt x="18225" y="8852"/>
                  </a:moveTo>
                  <a:cubicBezTo>
                    <a:pt x="18366" y="8908"/>
                    <a:pt x="18309" y="9077"/>
                    <a:pt x="18337" y="9245"/>
                  </a:cubicBezTo>
                  <a:cubicBezTo>
                    <a:pt x="18225" y="9189"/>
                    <a:pt x="18225" y="9077"/>
                    <a:pt x="18141" y="9020"/>
                  </a:cubicBezTo>
                  <a:cubicBezTo>
                    <a:pt x="18141" y="8936"/>
                    <a:pt x="18197" y="8880"/>
                    <a:pt x="18225" y="8852"/>
                  </a:cubicBezTo>
                  <a:close/>
                  <a:moveTo>
                    <a:pt x="18309" y="9610"/>
                  </a:moveTo>
                  <a:cubicBezTo>
                    <a:pt x="18309" y="9638"/>
                    <a:pt x="18309" y="9667"/>
                    <a:pt x="18309" y="9723"/>
                  </a:cubicBezTo>
                  <a:cubicBezTo>
                    <a:pt x="18281" y="9695"/>
                    <a:pt x="18225" y="9667"/>
                    <a:pt x="18225" y="9638"/>
                  </a:cubicBezTo>
                  <a:cubicBezTo>
                    <a:pt x="18253" y="9638"/>
                    <a:pt x="18253" y="9582"/>
                    <a:pt x="18309" y="9610"/>
                  </a:cubicBezTo>
                  <a:close/>
                  <a:moveTo>
                    <a:pt x="18366" y="10593"/>
                  </a:moveTo>
                  <a:cubicBezTo>
                    <a:pt x="18281" y="10537"/>
                    <a:pt x="18225" y="10425"/>
                    <a:pt x="18253" y="10313"/>
                  </a:cubicBezTo>
                  <a:cubicBezTo>
                    <a:pt x="18337" y="10369"/>
                    <a:pt x="18394" y="10481"/>
                    <a:pt x="18366" y="10593"/>
                  </a:cubicBezTo>
                  <a:close/>
                  <a:moveTo>
                    <a:pt x="18281" y="11633"/>
                  </a:moveTo>
                  <a:cubicBezTo>
                    <a:pt x="18309" y="11689"/>
                    <a:pt x="18366" y="11717"/>
                    <a:pt x="18337" y="11773"/>
                  </a:cubicBezTo>
                  <a:cubicBezTo>
                    <a:pt x="18281" y="11773"/>
                    <a:pt x="18253" y="11689"/>
                    <a:pt x="18281" y="11633"/>
                  </a:cubicBezTo>
                  <a:close/>
                  <a:moveTo>
                    <a:pt x="18422" y="7981"/>
                  </a:moveTo>
                  <a:cubicBezTo>
                    <a:pt x="18478" y="8037"/>
                    <a:pt x="18563" y="8122"/>
                    <a:pt x="18534" y="8206"/>
                  </a:cubicBezTo>
                  <a:cubicBezTo>
                    <a:pt x="18478" y="8150"/>
                    <a:pt x="18422" y="8094"/>
                    <a:pt x="18422" y="7981"/>
                  </a:cubicBezTo>
                  <a:close/>
                  <a:moveTo>
                    <a:pt x="18506" y="11015"/>
                  </a:moveTo>
                  <a:cubicBezTo>
                    <a:pt x="18478" y="10846"/>
                    <a:pt x="18506" y="10790"/>
                    <a:pt x="18478" y="10650"/>
                  </a:cubicBezTo>
                  <a:cubicBezTo>
                    <a:pt x="18563" y="10706"/>
                    <a:pt x="18675" y="10959"/>
                    <a:pt x="18506" y="11015"/>
                  </a:cubicBezTo>
                  <a:close/>
                  <a:moveTo>
                    <a:pt x="18534" y="11408"/>
                  </a:moveTo>
                  <a:cubicBezTo>
                    <a:pt x="18591" y="11492"/>
                    <a:pt x="18731" y="11689"/>
                    <a:pt x="18591" y="11745"/>
                  </a:cubicBezTo>
                  <a:cubicBezTo>
                    <a:pt x="18563" y="11689"/>
                    <a:pt x="18591" y="11605"/>
                    <a:pt x="18506" y="11577"/>
                  </a:cubicBezTo>
                  <a:cubicBezTo>
                    <a:pt x="18534" y="11520"/>
                    <a:pt x="18563" y="11464"/>
                    <a:pt x="18534" y="11408"/>
                  </a:cubicBezTo>
                  <a:close/>
                  <a:moveTo>
                    <a:pt x="18675" y="14694"/>
                  </a:moveTo>
                  <a:cubicBezTo>
                    <a:pt x="18591" y="14610"/>
                    <a:pt x="18534" y="14470"/>
                    <a:pt x="18647" y="14385"/>
                  </a:cubicBezTo>
                  <a:cubicBezTo>
                    <a:pt x="18675" y="14442"/>
                    <a:pt x="18675" y="14554"/>
                    <a:pt x="18675" y="14694"/>
                  </a:cubicBezTo>
                  <a:close/>
                  <a:moveTo>
                    <a:pt x="18591" y="11155"/>
                  </a:moveTo>
                  <a:cubicBezTo>
                    <a:pt x="18619" y="11155"/>
                    <a:pt x="18647" y="11127"/>
                    <a:pt x="18647" y="11099"/>
                  </a:cubicBezTo>
                  <a:cubicBezTo>
                    <a:pt x="18703" y="11127"/>
                    <a:pt x="18675" y="11239"/>
                    <a:pt x="18675" y="11268"/>
                  </a:cubicBezTo>
                  <a:cubicBezTo>
                    <a:pt x="18647" y="11239"/>
                    <a:pt x="18619" y="11211"/>
                    <a:pt x="18591" y="11155"/>
                  </a:cubicBezTo>
                  <a:close/>
                  <a:moveTo>
                    <a:pt x="18619" y="10453"/>
                  </a:moveTo>
                  <a:cubicBezTo>
                    <a:pt x="18703" y="10453"/>
                    <a:pt x="18647" y="10537"/>
                    <a:pt x="18675" y="10565"/>
                  </a:cubicBezTo>
                  <a:cubicBezTo>
                    <a:pt x="18675" y="10593"/>
                    <a:pt x="18563" y="10481"/>
                    <a:pt x="18619" y="10453"/>
                  </a:cubicBezTo>
                  <a:close/>
                  <a:moveTo>
                    <a:pt x="18731" y="16183"/>
                  </a:moveTo>
                  <a:cubicBezTo>
                    <a:pt x="18703" y="16211"/>
                    <a:pt x="18703" y="16239"/>
                    <a:pt x="18675" y="16239"/>
                  </a:cubicBezTo>
                  <a:cubicBezTo>
                    <a:pt x="18675" y="16155"/>
                    <a:pt x="18563" y="16127"/>
                    <a:pt x="18647" y="16043"/>
                  </a:cubicBezTo>
                  <a:cubicBezTo>
                    <a:pt x="18703" y="16071"/>
                    <a:pt x="18703" y="16155"/>
                    <a:pt x="18731" y="16183"/>
                  </a:cubicBezTo>
                  <a:close/>
                  <a:moveTo>
                    <a:pt x="18759" y="17026"/>
                  </a:moveTo>
                  <a:cubicBezTo>
                    <a:pt x="18703" y="16998"/>
                    <a:pt x="18675" y="16941"/>
                    <a:pt x="18703" y="16857"/>
                  </a:cubicBezTo>
                  <a:cubicBezTo>
                    <a:pt x="18759" y="16885"/>
                    <a:pt x="18787" y="16941"/>
                    <a:pt x="18759" y="17026"/>
                  </a:cubicBezTo>
                  <a:close/>
                  <a:moveTo>
                    <a:pt x="18647" y="5931"/>
                  </a:moveTo>
                  <a:cubicBezTo>
                    <a:pt x="18731" y="5959"/>
                    <a:pt x="18759" y="6015"/>
                    <a:pt x="18759" y="6127"/>
                  </a:cubicBezTo>
                  <a:cubicBezTo>
                    <a:pt x="18675" y="6099"/>
                    <a:pt x="18591" y="5987"/>
                    <a:pt x="18647" y="5931"/>
                  </a:cubicBezTo>
                  <a:close/>
                  <a:moveTo>
                    <a:pt x="18619" y="6324"/>
                  </a:moveTo>
                  <a:cubicBezTo>
                    <a:pt x="18563" y="6268"/>
                    <a:pt x="18506" y="6240"/>
                    <a:pt x="18506" y="6155"/>
                  </a:cubicBezTo>
                  <a:cubicBezTo>
                    <a:pt x="18534" y="6155"/>
                    <a:pt x="18563" y="6155"/>
                    <a:pt x="18591" y="6155"/>
                  </a:cubicBezTo>
                  <a:cubicBezTo>
                    <a:pt x="18619" y="6212"/>
                    <a:pt x="18675" y="6268"/>
                    <a:pt x="18619" y="6324"/>
                  </a:cubicBezTo>
                  <a:close/>
                  <a:moveTo>
                    <a:pt x="18506" y="3796"/>
                  </a:moveTo>
                  <a:cubicBezTo>
                    <a:pt x="18478" y="3768"/>
                    <a:pt x="18450" y="3684"/>
                    <a:pt x="18394" y="3656"/>
                  </a:cubicBezTo>
                  <a:cubicBezTo>
                    <a:pt x="18422" y="3459"/>
                    <a:pt x="18591" y="3684"/>
                    <a:pt x="18506" y="3796"/>
                  </a:cubicBezTo>
                  <a:close/>
                  <a:moveTo>
                    <a:pt x="18394" y="1998"/>
                  </a:moveTo>
                  <a:cubicBezTo>
                    <a:pt x="18450" y="1970"/>
                    <a:pt x="18422" y="2055"/>
                    <a:pt x="18450" y="2083"/>
                  </a:cubicBezTo>
                  <a:cubicBezTo>
                    <a:pt x="18394" y="2083"/>
                    <a:pt x="18366" y="2055"/>
                    <a:pt x="18394" y="1998"/>
                  </a:cubicBezTo>
                  <a:close/>
                  <a:moveTo>
                    <a:pt x="18394" y="2644"/>
                  </a:moveTo>
                  <a:cubicBezTo>
                    <a:pt x="18394" y="2672"/>
                    <a:pt x="18366" y="2672"/>
                    <a:pt x="18337" y="2701"/>
                  </a:cubicBezTo>
                  <a:cubicBezTo>
                    <a:pt x="18141" y="2560"/>
                    <a:pt x="18309" y="2392"/>
                    <a:pt x="18394" y="2644"/>
                  </a:cubicBezTo>
                  <a:close/>
                  <a:moveTo>
                    <a:pt x="18253" y="1746"/>
                  </a:moveTo>
                  <a:cubicBezTo>
                    <a:pt x="18309" y="1746"/>
                    <a:pt x="18337" y="1802"/>
                    <a:pt x="18337" y="1886"/>
                  </a:cubicBezTo>
                  <a:cubicBezTo>
                    <a:pt x="18281" y="1858"/>
                    <a:pt x="18253" y="1802"/>
                    <a:pt x="18253" y="1746"/>
                  </a:cubicBezTo>
                  <a:close/>
                  <a:moveTo>
                    <a:pt x="18309" y="2139"/>
                  </a:moveTo>
                  <a:cubicBezTo>
                    <a:pt x="18281" y="2195"/>
                    <a:pt x="18281" y="2167"/>
                    <a:pt x="18309" y="2223"/>
                  </a:cubicBezTo>
                  <a:cubicBezTo>
                    <a:pt x="18281" y="2195"/>
                    <a:pt x="18253" y="2195"/>
                    <a:pt x="18253" y="2139"/>
                  </a:cubicBezTo>
                  <a:cubicBezTo>
                    <a:pt x="18253" y="2139"/>
                    <a:pt x="18281" y="2139"/>
                    <a:pt x="18309" y="2139"/>
                  </a:cubicBezTo>
                  <a:close/>
                  <a:moveTo>
                    <a:pt x="18394" y="3431"/>
                  </a:moveTo>
                  <a:cubicBezTo>
                    <a:pt x="18366" y="3487"/>
                    <a:pt x="18337" y="3515"/>
                    <a:pt x="18309" y="3543"/>
                  </a:cubicBezTo>
                  <a:cubicBezTo>
                    <a:pt x="18253" y="3459"/>
                    <a:pt x="18112" y="3347"/>
                    <a:pt x="18225" y="3262"/>
                  </a:cubicBezTo>
                  <a:cubicBezTo>
                    <a:pt x="18309" y="3262"/>
                    <a:pt x="18309" y="3403"/>
                    <a:pt x="18394" y="3431"/>
                  </a:cubicBezTo>
                  <a:close/>
                  <a:moveTo>
                    <a:pt x="18112" y="2392"/>
                  </a:moveTo>
                  <a:cubicBezTo>
                    <a:pt x="18112" y="2335"/>
                    <a:pt x="18141" y="2307"/>
                    <a:pt x="18169" y="2279"/>
                  </a:cubicBezTo>
                  <a:cubicBezTo>
                    <a:pt x="18225" y="2364"/>
                    <a:pt x="18197" y="2448"/>
                    <a:pt x="18112" y="2392"/>
                  </a:cubicBezTo>
                  <a:close/>
                  <a:moveTo>
                    <a:pt x="18056" y="1746"/>
                  </a:moveTo>
                  <a:cubicBezTo>
                    <a:pt x="18112" y="1830"/>
                    <a:pt x="18169" y="1914"/>
                    <a:pt x="18197" y="2026"/>
                  </a:cubicBezTo>
                  <a:cubicBezTo>
                    <a:pt x="18112" y="1970"/>
                    <a:pt x="18028" y="1886"/>
                    <a:pt x="18056" y="1746"/>
                  </a:cubicBezTo>
                  <a:close/>
                  <a:moveTo>
                    <a:pt x="18056" y="2111"/>
                  </a:moveTo>
                  <a:cubicBezTo>
                    <a:pt x="18056" y="2139"/>
                    <a:pt x="18056" y="2167"/>
                    <a:pt x="18084" y="2167"/>
                  </a:cubicBezTo>
                  <a:cubicBezTo>
                    <a:pt x="18028" y="2167"/>
                    <a:pt x="18056" y="2223"/>
                    <a:pt x="18000" y="2223"/>
                  </a:cubicBezTo>
                  <a:cubicBezTo>
                    <a:pt x="18028" y="2195"/>
                    <a:pt x="18056" y="2167"/>
                    <a:pt x="18000" y="2167"/>
                  </a:cubicBezTo>
                  <a:cubicBezTo>
                    <a:pt x="18000" y="2139"/>
                    <a:pt x="18028" y="2111"/>
                    <a:pt x="18056" y="2111"/>
                  </a:cubicBezTo>
                  <a:close/>
                  <a:moveTo>
                    <a:pt x="17803" y="1380"/>
                  </a:moveTo>
                  <a:cubicBezTo>
                    <a:pt x="17944" y="1380"/>
                    <a:pt x="17916" y="1549"/>
                    <a:pt x="18000" y="1577"/>
                  </a:cubicBezTo>
                  <a:cubicBezTo>
                    <a:pt x="17916" y="1605"/>
                    <a:pt x="17887" y="1409"/>
                    <a:pt x="17803" y="1380"/>
                  </a:cubicBezTo>
                  <a:close/>
                  <a:moveTo>
                    <a:pt x="17916" y="2364"/>
                  </a:moveTo>
                  <a:cubicBezTo>
                    <a:pt x="17916" y="2420"/>
                    <a:pt x="17887" y="2420"/>
                    <a:pt x="17887" y="2448"/>
                  </a:cubicBezTo>
                  <a:cubicBezTo>
                    <a:pt x="17747" y="2392"/>
                    <a:pt x="17775" y="2307"/>
                    <a:pt x="17662" y="2223"/>
                  </a:cubicBezTo>
                  <a:cubicBezTo>
                    <a:pt x="17662" y="2139"/>
                    <a:pt x="17719" y="2139"/>
                    <a:pt x="17747" y="2083"/>
                  </a:cubicBezTo>
                  <a:cubicBezTo>
                    <a:pt x="17831" y="2139"/>
                    <a:pt x="17859" y="2279"/>
                    <a:pt x="17916" y="2364"/>
                  </a:cubicBezTo>
                  <a:close/>
                  <a:moveTo>
                    <a:pt x="17747" y="2588"/>
                  </a:moveTo>
                  <a:cubicBezTo>
                    <a:pt x="17662" y="2532"/>
                    <a:pt x="17606" y="2420"/>
                    <a:pt x="17578" y="2307"/>
                  </a:cubicBezTo>
                  <a:cubicBezTo>
                    <a:pt x="17634" y="2392"/>
                    <a:pt x="17719" y="2476"/>
                    <a:pt x="17747" y="2588"/>
                  </a:cubicBezTo>
                  <a:close/>
                  <a:moveTo>
                    <a:pt x="17719" y="3712"/>
                  </a:moveTo>
                  <a:cubicBezTo>
                    <a:pt x="17662" y="3852"/>
                    <a:pt x="17522" y="3684"/>
                    <a:pt x="17578" y="3571"/>
                  </a:cubicBezTo>
                  <a:cubicBezTo>
                    <a:pt x="17662" y="3571"/>
                    <a:pt x="17662" y="3684"/>
                    <a:pt x="17719" y="3712"/>
                  </a:cubicBezTo>
                  <a:close/>
                  <a:moveTo>
                    <a:pt x="17494" y="3543"/>
                  </a:moveTo>
                  <a:cubicBezTo>
                    <a:pt x="17438" y="3487"/>
                    <a:pt x="17522" y="3487"/>
                    <a:pt x="17522" y="3431"/>
                  </a:cubicBezTo>
                  <a:cubicBezTo>
                    <a:pt x="17550" y="3431"/>
                    <a:pt x="17550" y="3459"/>
                    <a:pt x="17578" y="3459"/>
                  </a:cubicBezTo>
                  <a:cubicBezTo>
                    <a:pt x="17550" y="3515"/>
                    <a:pt x="17550" y="3571"/>
                    <a:pt x="17494" y="3543"/>
                  </a:cubicBezTo>
                  <a:close/>
                  <a:moveTo>
                    <a:pt x="17381" y="2560"/>
                  </a:moveTo>
                  <a:cubicBezTo>
                    <a:pt x="17466" y="2560"/>
                    <a:pt x="17606" y="2729"/>
                    <a:pt x="17550" y="2841"/>
                  </a:cubicBezTo>
                  <a:cubicBezTo>
                    <a:pt x="17494" y="2757"/>
                    <a:pt x="17466" y="2616"/>
                    <a:pt x="17381" y="2560"/>
                  </a:cubicBezTo>
                  <a:close/>
                  <a:moveTo>
                    <a:pt x="17494" y="2925"/>
                  </a:moveTo>
                  <a:cubicBezTo>
                    <a:pt x="17409" y="2841"/>
                    <a:pt x="17269" y="2757"/>
                    <a:pt x="17297" y="2616"/>
                  </a:cubicBezTo>
                  <a:cubicBezTo>
                    <a:pt x="17381" y="2701"/>
                    <a:pt x="17438" y="2813"/>
                    <a:pt x="17494" y="2925"/>
                  </a:cubicBezTo>
                  <a:close/>
                  <a:moveTo>
                    <a:pt x="17438" y="3375"/>
                  </a:moveTo>
                  <a:cubicBezTo>
                    <a:pt x="17381" y="3375"/>
                    <a:pt x="17353" y="3347"/>
                    <a:pt x="17353" y="3290"/>
                  </a:cubicBezTo>
                  <a:cubicBezTo>
                    <a:pt x="17381" y="3290"/>
                    <a:pt x="17353" y="3234"/>
                    <a:pt x="17409" y="3262"/>
                  </a:cubicBezTo>
                  <a:cubicBezTo>
                    <a:pt x="17438" y="3290"/>
                    <a:pt x="17466" y="3319"/>
                    <a:pt x="17438" y="3375"/>
                  </a:cubicBezTo>
                  <a:close/>
                  <a:moveTo>
                    <a:pt x="17353" y="3852"/>
                  </a:moveTo>
                  <a:cubicBezTo>
                    <a:pt x="17381" y="3880"/>
                    <a:pt x="17409" y="3965"/>
                    <a:pt x="17466" y="3993"/>
                  </a:cubicBezTo>
                  <a:cubicBezTo>
                    <a:pt x="17466" y="4049"/>
                    <a:pt x="17409" y="4049"/>
                    <a:pt x="17409" y="4105"/>
                  </a:cubicBezTo>
                  <a:cubicBezTo>
                    <a:pt x="17325" y="4105"/>
                    <a:pt x="17325" y="3993"/>
                    <a:pt x="17269" y="3965"/>
                  </a:cubicBezTo>
                  <a:cubicBezTo>
                    <a:pt x="17269" y="3908"/>
                    <a:pt x="17325" y="3908"/>
                    <a:pt x="17353" y="3852"/>
                  </a:cubicBezTo>
                  <a:close/>
                  <a:moveTo>
                    <a:pt x="17269" y="3880"/>
                  </a:moveTo>
                  <a:cubicBezTo>
                    <a:pt x="17212" y="3852"/>
                    <a:pt x="17241" y="3768"/>
                    <a:pt x="17297" y="3796"/>
                  </a:cubicBezTo>
                  <a:cubicBezTo>
                    <a:pt x="17297" y="3824"/>
                    <a:pt x="17269" y="3852"/>
                    <a:pt x="17269" y="3880"/>
                  </a:cubicBezTo>
                  <a:close/>
                  <a:moveTo>
                    <a:pt x="17269" y="4217"/>
                  </a:moveTo>
                  <a:cubicBezTo>
                    <a:pt x="17269" y="4274"/>
                    <a:pt x="17241" y="4330"/>
                    <a:pt x="17184" y="4330"/>
                  </a:cubicBezTo>
                  <a:cubicBezTo>
                    <a:pt x="17156" y="4217"/>
                    <a:pt x="17044" y="4161"/>
                    <a:pt x="17100" y="4021"/>
                  </a:cubicBezTo>
                  <a:cubicBezTo>
                    <a:pt x="17184" y="4049"/>
                    <a:pt x="17184" y="4161"/>
                    <a:pt x="17269" y="4217"/>
                  </a:cubicBezTo>
                  <a:close/>
                  <a:moveTo>
                    <a:pt x="17184" y="3740"/>
                  </a:moveTo>
                  <a:cubicBezTo>
                    <a:pt x="17128" y="3740"/>
                    <a:pt x="17100" y="3656"/>
                    <a:pt x="17072" y="3627"/>
                  </a:cubicBezTo>
                  <a:cubicBezTo>
                    <a:pt x="17128" y="3459"/>
                    <a:pt x="17269" y="3627"/>
                    <a:pt x="17184" y="3740"/>
                  </a:cubicBezTo>
                  <a:close/>
                  <a:moveTo>
                    <a:pt x="17128" y="4583"/>
                  </a:moveTo>
                  <a:cubicBezTo>
                    <a:pt x="17212" y="4639"/>
                    <a:pt x="17269" y="4751"/>
                    <a:pt x="17325" y="4807"/>
                  </a:cubicBezTo>
                  <a:cubicBezTo>
                    <a:pt x="17297" y="4891"/>
                    <a:pt x="17269" y="4948"/>
                    <a:pt x="17156" y="4948"/>
                  </a:cubicBezTo>
                  <a:cubicBezTo>
                    <a:pt x="17156" y="4920"/>
                    <a:pt x="17184" y="4920"/>
                    <a:pt x="17184" y="4891"/>
                  </a:cubicBezTo>
                  <a:cubicBezTo>
                    <a:pt x="17156" y="4891"/>
                    <a:pt x="17156" y="4920"/>
                    <a:pt x="17156" y="4920"/>
                  </a:cubicBezTo>
                  <a:cubicBezTo>
                    <a:pt x="17100" y="4807"/>
                    <a:pt x="17044" y="4835"/>
                    <a:pt x="17044" y="4695"/>
                  </a:cubicBezTo>
                  <a:cubicBezTo>
                    <a:pt x="17072" y="4667"/>
                    <a:pt x="17128" y="4639"/>
                    <a:pt x="17128" y="4583"/>
                  </a:cubicBezTo>
                  <a:close/>
                  <a:moveTo>
                    <a:pt x="15947" y="10650"/>
                  </a:moveTo>
                  <a:cubicBezTo>
                    <a:pt x="16003" y="10762"/>
                    <a:pt x="16059" y="10874"/>
                    <a:pt x="16059" y="11015"/>
                  </a:cubicBezTo>
                  <a:cubicBezTo>
                    <a:pt x="16003" y="10902"/>
                    <a:pt x="15862" y="10734"/>
                    <a:pt x="15947" y="10650"/>
                  </a:cubicBezTo>
                  <a:close/>
                  <a:moveTo>
                    <a:pt x="16003" y="11717"/>
                  </a:moveTo>
                  <a:cubicBezTo>
                    <a:pt x="15947" y="11661"/>
                    <a:pt x="15919" y="11520"/>
                    <a:pt x="15947" y="11464"/>
                  </a:cubicBezTo>
                  <a:cubicBezTo>
                    <a:pt x="16003" y="11492"/>
                    <a:pt x="16059" y="11661"/>
                    <a:pt x="16003" y="11717"/>
                  </a:cubicBezTo>
                  <a:close/>
                  <a:moveTo>
                    <a:pt x="16369" y="7082"/>
                  </a:moveTo>
                  <a:cubicBezTo>
                    <a:pt x="16341" y="7054"/>
                    <a:pt x="16397" y="7054"/>
                    <a:pt x="16397" y="7026"/>
                  </a:cubicBezTo>
                  <a:cubicBezTo>
                    <a:pt x="16453" y="7054"/>
                    <a:pt x="16453" y="7167"/>
                    <a:pt x="16509" y="7195"/>
                  </a:cubicBezTo>
                  <a:cubicBezTo>
                    <a:pt x="16481" y="7251"/>
                    <a:pt x="16481" y="7251"/>
                    <a:pt x="16425" y="7223"/>
                  </a:cubicBezTo>
                  <a:cubicBezTo>
                    <a:pt x="16481" y="7167"/>
                    <a:pt x="16369" y="7139"/>
                    <a:pt x="16369" y="7082"/>
                  </a:cubicBezTo>
                  <a:close/>
                  <a:moveTo>
                    <a:pt x="16256" y="7223"/>
                  </a:moveTo>
                  <a:cubicBezTo>
                    <a:pt x="16312" y="7195"/>
                    <a:pt x="16397" y="7363"/>
                    <a:pt x="16369" y="7419"/>
                  </a:cubicBezTo>
                  <a:cubicBezTo>
                    <a:pt x="16284" y="7363"/>
                    <a:pt x="16284" y="7307"/>
                    <a:pt x="16256" y="7223"/>
                  </a:cubicBezTo>
                  <a:close/>
                  <a:moveTo>
                    <a:pt x="16200" y="7756"/>
                  </a:moveTo>
                  <a:cubicBezTo>
                    <a:pt x="16116" y="7728"/>
                    <a:pt x="16116" y="7616"/>
                    <a:pt x="16059" y="7560"/>
                  </a:cubicBezTo>
                  <a:cubicBezTo>
                    <a:pt x="16116" y="7504"/>
                    <a:pt x="16116" y="7476"/>
                    <a:pt x="16172" y="7391"/>
                  </a:cubicBezTo>
                  <a:cubicBezTo>
                    <a:pt x="16341" y="7448"/>
                    <a:pt x="16284" y="7644"/>
                    <a:pt x="16200" y="7756"/>
                  </a:cubicBezTo>
                  <a:close/>
                  <a:moveTo>
                    <a:pt x="16369" y="4049"/>
                  </a:moveTo>
                  <a:cubicBezTo>
                    <a:pt x="16425" y="4077"/>
                    <a:pt x="16425" y="4161"/>
                    <a:pt x="16453" y="4189"/>
                  </a:cubicBezTo>
                  <a:cubicBezTo>
                    <a:pt x="16425" y="4217"/>
                    <a:pt x="16397" y="4274"/>
                    <a:pt x="16341" y="4302"/>
                  </a:cubicBezTo>
                  <a:cubicBezTo>
                    <a:pt x="16228" y="4245"/>
                    <a:pt x="16256" y="4133"/>
                    <a:pt x="16369" y="4049"/>
                  </a:cubicBezTo>
                  <a:close/>
                  <a:moveTo>
                    <a:pt x="16341" y="3627"/>
                  </a:moveTo>
                  <a:cubicBezTo>
                    <a:pt x="16256" y="3627"/>
                    <a:pt x="16228" y="3515"/>
                    <a:pt x="16256" y="3459"/>
                  </a:cubicBezTo>
                  <a:cubicBezTo>
                    <a:pt x="16312" y="3487"/>
                    <a:pt x="16369" y="3571"/>
                    <a:pt x="16341" y="3627"/>
                  </a:cubicBezTo>
                  <a:close/>
                  <a:moveTo>
                    <a:pt x="16397" y="3740"/>
                  </a:moveTo>
                  <a:cubicBezTo>
                    <a:pt x="16481" y="3740"/>
                    <a:pt x="16481" y="3824"/>
                    <a:pt x="16453" y="3880"/>
                  </a:cubicBezTo>
                  <a:cubicBezTo>
                    <a:pt x="16397" y="3852"/>
                    <a:pt x="16369" y="3796"/>
                    <a:pt x="16397" y="3740"/>
                  </a:cubicBezTo>
                  <a:close/>
                  <a:moveTo>
                    <a:pt x="16622" y="4161"/>
                  </a:moveTo>
                  <a:cubicBezTo>
                    <a:pt x="16678" y="4161"/>
                    <a:pt x="16678" y="4245"/>
                    <a:pt x="16706" y="4274"/>
                  </a:cubicBezTo>
                  <a:cubicBezTo>
                    <a:pt x="16706" y="4330"/>
                    <a:pt x="16650" y="4245"/>
                    <a:pt x="16622" y="4245"/>
                  </a:cubicBezTo>
                  <a:cubicBezTo>
                    <a:pt x="16650" y="4189"/>
                    <a:pt x="16622" y="4217"/>
                    <a:pt x="16622" y="4161"/>
                  </a:cubicBezTo>
                  <a:close/>
                  <a:moveTo>
                    <a:pt x="16762" y="5425"/>
                  </a:moveTo>
                  <a:cubicBezTo>
                    <a:pt x="16762" y="5341"/>
                    <a:pt x="16678" y="5313"/>
                    <a:pt x="16650" y="5257"/>
                  </a:cubicBezTo>
                  <a:cubicBezTo>
                    <a:pt x="16622" y="5172"/>
                    <a:pt x="16706" y="5200"/>
                    <a:pt x="16706" y="5116"/>
                  </a:cubicBezTo>
                  <a:cubicBezTo>
                    <a:pt x="16762" y="5200"/>
                    <a:pt x="16847" y="5285"/>
                    <a:pt x="16875" y="5425"/>
                  </a:cubicBezTo>
                  <a:cubicBezTo>
                    <a:pt x="16819" y="5453"/>
                    <a:pt x="16847" y="5425"/>
                    <a:pt x="16762" y="5425"/>
                  </a:cubicBezTo>
                  <a:close/>
                  <a:moveTo>
                    <a:pt x="16903" y="6099"/>
                  </a:moveTo>
                  <a:cubicBezTo>
                    <a:pt x="16875" y="6015"/>
                    <a:pt x="16847" y="5959"/>
                    <a:pt x="16847" y="5875"/>
                  </a:cubicBezTo>
                  <a:cubicBezTo>
                    <a:pt x="16875" y="5931"/>
                    <a:pt x="16931" y="6015"/>
                    <a:pt x="16903" y="6099"/>
                  </a:cubicBezTo>
                  <a:close/>
                  <a:moveTo>
                    <a:pt x="16284" y="6464"/>
                  </a:moveTo>
                  <a:cubicBezTo>
                    <a:pt x="16312" y="6436"/>
                    <a:pt x="16341" y="6436"/>
                    <a:pt x="16341" y="6408"/>
                  </a:cubicBezTo>
                  <a:cubicBezTo>
                    <a:pt x="16425" y="6464"/>
                    <a:pt x="16453" y="6577"/>
                    <a:pt x="16481" y="6661"/>
                  </a:cubicBezTo>
                  <a:cubicBezTo>
                    <a:pt x="16369" y="6633"/>
                    <a:pt x="16369" y="6521"/>
                    <a:pt x="16284" y="6464"/>
                  </a:cubicBezTo>
                  <a:close/>
                  <a:moveTo>
                    <a:pt x="16369" y="6830"/>
                  </a:moveTo>
                  <a:cubicBezTo>
                    <a:pt x="16312" y="6801"/>
                    <a:pt x="16284" y="6717"/>
                    <a:pt x="16256" y="6661"/>
                  </a:cubicBezTo>
                  <a:cubicBezTo>
                    <a:pt x="16312" y="6689"/>
                    <a:pt x="16397" y="6773"/>
                    <a:pt x="16369" y="6830"/>
                  </a:cubicBezTo>
                  <a:close/>
                  <a:moveTo>
                    <a:pt x="16341" y="6296"/>
                  </a:moveTo>
                  <a:cubicBezTo>
                    <a:pt x="16341" y="6240"/>
                    <a:pt x="16369" y="6240"/>
                    <a:pt x="16369" y="6212"/>
                  </a:cubicBezTo>
                  <a:cubicBezTo>
                    <a:pt x="16397" y="6212"/>
                    <a:pt x="16397" y="6212"/>
                    <a:pt x="16425" y="6212"/>
                  </a:cubicBezTo>
                  <a:cubicBezTo>
                    <a:pt x="16397" y="6240"/>
                    <a:pt x="16397" y="6296"/>
                    <a:pt x="16341" y="6296"/>
                  </a:cubicBezTo>
                  <a:close/>
                  <a:moveTo>
                    <a:pt x="16425" y="6296"/>
                  </a:moveTo>
                  <a:cubicBezTo>
                    <a:pt x="16509" y="6352"/>
                    <a:pt x="16566" y="6436"/>
                    <a:pt x="16594" y="6521"/>
                  </a:cubicBezTo>
                  <a:cubicBezTo>
                    <a:pt x="16566" y="6521"/>
                    <a:pt x="16594" y="6577"/>
                    <a:pt x="16538" y="6577"/>
                  </a:cubicBezTo>
                  <a:cubicBezTo>
                    <a:pt x="16481" y="6521"/>
                    <a:pt x="16341" y="6380"/>
                    <a:pt x="16425" y="6296"/>
                  </a:cubicBezTo>
                  <a:close/>
                  <a:moveTo>
                    <a:pt x="16650" y="5004"/>
                  </a:moveTo>
                  <a:cubicBezTo>
                    <a:pt x="16622" y="5032"/>
                    <a:pt x="16622" y="5088"/>
                    <a:pt x="16594" y="5116"/>
                  </a:cubicBezTo>
                  <a:cubicBezTo>
                    <a:pt x="16509" y="5088"/>
                    <a:pt x="16453" y="5004"/>
                    <a:pt x="16425" y="4920"/>
                  </a:cubicBezTo>
                  <a:cubicBezTo>
                    <a:pt x="16481" y="4920"/>
                    <a:pt x="16509" y="4863"/>
                    <a:pt x="16509" y="4807"/>
                  </a:cubicBezTo>
                  <a:cubicBezTo>
                    <a:pt x="16566" y="4807"/>
                    <a:pt x="16538" y="4891"/>
                    <a:pt x="16509" y="4891"/>
                  </a:cubicBezTo>
                  <a:cubicBezTo>
                    <a:pt x="16538" y="4863"/>
                    <a:pt x="16622" y="4948"/>
                    <a:pt x="16650" y="5004"/>
                  </a:cubicBezTo>
                  <a:close/>
                  <a:moveTo>
                    <a:pt x="16369" y="4835"/>
                  </a:moveTo>
                  <a:cubicBezTo>
                    <a:pt x="16341" y="4807"/>
                    <a:pt x="16312" y="4779"/>
                    <a:pt x="16284" y="4751"/>
                  </a:cubicBezTo>
                  <a:cubicBezTo>
                    <a:pt x="16312" y="4667"/>
                    <a:pt x="16369" y="4611"/>
                    <a:pt x="16453" y="4667"/>
                  </a:cubicBezTo>
                  <a:cubicBezTo>
                    <a:pt x="16453" y="4723"/>
                    <a:pt x="16425" y="4779"/>
                    <a:pt x="16369" y="4835"/>
                  </a:cubicBezTo>
                  <a:close/>
                  <a:moveTo>
                    <a:pt x="16369" y="5088"/>
                  </a:moveTo>
                  <a:cubicBezTo>
                    <a:pt x="16425" y="5116"/>
                    <a:pt x="16453" y="5172"/>
                    <a:pt x="16481" y="5229"/>
                  </a:cubicBezTo>
                  <a:cubicBezTo>
                    <a:pt x="16453" y="5285"/>
                    <a:pt x="16453" y="5313"/>
                    <a:pt x="16397" y="5341"/>
                  </a:cubicBezTo>
                  <a:cubicBezTo>
                    <a:pt x="16369" y="5257"/>
                    <a:pt x="16228" y="5144"/>
                    <a:pt x="16369" y="5088"/>
                  </a:cubicBezTo>
                  <a:close/>
                  <a:moveTo>
                    <a:pt x="16734" y="5538"/>
                  </a:moveTo>
                  <a:cubicBezTo>
                    <a:pt x="16706" y="5594"/>
                    <a:pt x="16678" y="5650"/>
                    <a:pt x="16622" y="5678"/>
                  </a:cubicBezTo>
                  <a:cubicBezTo>
                    <a:pt x="16538" y="5622"/>
                    <a:pt x="16509" y="5538"/>
                    <a:pt x="16453" y="5425"/>
                  </a:cubicBezTo>
                  <a:cubicBezTo>
                    <a:pt x="16594" y="5285"/>
                    <a:pt x="16650" y="5453"/>
                    <a:pt x="16734" y="5538"/>
                  </a:cubicBezTo>
                  <a:close/>
                  <a:moveTo>
                    <a:pt x="16538" y="6015"/>
                  </a:moveTo>
                  <a:cubicBezTo>
                    <a:pt x="16594" y="6043"/>
                    <a:pt x="16509" y="6071"/>
                    <a:pt x="16509" y="6127"/>
                  </a:cubicBezTo>
                  <a:cubicBezTo>
                    <a:pt x="16453" y="6071"/>
                    <a:pt x="16538" y="6043"/>
                    <a:pt x="16538" y="6015"/>
                  </a:cubicBezTo>
                  <a:close/>
                  <a:moveTo>
                    <a:pt x="16509" y="6184"/>
                  </a:moveTo>
                  <a:cubicBezTo>
                    <a:pt x="16594" y="5987"/>
                    <a:pt x="16706" y="6184"/>
                    <a:pt x="16762" y="6296"/>
                  </a:cubicBezTo>
                  <a:cubicBezTo>
                    <a:pt x="16706" y="6324"/>
                    <a:pt x="16706" y="6380"/>
                    <a:pt x="16650" y="6380"/>
                  </a:cubicBezTo>
                  <a:cubicBezTo>
                    <a:pt x="16594" y="6324"/>
                    <a:pt x="16566" y="6240"/>
                    <a:pt x="16509" y="6184"/>
                  </a:cubicBezTo>
                  <a:close/>
                  <a:moveTo>
                    <a:pt x="16819" y="4245"/>
                  </a:moveTo>
                  <a:cubicBezTo>
                    <a:pt x="16762" y="4217"/>
                    <a:pt x="16734" y="4133"/>
                    <a:pt x="16706" y="4049"/>
                  </a:cubicBezTo>
                  <a:cubicBezTo>
                    <a:pt x="16791" y="4077"/>
                    <a:pt x="16875" y="4161"/>
                    <a:pt x="16819" y="4245"/>
                  </a:cubicBezTo>
                  <a:close/>
                  <a:moveTo>
                    <a:pt x="16678" y="4583"/>
                  </a:moveTo>
                  <a:cubicBezTo>
                    <a:pt x="16734" y="4667"/>
                    <a:pt x="16819" y="4779"/>
                    <a:pt x="16762" y="4891"/>
                  </a:cubicBezTo>
                  <a:cubicBezTo>
                    <a:pt x="16706" y="4835"/>
                    <a:pt x="16678" y="4779"/>
                    <a:pt x="16622" y="4723"/>
                  </a:cubicBezTo>
                  <a:cubicBezTo>
                    <a:pt x="16594" y="4639"/>
                    <a:pt x="16678" y="4667"/>
                    <a:pt x="16678" y="4583"/>
                  </a:cubicBezTo>
                  <a:close/>
                  <a:moveTo>
                    <a:pt x="16538" y="4583"/>
                  </a:moveTo>
                  <a:cubicBezTo>
                    <a:pt x="16509" y="4583"/>
                    <a:pt x="16509" y="4554"/>
                    <a:pt x="16453" y="4554"/>
                  </a:cubicBezTo>
                  <a:cubicBezTo>
                    <a:pt x="16481" y="4442"/>
                    <a:pt x="16509" y="4414"/>
                    <a:pt x="16538" y="4358"/>
                  </a:cubicBezTo>
                  <a:cubicBezTo>
                    <a:pt x="16594" y="4386"/>
                    <a:pt x="16622" y="4442"/>
                    <a:pt x="16622" y="4526"/>
                  </a:cubicBezTo>
                  <a:cubicBezTo>
                    <a:pt x="16594" y="4526"/>
                    <a:pt x="16594" y="4583"/>
                    <a:pt x="16538" y="4583"/>
                  </a:cubicBezTo>
                  <a:close/>
                  <a:moveTo>
                    <a:pt x="16425" y="4442"/>
                  </a:moveTo>
                  <a:cubicBezTo>
                    <a:pt x="16397" y="4414"/>
                    <a:pt x="16481" y="4358"/>
                    <a:pt x="16453" y="4330"/>
                  </a:cubicBezTo>
                  <a:cubicBezTo>
                    <a:pt x="16509" y="4358"/>
                    <a:pt x="16425" y="4414"/>
                    <a:pt x="16425" y="4442"/>
                  </a:cubicBezTo>
                  <a:close/>
                  <a:moveTo>
                    <a:pt x="16284" y="4948"/>
                  </a:moveTo>
                  <a:cubicBezTo>
                    <a:pt x="16284" y="4976"/>
                    <a:pt x="16256" y="4976"/>
                    <a:pt x="16256" y="5004"/>
                  </a:cubicBezTo>
                  <a:cubicBezTo>
                    <a:pt x="16200" y="5004"/>
                    <a:pt x="16200" y="4948"/>
                    <a:pt x="16172" y="4948"/>
                  </a:cubicBezTo>
                  <a:cubicBezTo>
                    <a:pt x="16172" y="4920"/>
                    <a:pt x="16200" y="4920"/>
                    <a:pt x="16200" y="4863"/>
                  </a:cubicBezTo>
                  <a:cubicBezTo>
                    <a:pt x="16256" y="4863"/>
                    <a:pt x="16228" y="4920"/>
                    <a:pt x="16284" y="4948"/>
                  </a:cubicBezTo>
                  <a:close/>
                  <a:moveTo>
                    <a:pt x="16341" y="5397"/>
                  </a:moveTo>
                  <a:cubicBezTo>
                    <a:pt x="16312" y="5425"/>
                    <a:pt x="16256" y="5285"/>
                    <a:pt x="16228" y="5229"/>
                  </a:cubicBezTo>
                  <a:cubicBezTo>
                    <a:pt x="16312" y="5229"/>
                    <a:pt x="16284" y="5369"/>
                    <a:pt x="16341" y="5397"/>
                  </a:cubicBezTo>
                  <a:close/>
                  <a:moveTo>
                    <a:pt x="16341" y="5650"/>
                  </a:moveTo>
                  <a:cubicBezTo>
                    <a:pt x="16369" y="5762"/>
                    <a:pt x="16425" y="5790"/>
                    <a:pt x="16481" y="5875"/>
                  </a:cubicBezTo>
                  <a:cubicBezTo>
                    <a:pt x="16453" y="5931"/>
                    <a:pt x="16453" y="6015"/>
                    <a:pt x="16369" y="6015"/>
                  </a:cubicBezTo>
                  <a:cubicBezTo>
                    <a:pt x="16397" y="5931"/>
                    <a:pt x="16312" y="5875"/>
                    <a:pt x="16284" y="5818"/>
                  </a:cubicBezTo>
                  <a:cubicBezTo>
                    <a:pt x="16284" y="5762"/>
                    <a:pt x="16369" y="5790"/>
                    <a:pt x="16341" y="5706"/>
                  </a:cubicBezTo>
                  <a:cubicBezTo>
                    <a:pt x="16256" y="5706"/>
                    <a:pt x="16341" y="5790"/>
                    <a:pt x="16256" y="5762"/>
                  </a:cubicBezTo>
                  <a:cubicBezTo>
                    <a:pt x="16256" y="5734"/>
                    <a:pt x="16256" y="5622"/>
                    <a:pt x="16341" y="5650"/>
                  </a:cubicBezTo>
                  <a:close/>
                  <a:moveTo>
                    <a:pt x="16312" y="6155"/>
                  </a:moveTo>
                  <a:cubicBezTo>
                    <a:pt x="16228" y="6155"/>
                    <a:pt x="16172" y="6015"/>
                    <a:pt x="16200" y="5931"/>
                  </a:cubicBezTo>
                  <a:cubicBezTo>
                    <a:pt x="16256" y="5987"/>
                    <a:pt x="16341" y="6071"/>
                    <a:pt x="16312" y="6155"/>
                  </a:cubicBezTo>
                  <a:close/>
                  <a:moveTo>
                    <a:pt x="16312" y="6352"/>
                  </a:moveTo>
                  <a:cubicBezTo>
                    <a:pt x="16312" y="6380"/>
                    <a:pt x="16284" y="6408"/>
                    <a:pt x="16256" y="6408"/>
                  </a:cubicBezTo>
                  <a:cubicBezTo>
                    <a:pt x="16256" y="6352"/>
                    <a:pt x="16284" y="6352"/>
                    <a:pt x="16312" y="6352"/>
                  </a:cubicBezTo>
                  <a:close/>
                  <a:moveTo>
                    <a:pt x="16284" y="6914"/>
                  </a:moveTo>
                  <a:cubicBezTo>
                    <a:pt x="16228" y="6858"/>
                    <a:pt x="16087" y="6745"/>
                    <a:pt x="16172" y="6661"/>
                  </a:cubicBezTo>
                  <a:cubicBezTo>
                    <a:pt x="16228" y="6717"/>
                    <a:pt x="16312" y="6830"/>
                    <a:pt x="16284" y="6914"/>
                  </a:cubicBezTo>
                  <a:close/>
                  <a:moveTo>
                    <a:pt x="16453" y="6914"/>
                  </a:moveTo>
                  <a:cubicBezTo>
                    <a:pt x="16509" y="6970"/>
                    <a:pt x="16622" y="7026"/>
                    <a:pt x="16566" y="7110"/>
                  </a:cubicBezTo>
                  <a:cubicBezTo>
                    <a:pt x="16509" y="7082"/>
                    <a:pt x="16425" y="6998"/>
                    <a:pt x="16453" y="6914"/>
                  </a:cubicBezTo>
                  <a:close/>
                  <a:moveTo>
                    <a:pt x="16509" y="6801"/>
                  </a:moveTo>
                  <a:cubicBezTo>
                    <a:pt x="16538" y="6801"/>
                    <a:pt x="16538" y="6773"/>
                    <a:pt x="16538" y="6745"/>
                  </a:cubicBezTo>
                  <a:cubicBezTo>
                    <a:pt x="16594" y="6773"/>
                    <a:pt x="16650" y="6830"/>
                    <a:pt x="16622" y="6914"/>
                  </a:cubicBezTo>
                  <a:cubicBezTo>
                    <a:pt x="16566" y="6914"/>
                    <a:pt x="16594" y="6801"/>
                    <a:pt x="16509" y="6801"/>
                  </a:cubicBezTo>
                  <a:close/>
                  <a:moveTo>
                    <a:pt x="16650" y="6605"/>
                  </a:moveTo>
                  <a:cubicBezTo>
                    <a:pt x="16734" y="6633"/>
                    <a:pt x="16734" y="6717"/>
                    <a:pt x="16791" y="6745"/>
                  </a:cubicBezTo>
                  <a:cubicBezTo>
                    <a:pt x="16791" y="6801"/>
                    <a:pt x="16734" y="6830"/>
                    <a:pt x="16706" y="6886"/>
                  </a:cubicBezTo>
                  <a:cubicBezTo>
                    <a:pt x="16650" y="6830"/>
                    <a:pt x="16566" y="6689"/>
                    <a:pt x="16650" y="6605"/>
                  </a:cubicBezTo>
                  <a:close/>
                  <a:moveTo>
                    <a:pt x="16734" y="6549"/>
                  </a:moveTo>
                  <a:cubicBezTo>
                    <a:pt x="16762" y="6493"/>
                    <a:pt x="16734" y="6408"/>
                    <a:pt x="16819" y="6408"/>
                  </a:cubicBezTo>
                  <a:cubicBezTo>
                    <a:pt x="16847" y="6464"/>
                    <a:pt x="16875" y="6521"/>
                    <a:pt x="16931" y="6577"/>
                  </a:cubicBezTo>
                  <a:cubicBezTo>
                    <a:pt x="16903" y="6605"/>
                    <a:pt x="16903" y="6633"/>
                    <a:pt x="16875" y="6661"/>
                  </a:cubicBezTo>
                  <a:cubicBezTo>
                    <a:pt x="16791" y="6633"/>
                    <a:pt x="16819" y="6549"/>
                    <a:pt x="16734" y="6549"/>
                  </a:cubicBezTo>
                  <a:close/>
                  <a:moveTo>
                    <a:pt x="16875" y="5088"/>
                  </a:moveTo>
                  <a:cubicBezTo>
                    <a:pt x="16903" y="5032"/>
                    <a:pt x="16847" y="5032"/>
                    <a:pt x="16847" y="4948"/>
                  </a:cubicBezTo>
                  <a:cubicBezTo>
                    <a:pt x="16931" y="5032"/>
                    <a:pt x="16987" y="5116"/>
                    <a:pt x="17016" y="5229"/>
                  </a:cubicBezTo>
                  <a:cubicBezTo>
                    <a:pt x="16959" y="5200"/>
                    <a:pt x="16931" y="5116"/>
                    <a:pt x="16875" y="5088"/>
                  </a:cubicBezTo>
                  <a:close/>
                  <a:moveTo>
                    <a:pt x="16847" y="3880"/>
                  </a:moveTo>
                  <a:cubicBezTo>
                    <a:pt x="16903" y="3908"/>
                    <a:pt x="16903" y="4021"/>
                    <a:pt x="16959" y="4049"/>
                  </a:cubicBezTo>
                  <a:cubicBezTo>
                    <a:pt x="16875" y="4105"/>
                    <a:pt x="16762" y="3936"/>
                    <a:pt x="16847" y="3880"/>
                  </a:cubicBezTo>
                  <a:close/>
                  <a:moveTo>
                    <a:pt x="16847" y="3712"/>
                  </a:moveTo>
                  <a:cubicBezTo>
                    <a:pt x="16819" y="3684"/>
                    <a:pt x="16791" y="3627"/>
                    <a:pt x="16762" y="3571"/>
                  </a:cubicBezTo>
                  <a:cubicBezTo>
                    <a:pt x="16791" y="3571"/>
                    <a:pt x="16875" y="3684"/>
                    <a:pt x="16847" y="3712"/>
                  </a:cubicBezTo>
                  <a:close/>
                  <a:moveTo>
                    <a:pt x="16791" y="3796"/>
                  </a:moveTo>
                  <a:cubicBezTo>
                    <a:pt x="16762" y="3796"/>
                    <a:pt x="16762" y="3824"/>
                    <a:pt x="16706" y="3824"/>
                  </a:cubicBezTo>
                  <a:cubicBezTo>
                    <a:pt x="16650" y="3712"/>
                    <a:pt x="16622" y="3684"/>
                    <a:pt x="16538" y="3571"/>
                  </a:cubicBezTo>
                  <a:cubicBezTo>
                    <a:pt x="16538" y="3515"/>
                    <a:pt x="16594" y="3515"/>
                    <a:pt x="16594" y="3487"/>
                  </a:cubicBezTo>
                  <a:cubicBezTo>
                    <a:pt x="16706" y="3543"/>
                    <a:pt x="16734" y="3684"/>
                    <a:pt x="16791" y="3796"/>
                  </a:cubicBezTo>
                  <a:close/>
                  <a:moveTo>
                    <a:pt x="16566" y="4049"/>
                  </a:moveTo>
                  <a:cubicBezTo>
                    <a:pt x="16509" y="4021"/>
                    <a:pt x="16425" y="3936"/>
                    <a:pt x="16481" y="3880"/>
                  </a:cubicBezTo>
                  <a:cubicBezTo>
                    <a:pt x="16538" y="3908"/>
                    <a:pt x="16566" y="3965"/>
                    <a:pt x="16566" y="4049"/>
                  </a:cubicBezTo>
                  <a:close/>
                  <a:moveTo>
                    <a:pt x="16453" y="3459"/>
                  </a:moveTo>
                  <a:cubicBezTo>
                    <a:pt x="16397" y="3347"/>
                    <a:pt x="16341" y="3347"/>
                    <a:pt x="16312" y="3206"/>
                  </a:cubicBezTo>
                  <a:cubicBezTo>
                    <a:pt x="16341" y="3178"/>
                    <a:pt x="16369" y="3150"/>
                    <a:pt x="16397" y="3122"/>
                  </a:cubicBezTo>
                  <a:cubicBezTo>
                    <a:pt x="16481" y="3178"/>
                    <a:pt x="16650" y="3375"/>
                    <a:pt x="16453" y="3459"/>
                  </a:cubicBezTo>
                  <a:close/>
                  <a:moveTo>
                    <a:pt x="16256" y="3122"/>
                  </a:moveTo>
                  <a:cubicBezTo>
                    <a:pt x="16144" y="3038"/>
                    <a:pt x="16087" y="2897"/>
                    <a:pt x="16200" y="2813"/>
                  </a:cubicBezTo>
                  <a:cubicBezTo>
                    <a:pt x="16312" y="2869"/>
                    <a:pt x="16369" y="3038"/>
                    <a:pt x="16256" y="3122"/>
                  </a:cubicBezTo>
                  <a:close/>
                  <a:moveTo>
                    <a:pt x="16200" y="3375"/>
                  </a:moveTo>
                  <a:cubicBezTo>
                    <a:pt x="16256" y="3375"/>
                    <a:pt x="16256" y="3403"/>
                    <a:pt x="16256" y="3459"/>
                  </a:cubicBezTo>
                  <a:cubicBezTo>
                    <a:pt x="16172" y="3459"/>
                    <a:pt x="16172" y="3403"/>
                    <a:pt x="16200" y="3375"/>
                  </a:cubicBezTo>
                  <a:close/>
                  <a:moveTo>
                    <a:pt x="16284" y="3908"/>
                  </a:moveTo>
                  <a:cubicBezTo>
                    <a:pt x="16369" y="3993"/>
                    <a:pt x="16284" y="4077"/>
                    <a:pt x="16200" y="4133"/>
                  </a:cubicBezTo>
                  <a:cubicBezTo>
                    <a:pt x="16200" y="4105"/>
                    <a:pt x="16172" y="4077"/>
                    <a:pt x="16172" y="4049"/>
                  </a:cubicBezTo>
                  <a:cubicBezTo>
                    <a:pt x="16172" y="3993"/>
                    <a:pt x="16256" y="3965"/>
                    <a:pt x="16284" y="3908"/>
                  </a:cubicBezTo>
                  <a:close/>
                  <a:moveTo>
                    <a:pt x="16116" y="4554"/>
                  </a:moveTo>
                  <a:cubicBezTo>
                    <a:pt x="16116" y="4498"/>
                    <a:pt x="16116" y="4470"/>
                    <a:pt x="16087" y="4470"/>
                  </a:cubicBezTo>
                  <a:cubicBezTo>
                    <a:pt x="16087" y="4386"/>
                    <a:pt x="16144" y="4386"/>
                    <a:pt x="16144" y="4330"/>
                  </a:cubicBezTo>
                  <a:cubicBezTo>
                    <a:pt x="16256" y="4358"/>
                    <a:pt x="16284" y="4554"/>
                    <a:pt x="16116" y="4554"/>
                  </a:cubicBezTo>
                  <a:close/>
                  <a:moveTo>
                    <a:pt x="16172" y="5116"/>
                  </a:moveTo>
                  <a:cubicBezTo>
                    <a:pt x="16116" y="5116"/>
                    <a:pt x="16116" y="5060"/>
                    <a:pt x="16116" y="5004"/>
                  </a:cubicBezTo>
                  <a:cubicBezTo>
                    <a:pt x="16144" y="5032"/>
                    <a:pt x="16172" y="5060"/>
                    <a:pt x="16172" y="5116"/>
                  </a:cubicBezTo>
                  <a:close/>
                  <a:moveTo>
                    <a:pt x="16144" y="5369"/>
                  </a:moveTo>
                  <a:cubicBezTo>
                    <a:pt x="16172" y="5425"/>
                    <a:pt x="16200" y="5481"/>
                    <a:pt x="16256" y="5538"/>
                  </a:cubicBezTo>
                  <a:cubicBezTo>
                    <a:pt x="16228" y="5566"/>
                    <a:pt x="16228" y="5622"/>
                    <a:pt x="16172" y="5622"/>
                  </a:cubicBezTo>
                  <a:cubicBezTo>
                    <a:pt x="16116" y="5594"/>
                    <a:pt x="16116" y="5509"/>
                    <a:pt x="16059" y="5481"/>
                  </a:cubicBezTo>
                  <a:cubicBezTo>
                    <a:pt x="16059" y="5425"/>
                    <a:pt x="16144" y="5425"/>
                    <a:pt x="16144" y="5369"/>
                  </a:cubicBezTo>
                  <a:close/>
                  <a:moveTo>
                    <a:pt x="16116" y="6043"/>
                  </a:moveTo>
                  <a:cubicBezTo>
                    <a:pt x="16172" y="6071"/>
                    <a:pt x="16312" y="6268"/>
                    <a:pt x="16172" y="6296"/>
                  </a:cubicBezTo>
                  <a:cubicBezTo>
                    <a:pt x="16116" y="6184"/>
                    <a:pt x="15975" y="6127"/>
                    <a:pt x="16116" y="6043"/>
                  </a:cubicBezTo>
                  <a:close/>
                  <a:moveTo>
                    <a:pt x="16172" y="7082"/>
                  </a:moveTo>
                  <a:cubicBezTo>
                    <a:pt x="16087" y="7054"/>
                    <a:pt x="16059" y="6970"/>
                    <a:pt x="16031" y="6830"/>
                  </a:cubicBezTo>
                  <a:cubicBezTo>
                    <a:pt x="16116" y="6914"/>
                    <a:pt x="16144" y="6998"/>
                    <a:pt x="16172" y="7082"/>
                  </a:cubicBezTo>
                  <a:close/>
                  <a:moveTo>
                    <a:pt x="16087" y="7195"/>
                  </a:moveTo>
                  <a:cubicBezTo>
                    <a:pt x="16059" y="7251"/>
                    <a:pt x="16031" y="7307"/>
                    <a:pt x="15947" y="7335"/>
                  </a:cubicBezTo>
                  <a:cubicBezTo>
                    <a:pt x="15975" y="7195"/>
                    <a:pt x="15975" y="7167"/>
                    <a:pt x="15947" y="7054"/>
                  </a:cubicBezTo>
                  <a:cubicBezTo>
                    <a:pt x="16059" y="7026"/>
                    <a:pt x="16003" y="7195"/>
                    <a:pt x="16087" y="7195"/>
                  </a:cubicBezTo>
                  <a:close/>
                  <a:moveTo>
                    <a:pt x="15947" y="5341"/>
                  </a:moveTo>
                  <a:cubicBezTo>
                    <a:pt x="15891" y="5285"/>
                    <a:pt x="15947" y="5200"/>
                    <a:pt x="16031" y="5200"/>
                  </a:cubicBezTo>
                  <a:cubicBezTo>
                    <a:pt x="16059" y="5257"/>
                    <a:pt x="16003" y="5313"/>
                    <a:pt x="15947" y="5341"/>
                  </a:cubicBezTo>
                  <a:close/>
                  <a:moveTo>
                    <a:pt x="16031" y="6493"/>
                  </a:moveTo>
                  <a:cubicBezTo>
                    <a:pt x="15947" y="6464"/>
                    <a:pt x="15919" y="6352"/>
                    <a:pt x="15947" y="6268"/>
                  </a:cubicBezTo>
                  <a:cubicBezTo>
                    <a:pt x="15975" y="6324"/>
                    <a:pt x="16087" y="6408"/>
                    <a:pt x="16031" y="6493"/>
                  </a:cubicBezTo>
                  <a:close/>
                  <a:moveTo>
                    <a:pt x="15947" y="7672"/>
                  </a:moveTo>
                  <a:cubicBezTo>
                    <a:pt x="16059" y="7672"/>
                    <a:pt x="16031" y="7813"/>
                    <a:pt x="16116" y="7869"/>
                  </a:cubicBezTo>
                  <a:cubicBezTo>
                    <a:pt x="16116" y="7897"/>
                    <a:pt x="16087" y="7925"/>
                    <a:pt x="16087" y="7953"/>
                  </a:cubicBezTo>
                  <a:cubicBezTo>
                    <a:pt x="16031" y="7925"/>
                    <a:pt x="16031" y="7869"/>
                    <a:pt x="16003" y="7813"/>
                  </a:cubicBezTo>
                  <a:cubicBezTo>
                    <a:pt x="15975" y="7841"/>
                    <a:pt x="15891" y="7841"/>
                    <a:pt x="15891" y="7756"/>
                  </a:cubicBezTo>
                  <a:cubicBezTo>
                    <a:pt x="15947" y="7813"/>
                    <a:pt x="15891" y="7700"/>
                    <a:pt x="15947" y="7672"/>
                  </a:cubicBezTo>
                  <a:close/>
                  <a:moveTo>
                    <a:pt x="16059" y="8374"/>
                  </a:moveTo>
                  <a:cubicBezTo>
                    <a:pt x="16116" y="8403"/>
                    <a:pt x="16116" y="8487"/>
                    <a:pt x="16087" y="8515"/>
                  </a:cubicBezTo>
                  <a:cubicBezTo>
                    <a:pt x="16031" y="8515"/>
                    <a:pt x="16116" y="8431"/>
                    <a:pt x="16059" y="8374"/>
                  </a:cubicBezTo>
                  <a:close/>
                  <a:moveTo>
                    <a:pt x="16031" y="9161"/>
                  </a:moveTo>
                  <a:cubicBezTo>
                    <a:pt x="16031" y="9077"/>
                    <a:pt x="16003" y="9049"/>
                    <a:pt x="16031" y="8964"/>
                  </a:cubicBezTo>
                  <a:cubicBezTo>
                    <a:pt x="16116" y="8964"/>
                    <a:pt x="16172" y="9161"/>
                    <a:pt x="16031" y="9161"/>
                  </a:cubicBezTo>
                  <a:close/>
                  <a:moveTo>
                    <a:pt x="16059" y="9695"/>
                  </a:moveTo>
                  <a:cubicBezTo>
                    <a:pt x="16003" y="9695"/>
                    <a:pt x="16003" y="9638"/>
                    <a:pt x="16003" y="9638"/>
                  </a:cubicBezTo>
                  <a:cubicBezTo>
                    <a:pt x="16031" y="9582"/>
                    <a:pt x="16116" y="9667"/>
                    <a:pt x="16059" y="9695"/>
                  </a:cubicBezTo>
                  <a:close/>
                  <a:moveTo>
                    <a:pt x="16003" y="10341"/>
                  </a:moveTo>
                  <a:cubicBezTo>
                    <a:pt x="15975" y="10228"/>
                    <a:pt x="15891" y="10144"/>
                    <a:pt x="15947" y="10004"/>
                  </a:cubicBezTo>
                  <a:cubicBezTo>
                    <a:pt x="16031" y="10060"/>
                    <a:pt x="16116" y="10284"/>
                    <a:pt x="16003" y="10341"/>
                  </a:cubicBezTo>
                  <a:close/>
                  <a:moveTo>
                    <a:pt x="16116" y="11548"/>
                  </a:moveTo>
                  <a:cubicBezTo>
                    <a:pt x="16059" y="11520"/>
                    <a:pt x="16059" y="11464"/>
                    <a:pt x="16031" y="11408"/>
                  </a:cubicBezTo>
                  <a:cubicBezTo>
                    <a:pt x="16087" y="11436"/>
                    <a:pt x="16087" y="11492"/>
                    <a:pt x="16116" y="11548"/>
                  </a:cubicBezTo>
                  <a:close/>
                  <a:moveTo>
                    <a:pt x="16200" y="12166"/>
                  </a:moveTo>
                  <a:cubicBezTo>
                    <a:pt x="16144" y="12110"/>
                    <a:pt x="16059" y="11970"/>
                    <a:pt x="16087" y="11885"/>
                  </a:cubicBezTo>
                  <a:cubicBezTo>
                    <a:pt x="16172" y="11914"/>
                    <a:pt x="16172" y="12054"/>
                    <a:pt x="16200" y="12166"/>
                  </a:cubicBezTo>
                  <a:close/>
                  <a:moveTo>
                    <a:pt x="16116" y="11211"/>
                  </a:moveTo>
                  <a:cubicBezTo>
                    <a:pt x="16200" y="11239"/>
                    <a:pt x="16172" y="11324"/>
                    <a:pt x="16228" y="11352"/>
                  </a:cubicBezTo>
                  <a:cubicBezTo>
                    <a:pt x="16172" y="11380"/>
                    <a:pt x="16144" y="11268"/>
                    <a:pt x="16116" y="11211"/>
                  </a:cubicBezTo>
                  <a:close/>
                  <a:moveTo>
                    <a:pt x="16200" y="11155"/>
                  </a:moveTo>
                  <a:cubicBezTo>
                    <a:pt x="16256" y="11155"/>
                    <a:pt x="16256" y="11239"/>
                    <a:pt x="16284" y="11268"/>
                  </a:cubicBezTo>
                  <a:cubicBezTo>
                    <a:pt x="16228" y="11268"/>
                    <a:pt x="16228" y="11211"/>
                    <a:pt x="16200" y="11155"/>
                  </a:cubicBezTo>
                  <a:close/>
                  <a:moveTo>
                    <a:pt x="16087" y="10397"/>
                  </a:moveTo>
                  <a:cubicBezTo>
                    <a:pt x="16172" y="10481"/>
                    <a:pt x="16256" y="10678"/>
                    <a:pt x="16228" y="10818"/>
                  </a:cubicBezTo>
                  <a:cubicBezTo>
                    <a:pt x="16144" y="10706"/>
                    <a:pt x="16031" y="10537"/>
                    <a:pt x="16087" y="10397"/>
                  </a:cubicBezTo>
                  <a:close/>
                  <a:moveTo>
                    <a:pt x="16087" y="9779"/>
                  </a:moveTo>
                  <a:cubicBezTo>
                    <a:pt x="16144" y="9807"/>
                    <a:pt x="16116" y="9919"/>
                    <a:pt x="16172" y="9919"/>
                  </a:cubicBezTo>
                  <a:cubicBezTo>
                    <a:pt x="16144" y="9975"/>
                    <a:pt x="16059" y="9807"/>
                    <a:pt x="16087" y="9779"/>
                  </a:cubicBezTo>
                  <a:close/>
                  <a:moveTo>
                    <a:pt x="16172" y="9358"/>
                  </a:moveTo>
                  <a:cubicBezTo>
                    <a:pt x="16228" y="9386"/>
                    <a:pt x="16256" y="9470"/>
                    <a:pt x="16200" y="9526"/>
                  </a:cubicBezTo>
                  <a:cubicBezTo>
                    <a:pt x="16172" y="9498"/>
                    <a:pt x="16144" y="9414"/>
                    <a:pt x="16172" y="9358"/>
                  </a:cubicBezTo>
                  <a:close/>
                  <a:moveTo>
                    <a:pt x="16172" y="8009"/>
                  </a:moveTo>
                  <a:cubicBezTo>
                    <a:pt x="16256" y="8065"/>
                    <a:pt x="16284" y="8150"/>
                    <a:pt x="16312" y="8206"/>
                  </a:cubicBezTo>
                  <a:cubicBezTo>
                    <a:pt x="16284" y="8262"/>
                    <a:pt x="16256" y="8290"/>
                    <a:pt x="16256" y="8346"/>
                  </a:cubicBezTo>
                  <a:cubicBezTo>
                    <a:pt x="16116" y="8290"/>
                    <a:pt x="16087" y="8094"/>
                    <a:pt x="16172" y="8009"/>
                  </a:cubicBezTo>
                  <a:close/>
                  <a:moveTo>
                    <a:pt x="16256" y="7841"/>
                  </a:moveTo>
                  <a:cubicBezTo>
                    <a:pt x="16312" y="7813"/>
                    <a:pt x="16341" y="7728"/>
                    <a:pt x="16369" y="7672"/>
                  </a:cubicBezTo>
                  <a:cubicBezTo>
                    <a:pt x="16453" y="7728"/>
                    <a:pt x="16481" y="7813"/>
                    <a:pt x="16538" y="7897"/>
                  </a:cubicBezTo>
                  <a:cubicBezTo>
                    <a:pt x="16481" y="7953"/>
                    <a:pt x="16481" y="8037"/>
                    <a:pt x="16397" y="8037"/>
                  </a:cubicBezTo>
                  <a:cubicBezTo>
                    <a:pt x="16312" y="8009"/>
                    <a:pt x="16284" y="7925"/>
                    <a:pt x="16256" y="7841"/>
                  </a:cubicBezTo>
                  <a:close/>
                  <a:moveTo>
                    <a:pt x="16453" y="7504"/>
                  </a:moveTo>
                  <a:cubicBezTo>
                    <a:pt x="16509" y="7560"/>
                    <a:pt x="16678" y="7672"/>
                    <a:pt x="16622" y="7756"/>
                  </a:cubicBezTo>
                  <a:cubicBezTo>
                    <a:pt x="16538" y="7672"/>
                    <a:pt x="16425" y="7644"/>
                    <a:pt x="16453" y="7504"/>
                  </a:cubicBezTo>
                  <a:close/>
                  <a:moveTo>
                    <a:pt x="16566" y="7419"/>
                  </a:moveTo>
                  <a:cubicBezTo>
                    <a:pt x="16566" y="7391"/>
                    <a:pt x="16566" y="7363"/>
                    <a:pt x="16566" y="7307"/>
                  </a:cubicBezTo>
                  <a:cubicBezTo>
                    <a:pt x="16650" y="7391"/>
                    <a:pt x="16706" y="7476"/>
                    <a:pt x="16762" y="7588"/>
                  </a:cubicBezTo>
                  <a:cubicBezTo>
                    <a:pt x="16650" y="7588"/>
                    <a:pt x="16650" y="7448"/>
                    <a:pt x="16566" y="7419"/>
                  </a:cubicBezTo>
                  <a:close/>
                  <a:moveTo>
                    <a:pt x="16875" y="8094"/>
                  </a:moveTo>
                  <a:cubicBezTo>
                    <a:pt x="16762" y="8037"/>
                    <a:pt x="16706" y="7953"/>
                    <a:pt x="16678" y="7841"/>
                  </a:cubicBezTo>
                  <a:cubicBezTo>
                    <a:pt x="16791" y="7897"/>
                    <a:pt x="16819" y="7981"/>
                    <a:pt x="16875" y="8094"/>
                  </a:cubicBezTo>
                  <a:close/>
                  <a:moveTo>
                    <a:pt x="16819" y="7700"/>
                  </a:moveTo>
                  <a:cubicBezTo>
                    <a:pt x="16875" y="7756"/>
                    <a:pt x="16931" y="7813"/>
                    <a:pt x="16959" y="7925"/>
                  </a:cubicBezTo>
                  <a:cubicBezTo>
                    <a:pt x="16875" y="7869"/>
                    <a:pt x="16847" y="7813"/>
                    <a:pt x="16819" y="7700"/>
                  </a:cubicBezTo>
                  <a:close/>
                  <a:moveTo>
                    <a:pt x="16791" y="7532"/>
                  </a:moveTo>
                  <a:cubicBezTo>
                    <a:pt x="16706" y="7476"/>
                    <a:pt x="16706" y="7335"/>
                    <a:pt x="16622" y="7307"/>
                  </a:cubicBezTo>
                  <a:cubicBezTo>
                    <a:pt x="16594" y="7251"/>
                    <a:pt x="16622" y="7223"/>
                    <a:pt x="16622" y="7167"/>
                  </a:cubicBezTo>
                  <a:cubicBezTo>
                    <a:pt x="16762" y="7195"/>
                    <a:pt x="16762" y="7335"/>
                    <a:pt x="16847" y="7419"/>
                  </a:cubicBezTo>
                  <a:cubicBezTo>
                    <a:pt x="16847" y="7476"/>
                    <a:pt x="16791" y="7476"/>
                    <a:pt x="16791" y="7532"/>
                  </a:cubicBezTo>
                  <a:close/>
                  <a:moveTo>
                    <a:pt x="16762" y="6998"/>
                  </a:moveTo>
                  <a:cubicBezTo>
                    <a:pt x="16875" y="6745"/>
                    <a:pt x="16959" y="7054"/>
                    <a:pt x="17044" y="7139"/>
                  </a:cubicBezTo>
                  <a:cubicBezTo>
                    <a:pt x="17016" y="7195"/>
                    <a:pt x="16959" y="7251"/>
                    <a:pt x="16931" y="7307"/>
                  </a:cubicBezTo>
                  <a:cubicBezTo>
                    <a:pt x="16903" y="7195"/>
                    <a:pt x="16847" y="7082"/>
                    <a:pt x="16762" y="6998"/>
                  </a:cubicBezTo>
                  <a:close/>
                  <a:moveTo>
                    <a:pt x="16931" y="6717"/>
                  </a:moveTo>
                  <a:cubicBezTo>
                    <a:pt x="16959" y="6745"/>
                    <a:pt x="16959" y="6689"/>
                    <a:pt x="16959" y="6661"/>
                  </a:cubicBezTo>
                  <a:cubicBezTo>
                    <a:pt x="17016" y="6773"/>
                    <a:pt x="17212" y="6942"/>
                    <a:pt x="17100" y="7026"/>
                  </a:cubicBezTo>
                  <a:cubicBezTo>
                    <a:pt x="17100" y="6942"/>
                    <a:pt x="16931" y="6830"/>
                    <a:pt x="16931" y="6717"/>
                  </a:cubicBezTo>
                  <a:close/>
                  <a:moveTo>
                    <a:pt x="17016" y="6436"/>
                  </a:moveTo>
                  <a:cubicBezTo>
                    <a:pt x="17016" y="6352"/>
                    <a:pt x="16987" y="6268"/>
                    <a:pt x="16959" y="6212"/>
                  </a:cubicBezTo>
                  <a:cubicBezTo>
                    <a:pt x="16987" y="6184"/>
                    <a:pt x="16987" y="6155"/>
                    <a:pt x="17016" y="6127"/>
                  </a:cubicBezTo>
                  <a:cubicBezTo>
                    <a:pt x="17072" y="6212"/>
                    <a:pt x="17156" y="6380"/>
                    <a:pt x="17016" y="6436"/>
                  </a:cubicBezTo>
                  <a:close/>
                  <a:moveTo>
                    <a:pt x="16931" y="4863"/>
                  </a:moveTo>
                  <a:cubicBezTo>
                    <a:pt x="16987" y="4948"/>
                    <a:pt x="17072" y="5004"/>
                    <a:pt x="17100" y="5116"/>
                  </a:cubicBezTo>
                  <a:cubicBezTo>
                    <a:pt x="17016" y="5116"/>
                    <a:pt x="16959" y="4976"/>
                    <a:pt x="16931" y="4863"/>
                  </a:cubicBezTo>
                  <a:close/>
                  <a:moveTo>
                    <a:pt x="16987" y="4583"/>
                  </a:moveTo>
                  <a:cubicBezTo>
                    <a:pt x="16959" y="4470"/>
                    <a:pt x="16791" y="4386"/>
                    <a:pt x="16931" y="4302"/>
                  </a:cubicBezTo>
                  <a:cubicBezTo>
                    <a:pt x="16987" y="4358"/>
                    <a:pt x="17156" y="4526"/>
                    <a:pt x="16987" y="4583"/>
                  </a:cubicBezTo>
                  <a:close/>
                  <a:moveTo>
                    <a:pt x="17016" y="3965"/>
                  </a:moveTo>
                  <a:cubicBezTo>
                    <a:pt x="16959" y="3936"/>
                    <a:pt x="16959" y="3852"/>
                    <a:pt x="16903" y="3796"/>
                  </a:cubicBezTo>
                  <a:cubicBezTo>
                    <a:pt x="16959" y="3768"/>
                    <a:pt x="17100" y="3908"/>
                    <a:pt x="17016" y="3965"/>
                  </a:cubicBezTo>
                  <a:close/>
                  <a:moveTo>
                    <a:pt x="16959" y="3543"/>
                  </a:moveTo>
                  <a:cubicBezTo>
                    <a:pt x="16931" y="3543"/>
                    <a:pt x="16931" y="3571"/>
                    <a:pt x="16931" y="3571"/>
                  </a:cubicBezTo>
                  <a:cubicBezTo>
                    <a:pt x="16903" y="3515"/>
                    <a:pt x="16875" y="3459"/>
                    <a:pt x="16791" y="3431"/>
                  </a:cubicBezTo>
                  <a:cubicBezTo>
                    <a:pt x="16847" y="3347"/>
                    <a:pt x="16706" y="3375"/>
                    <a:pt x="16734" y="3290"/>
                  </a:cubicBezTo>
                  <a:cubicBezTo>
                    <a:pt x="16875" y="3319"/>
                    <a:pt x="16875" y="3487"/>
                    <a:pt x="16959" y="3543"/>
                  </a:cubicBezTo>
                  <a:cubicBezTo>
                    <a:pt x="16959" y="3571"/>
                    <a:pt x="16959" y="3571"/>
                    <a:pt x="16959" y="3543"/>
                  </a:cubicBezTo>
                  <a:close/>
                  <a:moveTo>
                    <a:pt x="16762" y="3094"/>
                  </a:moveTo>
                  <a:cubicBezTo>
                    <a:pt x="16706" y="2981"/>
                    <a:pt x="16622" y="2953"/>
                    <a:pt x="16622" y="2813"/>
                  </a:cubicBezTo>
                  <a:cubicBezTo>
                    <a:pt x="16650" y="2813"/>
                    <a:pt x="16650" y="2813"/>
                    <a:pt x="16650" y="2785"/>
                  </a:cubicBezTo>
                  <a:cubicBezTo>
                    <a:pt x="16706" y="2869"/>
                    <a:pt x="16847" y="2981"/>
                    <a:pt x="16762" y="3094"/>
                  </a:cubicBezTo>
                  <a:close/>
                  <a:moveTo>
                    <a:pt x="16819" y="2588"/>
                  </a:moveTo>
                  <a:cubicBezTo>
                    <a:pt x="16875" y="2644"/>
                    <a:pt x="16959" y="2785"/>
                    <a:pt x="16959" y="2869"/>
                  </a:cubicBezTo>
                  <a:cubicBezTo>
                    <a:pt x="16903" y="2757"/>
                    <a:pt x="16706" y="2672"/>
                    <a:pt x="16819" y="2588"/>
                  </a:cubicBezTo>
                  <a:close/>
                  <a:moveTo>
                    <a:pt x="16734" y="2504"/>
                  </a:moveTo>
                  <a:cubicBezTo>
                    <a:pt x="16622" y="2504"/>
                    <a:pt x="16678" y="2364"/>
                    <a:pt x="16594" y="2335"/>
                  </a:cubicBezTo>
                  <a:cubicBezTo>
                    <a:pt x="16622" y="2307"/>
                    <a:pt x="16650" y="2307"/>
                    <a:pt x="16678" y="2251"/>
                  </a:cubicBezTo>
                  <a:cubicBezTo>
                    <a:pt x="16706" y="2335"/>
                    <a:pt x="16791" y="2420"/>
                    <a:pt x="16734" y="2504"/>
                  </a:cubicBezTo>
                  <a:close/>
                  <a:moveTo>
                    <a:pt x="16706" y="3206"/>
                  </a:moveTo>
                  <a:cubicBezTo>
                    <a:pt x="16594" y="3178"/>
                    <a:pt x="16594" y="3038"/>
                    <a:pt x="16509" y="3010"/>
                  </a:cubicBezTo>
                  <a:cubicBezTo>
                    <a:pt x="16509" y="2953"/>
                    <a:pt x="16538" y="2953"/>
                    <a:pt x="16538" y="2925"/>
                  </a:cubicBezTo>
                  <a:cubicBezTo>
                    <a:pt x="16622" y="2981"/>
                    <a:pt x="16706" y="3066"/>
                    <a:pt x="16706" y="3206"/>
                  </a:cubicBezTo>
                  <a:close/>
                  <a:moveTo>
                    <a:pt x="16453" y="2532"/>
                  </a:moveTo>
                  <a:cubicBezTo>
                    <a:pt x="16538" y="2560"/>
                    <a:pt x="16594" y="2644"/>
                    <a:pt x="16566" y="2729"/>
                  </a:cubicBezTo>
                  <a:cubicBezTo>
                    <a:pt x="16509" y="2672"/>
                    <a:pt x="16481" y="2616"/>
                    <a:pt x="16453" y="2532"/>
                  </a:cubicBezTo>
                  <a:close/>
                  <a:moveTo>
                    <a:pt x="16509" y="2785"/>
                  </a:moveTo>
                  <a:cubicBezTo>
                    <a:pt x="16481" y="2841"/>
                    <a:pt x="16453" y="2897"/>
                    <a:pt x="16397" y="2897"/>
                  </a:cubicBezTo>
                  <a:cubicBezTo>
                    <a:pt x="16397" y="2813"/>
                    <a:pt x="16369" y="2785"/>
                    <a:pt x="16312" y="2701"/>
                  </a:cubicBezTo>
                  <a:cubicBezTo>
                    <a:pt x="16369" y="2532"/>
                    <a:pt x="16481" y="2672"/>
                    <a:pt x="16509" y="2785"/>
                  </a:cubicBezTo>
                  <a:close/>
                  <a:moveTo>
                    <a:pt x="16228" y="2588"/>
                  </a:moveTo>
                  <a:cubicBezTo>
                    <a:pt x="16200" y="2560"/>
                    <a:pt x="16172" y="2504"/>
                    <a:pt x="16144" y="2476"/>
                  </a:cubicBezTo>
                  <a:cubicBezTo>
                    <a:pt x="16228" y="2476"/>
                    <a:pt x="16228" y="2392"/>
                    <a:pt x="16256" y="2364"/>
                  </a:cubicBezTo>
                  <a:cubicBezTo>
                    <a:pt x="16369" y="2392"/>
                    <a:pt x="16312" y="2588"/>
                    <a:pt x="16228" y="2588"/>
                  </a:cubicBezTo>
                  <a:close/>
                  <a:moveTo>
                    <a:pt x="16116" y="4274"/>
                  </a:moveTo>
                  <a:cubicBezTo>
                    <a:pt x="16059" y="4274"/>
                    <a:pt x="16059" y="4386"/>
                    <a:pt x="16003" y="4330"/>
                  </a:cubicBezTo>
                  <a:cubicBezTo>
                    <a:pt x="15975" y="4245"/>
                    <a:pt x="16059" y="4245"/>
                    <a:pt x="16059" y="4161"/>
                  </a:cubicBezTo>
                  <a:cubicBezTo>
                    <a:pt x="16116" y="4161"/>
                    <a:pt x="16116" y="4217"/>
                    <a:pt x="16116" y="4274"/>
                  </a:cubicBezTo>
                  <a:close/>
                  <a:moveTo>
                    <a:pt x="16003" y="4835"/>
                  </a:moveTo>
                  <a:cubicBezTo>
                    <a:pt x="15947" y="4807"/>
                    <a:pt x="15891" y="4695"/>
                    <a:pt x="15919" y="4639"/>
                  </a:cubicBezTo>
                  <a:cubicBezTo>
                    <a:pt x="15947" y="4695"/>
                    <a:pt x="16031" y="4751"/>
                    <a:pt x="16003" y="4835"/>
                  </a:cubicBezTo>
                  <a:close/>
                  <a:moveTo>
                    <a:pt x="15947" y="5931"/>
                  </a:moveTo>
                  <a:cubicBezTo>
                    <a:pt x="15891" y="5931"/>
                    <a:pt x="15919" y="5846"/>
                    <a:pt x="15834" y="5846"/>
                  </a:cubicBezTo>
                  <a:cubicBezTo>
                    <a:pt x="15862" y="5790"/>
                    <a:pt x="15862" y="5734"/>
                    <a:pt x="15891" y="5678"/>
                  </a:cubicBezTo>
                  <a:cubicBezTo>
                    <a:pt x="15975" y="5734"/>
                    <a:pt x="16031" y="5875"/>
                    <a:pt x="15947" y="5931"/>
                  </a:cubicBezTo>
                  <a:close/>
                  <a:moveTo>
                    <a:pt x="15947" y="8768"/>
                  </a:moveTo>
                  <a:cubicBezTo>
                    <a:pt x="15919" y="8796"/>
                    <a:pt x="15862" y="8740"/>
                    <a:pt x="15834" y="8796"/>
                  </a:cubicBezTo>
                  <a:cubicBezTo>
                    <a:pt x="15778" y="8852"/>
                    <a:pt x="15891" y="9077"/>
                    <a:pt x="15694" y="9049"/>
                  </a:cubicBezTo>
                  <a:cubicBezTo>
                    <a:pt x="15666" y="8796"/>
                    <a:pt x="15750" y="8655"/>
                    <a:pt x="15891" y="8487"/>
                  </a:cubicBezTo>
                  <a:cubicBezTo>
                    <a:pt x="15919" y="8543"/>
                    <a:pt x="15975" y="8683"/>
                    <a:pt x="15947" y="8768"/>
                  </a:cubicBezTo>
                  <a:close/>
                  <a:moveTo>
                    <a:pt x="15722" y="9414"/>
                  </a:moveTo>
                  <a:cubicBezTo>
                    <a:pt x="15806" y="9414"/>
                    <a:pt x="15750" y="9526"/>
                    <a:pt x="15834" y="9554"/>
                  </a:cubicBezTo>
                  <a:cubicBezTo>
                    <a:pt x="15778" y="9582"/>
                    <a:pt x="15750" y="9667"/>
                    <a:pt x="15694" y="9695"/>
                  </a:cubicBezTo>
                  <a:cubicBezTo>
                    <a:pt x="15666" y="9554"/>
                    <a:pt x="15694" y="9498"/>
                    <a:pt x="15722" y="9414"/>
                  </a:cubicBezTo>
                  <a:close/>
                  <a:moveTo>
                    <a:pt x="15778" y="10256"/>
                  </a:moveTo>
                  <a:cubicBezTo>
                    <a:pt x="15778" y="10200"/>
                    <a:pt x="15722" y="10313"/>
                    <a:pt x="15722" y="10228"/>
                  </a:cubicBezTo>
                  <a:cubicBezTo>
                    <a:pt x="15834" y="10200"/>
                    <a:pt x="15947" y="10425"/>
                    <a:pt x="15891" y="10565"/>
                  </a:cubicBezTo>
                  <a:cubicBezTo>
                    <a:pt x="15862" y="10537"/>
                    <a:pt x="15778" y="10593"/>
                    <a:pt x="15778" y="10565"/>
                  </a:cubicBezTo>
                  <a:cubicBezTo>
                    <a:pt x="15694" y="10650"/>
                    <a:pt x="15806" y="10818"/>
                    <a:pt x="15666" y="10902"/>
                  </a:cubicBezTo>
                  <a:cubicBezTo>
                    <a:pt x="15638" y="10622"/>
                    <a:pt x="15638" y="10453"/>
                    <a:pt x="15778" y="10256"/>
                  </a:cubicBezTo>
                  <a:close/>
                  <a:moveTo>
                    <a:pt x="15834" y="9891"/>
                  </a:moveTo>
                  <a:cubicBezTo>
                    <a:pt x="15834" y="9863"/>
                    <a:pt x="15891" y="9835"/>
                    <a:pt x="15891" y="9807"/>
                  </a:cubicBezTo>
                  <a:cubicBezTo>
                    <a:pt x="15947" y="9807"/>
                    <a:pt x="15891" y="9919"/>
                    <a:pt x="15834" y="9891"/>
                  </a:cubicBezTo>
                  <a:close/>
                  <a:moveTo>
                    <a:pt x="15891" y="9217"/>
                  </a:moveTo>
                  <a:cubicBezTo>
                    <a:pt x="15947" y="9245"/>
                    <a:pt x="15975" y="9358"/>
                    <a:pt x="15919" y="9386"/>
                  </a:cubicBezTo>
                  <a:cubicBezTo>
                    <a:pt x="15862" y="9358"/>
                    <a:pt x="15806" y="9245"/>
                    <a:pt x="15891" y="9217"/>
                  </a:cubicBezTo>
                  <a:close/>
                  <a:moveTo>
                    <a:pt x="16003" y="12560"/>
                  </a:moveTo>
                  <a:cubicBezTo>
                    <a:pt x="15947" y="12475"/>
                    <a:pt x="15862" y="12307"/>
                    <a:pt x="15891" y="12223"/>
                  </a:cubicBezTo>
                  <a:cubicBezTo>
                    <a:pt x="15975" y="12279"/>
                    <a:pt x="15975" y="12419"/>
                    <a:pt x="16003" y="12560"/>
                  </a:cubicBezTo>
                  <a:close/>
                  <a:moveTo>
                    <a:pt x="15975" y="13065"/>
                  </a:moveTo>
                  <a:cubicBezTo>
                    <a:pt x="15919" y="13009"/>
                    <a:pt x="15919" y="12953"/>
                    <a:pt x="16003" y="12897"/>
                  </a:cubicBezTo>
                  <a:cubicBezTo>
                    <a:pt x="16087" y="12953"/>
                    <a:pt x="15975" y="13009"/>
                    <a:pt x="15975" y="13065"/>
                  </a:cubicBezTo>
                  <a:close/>
                  <a:moveTo>
                    <a:pt x="15891" y="12756"/>
                  </a:moveTo>
                  <a:cubicBezTo>
                    <a:pt x="15806" y="12700"/>
                    <a:pt x="15834" y="12532"/>
                    <a:pt x="15778" y="12447"/>
                  </a:cubicBezTo>
                  <a:cubicBezTo>
                    <a:pt x="15862" y="12447"/>
                    <a:pt x="15919" y="12672"/>
                    <a:pt x="15891" y="12756"/>
                  </a:cubicBezTo>
                  <a:close/>
                  <a:moveTo>
                    <a:pt x="15919" y="13149"/>
                  </a:moveTo>
                  <a:cubicBezTo>
                    <a:pt x="15891" y="13234"/>
                    <a:pt x="15891" y="13318"/>
                    <a:pt x="15806" y="13346"/>
                  </a:cubicBezTo>
                  <a:cubicBezTo>
                    <a:pt x="15694" y="13149"/>
                    <a:pt x="15722" y="12953"/>
                    <a:pt x="15750" y="12728"/>
                  </a:cubicBezTo>
                  <a:cubicBezTo>
                    <a:pt x="15750" y="12672"/>
                    <a:pt x="15666" y="12700"/>
                    <a:pt x="15638" y="12644"/>
                  </a:cubicBezTo>
                  <a:cubicBezTo>
                    <a:pt x="15638" y="12503"/>
                    <a:pt x="15638" y="12363"/>
                    <a:pt x="15638" y="12223"/>
                  </a:cubicBezTo>
                  <a:cubicBezTo>
                    <a:pt x="15778" y="12532"/>
                    <a:pt x="15806" y="12897"/>
                    <a:pt x="15919" y="13149"/>
                  </a:cubicBezTo>
                  <a:close/>
                  <a:moveTo>
                    <a:pt x="15891" y="13908"/>
                  </a:moveTo>
                  <a:cubicBezTo>
                    <a:pt x="15806" y="13852"/>
                    <a:pt x="15834" y="13796"/>
                    <a:pt x="15806" y="13655"/>
                  </a:cubicBezTo>
                  <a:cubicBezTo>
                    <a:pt x="15891" y="13711"/>
                    <a:pt x="15947" y="13824"/>
                    <a:pt x="15891" y="13908"/>
                  </a:cubicBezTo>
                  <a:close/>
                  <a:moveTo>
                    <a:pt x="15806" y="14020"/>
                  </a:moveTo>
                  <a:cubicBezTo>
                    <a:pt x="15694" y="13908"/>
                    <a:pt x="15694" y="13739"/>
                    <a:pt x="15666" y="13571"/>
                  </a:cubicBezTo>
                  <a:cubicBezTo>
                    <a:pt x="15778" y="13655"/>
                    <a:pt x="15722" y="13852"/>
                    <a:pt x="15806" y="14020"/>
                  </a:cubicBezTo>
                  <a:close/>
                  <a:moveTo>
                    <a:pt x="15722" y="14133"/>
                  </a:moveTo>
                  <a:cubicBezTo>
                    <a:pt x="15778" y="14245"/>
                    <a:pt x="15891" y="14413"/>
                    <a:pt x="15834" y="14554"/>
                  </a:cubicBezTo>
                  <a:cubicBezTo>
                    <a:pt x="15722" y="14498"/>
                    <a:pt x="15694" y="14301"/>
                    <a:pt x="15722" y="14133"/>
                  </a:cubicBezTo>
                  <a:close/>
                  <a:moveTo>
                    <a:pt x="15862" y="16408"/>
                  </a:moveTo>
                  <a:cubicBezTo>
                    <a:pt x="15919" y="16352"/>
                    <a:pt x="15947" y="16576"/>
                    <a:pt x="15834" y="16576"/>
                  </a:cubicBezTo>
                  <a:cubicBezTo>
                    <a:pt x="15834" y="16520"/>
                    <a:pt x="15891" y="16436"/>
                    <a:pt x="15862" y="16408"/>
                  </a:cubicBezTo>
                  <a:close/>
                  <a:moveTo>
                    <a:pt x="15919" y="14638"/>
                  </a:moveTo>
                  <a:cubicBezTo>
                    <a:pt x="16031" y="14694"/>
                    <a:pt x="15947" y="14835"/>
                    <a:pt x="15919" y="14947"/>
                  </a:cubicBezTo>
                  <a:cubicBezTo>
                    <a:pt x="15834" y="14863"/>
                    <a:pt x="15919" y="14751"/>
                    <a:pt x="15919" y="14638"/>
                  </a:cubicBezTo>
                  <a:close/>
                  <a:moveTo>
                    <a:pt x="15975" y="14161"/>
                  </a:moveTo>
                  <a:cubicBezTo>
                    <a:pt x="15919" y="14133"/>
                    <a:pt x="16003" y="14076"/>
                    <a:pt x="16031" y="14048"/>
                  </a:cubicBezTo>
                  <a:cubicBezTo>
                    <a:pt x="16059" y="14076"/>
                    <a:pt x="15975" y="14104"/>
                    <a:pt x="15975" y="14161"/>
                  </a:cubicBezTo>
                  <a:close/>
                  <a:moveTo>
                    <a:pt x="16003" y="13655"/>
                  </a:moveTo>
                  <a:cubicBezTo>
                    <a:pt x="15862" y="13599"/>
                    <a:pt x="15975" y="13458"/>
                    <a:pt x="15947" y="13374"/>
                  </a:cubicBezTo>
                  <a:cubicBezTo>
                    <a:pt x="16031" y="13430"/>
                    <a:pt x="16059" y="13571"/>
                    <a:pt x="16003" y="13655"/>
                  </a:cubicBezTo>
                  <a:close/>
                  <a:moveTo>
                    <a:pt x="15975" y="12054"/>
                  </a:moveTo>
                  <a:cubicBezTo>
                    <a:pt x="16031" y="12138"/>
                    <a:pt x="16116" y="12279"/>
                    <a:pt x="16087" y="12363"/>
                  </a:cubicBezTo>
                  <a:cubicBezTo>
                    <a:pt x="16003" y="12363"/>
                    <a:pt x="15947" y="12138"/>
                    <a:pt x="15975" y="12054"/>
                  </a:cubicBezTo>
                  <a:close/>
                  <a:moveTo>
                    <a:pt x="16087" y="13121"/>
                  </a:moveTo>
                  <a:cubicBezTo>
                    <a:pt x="16144" y="13149"/>
                    <a:pt x="16144" y="13234"/>
                    <a:pt x="16172" y="13290"/>
                  </a:cubicBezTo>
                  <a:cubicBezTo>
                    <a:pt x="16116" y="13318"/>
                    <a:pt x="16144" y="13430"/>
                    <a:pt x="16087" y="13430"/>
                  </a:cubicBezTo>
                  <a:cubicBezTo>
                    <a:pt x="16031" y="13318"/>
                    <a:pt x="16059" y="13234"/>
                    <a:pt x="16087" y="13121"/>
                  </a:cubicBezTo>
                  <a:close/>
                  <a:moveTo>
                    <a:pt x="16116" y="12672"/>
                  </a:moveTo>
                  <a:cubicBezTo>
                    <a:pt x="16172" y="12644"/>
                    <a:pt x="16172" y="12588"/>
                    <a:pt x="16200" y="12560"/>
                  </a:cubicBezTo>
                  <a:cubicBezTo>
                    <a:pt x="16256" y="12588"/>
                    <a:pt x="16200" y="12644"/>
                    <a:pt x="16200" y="12700"/>
                  </a:cubicBezTo>
                  <a:cubicBezTo>
                    <a:pt x="16172" y="12700"/>
                    <a:pt x="16144" y="12672"/>
                    <a:pt x="16116" y="12672"/>
                  </a:cubicBezTo>
                  <a:close/>
                  <a:moveTo>
                    <a:pt x="16172" y="11745"/>
                  </a:moveTo>
                  <a:cubicBezTo>
                    <a:pt x="16200" y="11745"/>
                    <a:pt x="16200" y="11745"/>
                    <a:pt x="16228" y="11745"/>
                  </a:cubicBezTo>
                  <a:cubicBezTo>
                    <a:pt x="16228" y="11857"/>
                    <a:pt x="16369" y="11970"/>
                    <a:pt x="16256" y="12026"/>
                  </a:cubicBezTo>
                  <a:cubicBezTo>
                    <a:pt x="16228" y="11885"/>
                    <a:pt x="16144" y="11857"/>
                    <a:pt x="16172" y="11745"/>
                  </a:cubicBezTo>
                  <a:close/>
                  <a:moveTo>
                    <a:pt x="16172" y="10313"/>
                  </a:moveTo>
                  <a:cubicBezTo>
                    <a:pt x="16228" y="10397"/>
                    <a:pt x="16341" y="10537"/>
                    <a:pt x="16341" y="10650"/>
                  </a:cubicBezTo>
                  <a:cubicBezTo>
                    <a:pt x="16228" y="10650"/>
                    <a:pt x="16228" y="10397"/>
                    <a:pt x="16172" y="10313"/>
                  </a:cubicBezTo>
                  <a:close/>
                  <a:moveTo>
                    <a:pt x="16256" y="9610"/>
                  </a:moveTo>
                  <a:cubicBezTo>
                    <a:pt x="16341" y="9610"/>
                    <a:pt x="16341" y="9695"/>
                    <a:pt x="16341" y="9779"/>
                  </a:cubicBezTo>
                  <a:cubicBezTo>
                    <a:pt x="16284" y="9723"/>
                    <a:pt x="16256" y="9667"/>
                    <a:pt x="16256" y="9610"/>
                  </a:cubicBezTo>
                  <a:close/>
                  <a:moveTo>
                    <a:pt x="16509" y="10144"/>
                  </a:moveTo>
                  <a:cubicBezTo>
                    <a:pt x="16481" y="10144"/>
                    <a:pt x="16453" y="10032"/>
                    <a:pt x="16425" y="9975"/>
                  </a:cubicBezTo>
                  <a:cubicBezTo>
                    <a:pt x="16481" y="10004"/>
                    <a:pt x="16509" y="10088"/>
                    <a:pt x="16509" y="10144"/>
                  </a:cubicBezTo>
                  <a:close/>
                  <a:moveTo>
                    <a:pt x="16453" y="8178"/>
                  </a:moveTo>
                  <a:cubicBezTo>
                    <a:pt x="16509" y="8122"/>
                    <a:pt x="16566" y="8065"/>
                    <a:pt x="16594" y="7981"/>
                  </a:cubicBezTo>
                  <a:cubicBezTo>
                    <a:pt x="16678" y="8037"/>
                    <a:pt x="16734" y="8122"/>
                    <a:pt x="16762" y="8234"/>
                  </a:cubicBezTo>
                  <a:cubicBezTo>
                    <a:pt x="16762" y="8234"/>
                    <a:pt x="16734" y="8262"/>
                    <a:pt x="16734" y="8262"/>
                  </a:cubicBezTo>
                  <a:cubicBezTo>
                    <a:pt x="16678" y="8234"/>
                    <a:pt x="16622" y="8206"/>
                    <a:pt x="16622" y="8122"/>
                  </a:cubicBezTo>
                  <a:cubicBezTo>
                    <a:pt x="16566" y="8150"/>
                    <a:pt x="16566" y="8206"/>
                    <a:pt x="16538" y="8262"/>
                  </a:cubicBezTo>
                  <a:cubicBezTo>
                    <a:pt x="16509" y="8262"/>
                    <a:pt x="16509" y="8206"/>
                    <a:pt x="16453" y="8178"/>
                  </a:cubicBezTo>
                  <a:close/>
                  <a:moveTo>
                    <a:pt x="16622" y="8403"/>
                  </a:moveTo>
                  <a:cubicBezTo>
                    <a:pt x="16622" y="8346"/>
                    <a:pt x="16566" y="8290"/>
                    <a:pt x="16594" y="8206"/>
                  </a:cubicBezTo>
                  <a:cubicBezTo>
                    <a:pt x="16706" y="8234"/>
                    <a:pt x="16706" y="8374"/>
                    <a:pt x="16622" y="8403"/>
                  </a:cubicBezTo>
                  <a:close/>
                  <a:moveTo>
                    <a:pt x="16566" y="10622"/>
                  </a:moveTo>
                  <a:cubicBezTo>
                    <a:pt x="16622" y="10650"/>
                    <a:pt x="16622" y="10734"/>
                    <a:pt x="16622" y="10818"/>
                  </a:cubicBezTo>
                  <a:cubicBezTo>
                    <a:pt x="16622" y="10762"/>
                    <a:pt x="16538" y="10678"/>
                    <a:pt x="16566" y="10622"/>
                  </a:cubicBezTo>
                  <a:close/>
                  <a:moveTo>
                    <a:pt x="16509" y="9301"/>
                  </a:moveTo>
                  <a:cubicBezTo>
                    <a:pt x="16594" y="9329"/>
                    <a:pt x="16650" y="9442"/>
                    <a:pt x="16622" y="9526"/>
                  </a:cubicBezTo>
                  <a:cubicBezTo>
                    <a:pt x="16566" y="9442"/>
                    <a:pt x="16538" y="9386"/>
                    <a:pt x="16509" y="9301"/>
                  </a:cubicBezTo>
                  <a:close/>
                  <a:moveTo>
                    <a:pt x="16622" y="10172"/>
                  </a:moveTo>
                  <a:cubicBezTo>
                    <a:pt x="16622" y="10088"/>
                    <a:pt x="16594" y="10060"/>
                    <a:pt x="16594" y="10004"/>
                  </a:cubicBezTo>
                  <a:cubicBezTo>
                    <a:pt x="16594" y="10060"/>
                    <a:pt x="16706" y="10172"/>
                    <a:pt x="16622" y="10172"/>
                  </a:cubicBezTo>
                  <a:close/>
                  <a:moveTo>
                    <a:pt x="16650" y="9020"/>
                  </a:moveTo>
                  <a:cubicBezTo>
                    <a:pt x="16509" y="8936"/>
                    <a:pt x="16453" y="8796"/>
                    <a:pt x="16566" y="8683"/>
                  </a:cubicBezTo>
                  <a:cubicBezTo>
                    <a:pt x="16622" y="8768"/>
                    <a:pt x="16734" y="8908"/>
                    <a:pt x="16650" y="9020"/>
                  </a:cubicBezTo>
                  <a:close/>
                  <a:moveTo>
                    <a:pt x="16762" y="9049"/>
                  </a:moveTo>
                  <a:cubicBezTo>
                    <a:pt x="16791" y="9077"/>
                    <a:pt x="16847" y="9189"/>
                    <a:pt x="16819" y="9273"/>
                  </a:cubicBezTo>
                  <a:cubicBezTo>
                    <a:pt x="16734" y="9245"/>
                    <a:pt x="16650" y="9105"/>
                    <a:pt x="16762" y="9049"/>
                  </a:cubicBezTo>
                  <a:close/>
                  <a:moveTo>
                    <a:pt x="16762" y="8880"/>
                  </a:moveTo>
                  <a:cubicBezTo>
                    <a:pt x="16706" y="8824"/>
                    <a:pt x="16678" y="8740"/>
                    <a:pt x="16622" y="8655"/>
                  </a:cubicBezTo>
                  <a:cubicBezTo>
                    <a:pt x="16678" y="8655"/>
                    <a:pt x="16819" y="8768"/>
                    <a:pt x="16762" y="8880"/>
                  </a:cubicBezTo>
                  <a:close/>
                  <a:moveTo>
                    <a:pt x="16762" y="8431"/>
                  </a:moveTo>
                  <a:cubicBezTo>
                    <a:pt x="16819" y="8515"/>
                    <a:pt x="16875" y="8599"/>
                    <a:pt x="16903" y="8712"/>
                  </a:cubicBezTo>
                  <a:cubicBezTo>
                    <a:pt x="16791" y="8683"/>
                    <a:pt x="16650" y="8543"/>
                    <a:pt x="16762" y="8431"/>
                  </a:cubicBezTo>
                  <a:close/>
                  <a:moveTo>
                    <a:pt x="16847" y="7644"/>
                  </a:moveTo>
                  <a:cubicBezTo>
                    <a:pt x="16847" y="7588"/>
                    <a:pt x="16903" y="7588"/>
                    <a:pt x="16903" y="7532"/>
                  </a:cubicBezTo>
                  <a:cubicBezTo>
                    <a:pt x="17016" y="7560"/>
                    <a:pt x="17016" y="7700"/>
                    <a:pt x="17100" y="7756"/>
                  </a:cubicBezTo>
                  <a:cubicBezTo>
                    <a:pt x="17100" y="7813"/>
                    <a:pt x="17072" y="7841"/>
                    <a:pt x="17016" y="7869"/>
                  </a:cubicBezTo>
                  <a:cubicBezTo>
                    <a:pt x="16959" y="7785"/>
                    <a:pt x="16903" y="7728"/>
                    <a:pt x="16847" y="7644"/>
                  </a:cubicBezTo>
                  <a:close/>
                  <a:moveTo>
                    <a:pt x="17016" y="7419"/>
                  </a:moveTo>
                  <a:cubicBezTo>
                    <a:pt x="17016" y="7363"/>
                    <a:pt x="17100" y="7335"/>
                    <a:pt x="17100" y="7251"/>
                  </a:cubicBezTo>
                  <a:cubicBezTo>
                    <a:pt x="17212" y="7307"/>
                    <a:pt x="17241" y="7419"/>
                    <a:pt x="17297" y="7504"/>
                  </a:cubicBezTo>
                  <a:cubicBezTo>
                    <a:pt x="17297" y="7560"/>
                    <a:pt x="17212" y="7588"/>
                    <a:pt x="17212" y="7644"/>
                  </a:cubicBezTo>
                  <a:cubicBezTo>
                    <a:pt x="17128" y="7588"/>
                    <a:pt x="17100" y="7476"/>
                    <a:pt x="17016" y="7419"/>
                  </a:cubicBezTo>
                  <a:close/>
                  <a:moveTo>
                    <a:pt x="17212" y="7082"/>
                  </a:moveTo>
                  <a:cubicBezTo>
                    <a:pt x="17297" y="7167"/>
                    <a:pt x="17325" y="7279"/>
                    <a:pt x="17381" y="7363"/>
                  </a:cubicBezTo>
                  <a:cubicBezTo>
                    <a:pt x="17269" y="7307"/>
                    <a:pt x="17212" y="7223"/>
                    <a:pt x="17212" y="7082"/>
                  </a:cubicBezTo>
                  <a:close/>
                  <a:moveTo>
                    <a:pt x="17325" y="6773"/>
                  </a:moveTo>
                  <a:cubicBezTo>
                    <a:pt x="17212" y="6717"/>
                    <a:pt x="17156" y="6605"/>
                    <a:pt x="17100" y="6493"/>
                  </a:cubicBezTo>
                  <a:cubicBezTo>
                    <a:pt x="17212" y="6352"/>
                    <a:pt x="17381" y="6661"/>
                    <a:pt x="17325" y="6773"/>
                  </a:cubicBezTo>
                  <a:close/>
                  <a:moveTo>
                    <a:pt x="17269" y="6296"/>
                  </a:moveTo>
                  <a:cubicBezTo>
                    <a:pt x="17353" y="6380"/>
                    <a:pt x="17409" y="6464"/>
                    <a:pt x="17466" y="6577"/>
                  </a:cubicBezTo>
                  <a:cubicBezTo>
                    <a:pt x="17353" y="6521"/>
                    <a:pt x="17325" y="6408"/>
                    <a:pt x="17269" y="6296"/>
                  </a:cubicBezTo>
                  <a:close/>
                  <a:moveTo>
                    <a:pt x="17606" y="7981"/>
                  </a:moveTo>
                  <a:cubicBezTo>
                    <a:pt x="17691" y="7953"/>
                    <a:pt x="17662" y="8037"/>
                    <a:pt x="17719" y="8037"/>
                  </a:cubicBezTo>
                  <a:cubicBezTo>
                    <a:pt x="17691" y="8122"/>
                    <a:pt x="17634" y="8178"/>
                    <a:pt x="17578" y="8206"/>
                  </a:cubicBezTo>
                  <a:cubicBezTo>
                    <a:pt x="17578" y="8094"/>
                    <a:pt x="17606" y="8037"/>
                    <a:pt x="17606" y="7981"/>
                  </a:cubicBezTo>
                  <a:close/>
                  <a:moveTo>
                    <a:pt x="17719" y="6970"/>
                  </a:moveTo>
                  <a:cubicBezTo>
                    <a:pt x="17662" y="6998"/>
                    <a:pt x="17691" y="6942"/>
                    <a:pt x="17662" y="6914"/>
                  </a:cubicBezTo>
                  <a:cubicBezTo>
                    <a:pt x="17691" y="6858"/>
                    <a:pt x="17775" y="6914"/>
                    <a:pt x="17719" y="6970"/>
                  </a:cubicBezTo>
                  <a:close/>
                  <a:moveTo>
                    <a:pt x="17719" y="6436"/>
                  </a:moveTo>
                  <a:cubicBezTo>
                    <a:pt x="17803" y="6521"/>
                    <a:pt x="17887" y="6661"/>
                    <a:pt x="17887" y="6745"/>
                  </a:cubicBezTo>
                  <a:cubicBezTo>
                    <a:pt x="17803" y="6773"/>
                    <a:pt x="17662" y="6577"/>
                    <a:pt x="17719" y="6436"/>
                  </a:cubicBezTo>
                  <a:close/>
                  <a:moveTo>
                    <a:pt x="17803" y="6296"/>
                  </a:moveTo>
                  <a:cubicBezTo>
                    <a:pt x="17775" y="6240"/>
                    <a:pt x="17859" y="6268"/>
                    <a:pt x="17831" y="6212"/>
                  </a:cubicBezTo>
                  <a:cubicBezTo>
                    <a:pt x="17916" y="6324"/>
                    <a:pt x="18056" y="6408"/>
                    <a:pt x="18000" y="6577"/>
                  </a:cubicBezTo>
                  <a:cubicBezTo>
                    <a:pt x="17916" y="6521"/>
                    <a:pt x="17831" y="6408"/>
                    <a:pt x="17803" y="6296"/>
                  </a:cubicBezTo>
                  <a:close/>
                  <a:moveTo>
                    <a:pt x="18000" y="9105"/>
                  </a:moveTo>
                  <a:cubicBezTo>
                    <a:pt x="18112" y="9189"/>
                    <a:pt x="18169" y="9329"/>
                    <a:pt x="18253" y="9414"/>
                  </a:cubicBezTo>
                  <a:cubicBezTo>
                    <a:pt x="18225" y="9470"/>
                    <a:pt x="18197" y="9498"/>
                    <a:pt x="18169" y="9526"/>
                  </a:cubicBezTo>
                  <a:cubicBezTo>
                    <a:pt x="18084" y="9470"/>
                    <a:pt x="18028" y="9358"/>
                    <a:pt x="17972" y="9273"/>
                  </a:cubicBezTo>
                  <a:cubicBezTo>
                    <a:pt x="18056" y="9245"/>
                    <a:pt x="17972" y="9161"/>
                    <a:pt x="18000" y="9105"/>
                  </a:cubicBezTo>
                  <a:close/>
                  <a:moveTo>
                    <a:pt x="18056" y="9695"/>
                  </a:moveTo>
                  <a:cubicBezTo>
                    <a:pt x="18028" y="9667"/>
                    <a:pt x="18000" y="9638"/>
                    <a:pt x="18000" y="9554"/>
                  </a:cubicBezTo>
                  <a:cubicBezTo>
                    <a:pt x="18028" y="9582"/>
                    <a:pt x="18084" y="9610"/>
                    <a:pt x="18056" y="9695"/>
                  </a:cubicBezTo>
                  <a:close/>
                  <a:moveTo>
                    <a:pt x="18000" y="9891"/>
                  </a:moveTo>
                  <a:cubicBezTo>
                    <a:pt x="18084" y="9975"/>
                    <a:pt x="18141" y="10060"/>
                    <a:pt x="18197" y="10172"/>
                  </a:cubicBezTo>
                  <a:cubicBezTo>
                    <a:pt x="18141" y="10228"/>
                    <a:pt x="18112" y="10341"/>
                    <a:pt x="18028" y="10397"/>
                  </a:cubicBezTo>
                  <a:cubicBezTo>
                    <a:pt x="17972" y="10228"/>
                    <a:pt x="17972" y="10116"/>
                    <a:pt x="18000" y="9891"/>
                  </a:cubicBezTo>
                  <a:close/>
                  <a:moveTo>
                    <a:pt x="18141" y="9779"/>
                  </a:moveTo>
                  <a:cubicBezTo>
                    <a:pt x="18197" y="9807"/>
                    <a:pt x="18309" y="9947"/>
                    <a:pt x="18309" y="10004"/>
                  </a:cubicBezTo>
                  <a:cubicBezTo>
                    <a:pt x="18225" y="9947"/>
                    <a:pt x="18141" y="9891"/>
                    <a:pt x="18141" y="9779"/>
                  </a:cubicBezTo>
                  <a:close/>
                  <a:moveTo>
                    <a:pt x="18225" y="11043"/>
                  </a:moveTo>
                  <a:cubicBezTo>
                    <a:pt x="18309" y="11099"/>
                    <a:pt x="18309" y="11239"/>
                    <a:pt x="18309" y="11352"/>
                  </a:cubicBezTo>
                  <a:cubicBezTo>
                    <a:pt x="18253" y="11268"/>
                    <a:pt x="18169" y="11155"/>
                    <a:pt x="18225" y="11043"/>
                  </a:cubicBezTo>
                  <a:close/>
                  <a:moveTo>
                    <a:pt x="18309" y="12251"/>
                  </a:moveTo>
                  <a:cubicBezTo>
                    <a:pt x="18253" y="12223"/>
                    <a:pt x="18225" y="12138"/>
                    <a:pt x="18225" y="12054"/>
                  </a:cubicBezTo>
                  <a:cubicBezTo>
                    <a:pt x="18253" y="12110"/>
                    <a:pt x="18337" y="12166"/>
                    <a:pt x="18309" y="12251"/>
                  </a:cubicBezTo>
                  <a:close/>
                  <a:moveTo>
                    <a:pt x="18225" y="13487"/>
                  </a:moveTo>
                  <a:cubicBezTo>
                    <a:pt x="18281" y="13487"/>
                    <a:pt x="18253" y="13515"/>
                    <a:pt x="18309" y="13515"/>
                  </a:cubicBezTo>
                  <a:cubicBezTo>
                    <a:pt x="18309" y="13571"/>
                    <a:pt x="18253" y="13571"/>
                    <a:pt x="18253" y="13627"/>
                  </a:cubicBezTo>
                  <a:cubicBezTo>
                    <a:pt x="18197" y="13571"/>
                    <a:pt x="18197" y="13571"/>
                    <a:pt x="18225" y="13487"/>
                  </a:cubicBezTo>
                  <a:close/>
                  <a:moveTo>
                    <a:pt x="18281" y="13178"/>
                  </a:moveTo>
                  <a:cubicBezTo>
                    <a:pt x="18337" y="13234"/>
                    <a:pt x="18337" y="13318"/>
                    <a:pt x="18366" y="13374"/>
                  </a:cubicBezTo>
                  <a:cubicBezTo>
                    <a:pt x="18337" y="13374"/>
                    <a:pt x="18253" y="13234"/>
                    <a:pt x="18281" y="13178"/>
                  </a:cubicBezTo>
                  <a:close/>
                  <a:moveTo>
                    <a:pt x="18394" y="13009"/>
                  </a:moveTo>
                  <a:cubicBezTo>
                    <a:pt x="18450" y="13065"/>
                    <a:pt x="18534" y="13178"/>
                    <a:pt x="18478" y="13290"/>
                  </a:cubicBezTo>
                  <a:cubicBezTo>
                    <a:pt x="18394" y="13206"/>
                    <a:pt x="18309" y="13121"/>
                    <a:pt x="18394" y="13009"/>
                  </a:cubicBezTo>
                  <a:close/>
                  <a:moveTo>
                    <a:pt x="18478" y="12194"/>
                  </a:moveTo>
                  <a:cubicBezTo>
                    <a:pt x="18478" y="12138"/>
                    <a:pt x="18534" y="12166"/>
                    <a:pt x="18506" y="12110"/>
                  </a:cubicBezTo>
                  <a:cubicBezTo>
                    <a:pt x="18563" y="12194"/>
                    <a:pt x="18647" y="12335"/>
                    <a:pt x="18619" y="12447"/>
                  </a:cubicBezTo>
                  <a:cubicBezTo>
                    <a:pt x="18506" y="12419"/>
                    <a:pt x="18563" y="12279"/>
                    <a:pt x="18478" y="12194"/>
                  </a:cubicBezTo>
                  <a:close/>
                  <a:moveTo>
                    <a:pt x="18563" y="12925"/>
                  </a:moveTo>
                  <a:cubicBezTo>
                    <a:pt x="18534" y="12840"/>
                    <a:pt x="18506" y="12784"/>
                    <a:pt x="18563" y="12728"/>
                  </a:cubicBezTo>
                  <a:cubicBezTo>
                    <a:pt x="18619" y="12756"/>
                    <a:pt x="18619" y="12897"/>
                    <a:pt x="18563" y="12925"/>
                  </a:cubicBezTo>
                  <a:close/>
                  <a:moveTo>
                    <a:pt x="18534" y="13402"/>
                  </a:moveTo>
                  <a:cubicBezTo>
                    <a:pt x="18619" y="13402"/>
                    <a:pt x="18534" y="13458"/>
                    <a:pt x="18563" y="13515"/>
                  </a:cubicBezTo>
                  <a:cubicBezTo>
                    <a:pt x="18478" y="13487"/>
                    <a:pt x="18506" y="13430"/>
                    <a:pt x="18534" y="13402"/>
                  </a:cubicBezTo>
                  <a:close/>
                  <a:moveTo>
                    <a:pt x="18478" y="14357"/>
                  </a:moveTo>
                  <a:cubicBezTo>
                    <a:pt x="18450" y="14273"/>
                    <a:pt x="18506" y="14189"/>
                    <a:pt x="18563" y="14104"/>
                  </a:cubicBezTo>
                  <a:cubicBezTo>
                    <a:pt x="18703" y="14133"/>
                    <a:pt x="18534" y="14329"/>
                    <a:pt x="18478" y="14357"/>
                  </a:cubicBezTo>
                  <a:close/>
                  <a:moveTo>
                    <a:pt x="18506" y="14638"/>
                  </a:moveTo>
                  <a:cubicBezTo>
                    <a:pt x="18534" y="14666"/>
                    <a:pt x="18591" y="14722"/>
                    <a:pt x="18591" y="14807"/>
                  </a:cubicBezTo>
                  <a:cubicBezTo>
                    <a:pt x="18534" y="14779"/>
                    <a:pt x="18450" y="14694"/>
                    <a:pt x="18506" y="14638"/>
                  </a:cubicBezTo>
                  <a:close/>
                  <a:moveTo>
                    <a:pt x="18563" y="15088"/>
                  </a:moveTo>
                  <a:cubicBezTo>
                    <a:pt x="18647" y="15172"/>
                    <a:pt x="18759" y="15368"/>
                    <a:pt x="18619" y="15481"/>
                  </a:cubicBezTo>
                  <a:cubicBezTo>
                    <a:pt x="18506" y="15397"/>
                    <a:pt x="18422" y="15172"/>
                    <a:pt x="18563" y="15088"/>
                  </a:cubicBezTo>
                  <a:close/>
                  <a:moveTo>
                    <a:pt x="18478" y="16941"/>
                  </a:moveTo>
                  <a:cubicBezTo>
                    <a:pt x="18478" y="16857"/>
                    <a:pt x="18506" y="16829"/>
                    <a:pt x="18534" y="16773"/>
                  </a:cubicBezTo>
                  <a:cubicBezTo>
                    <a:pt x="18591" y="16801"/>
                    <a:pt x="18619" y="16969"/>
                    <a:pt x="18478" y="16941"/>
                  </a:cubicBezTo>
                  <a:close/>
                  <a:moveTo>
                    <a:pt x="18675" y="17531"/>
                  </a:moveTo>
                  <a:cubicBezTo>
                    <a:pt x="18703" y="17587"/>
                    <a:pt x="18647" y="17587"/>
                    <a:pt x="18647" y="17644"/>
                  </a:cubicBezTo>
                  <a:cubicBezTo>
                    <a:pt x="18591" y="17559"/>
                    <a:pt x="18534" y="17391"/>
                    <a:pt x="18506" y="17335"/>
                  </a:cubicBezTo>
                  <a:cubicBezTo>
                    <a:pt x="18591" y="17307"/>
                    <a:pt x="18619" y="17475"/>
                    <a:pt x="18675" y="17531"/>
                  </a:cubicBezTo>
                  <a:close/>
                  <a:moveTo>
                    <a:pt x="18619" y="5257"/>
                  </a:moveTo>
                  <a:cubicBezTo>
                    <a:pt x="18619" y="5116"/>
                    <a:pt x="18731" y="5369"/>
                    <a:pt x="18759" y="5425"/>
                  </a:cubicBezTo>
                  <a:cubicBezTo>
                    <a:pt x="18703" y="5397"/>
                    <a:pt x="18675" y="5313"/>
                    <a:pt x="18619" y="5257"/>
                  </a:cubicBezTo>
                  <a:close/>
                  <a:moveTo>
                    <a:pt x="18703" y="5088"/>
                  </a:moveTo>
                  <a:cubicBezTo>
                    <a:pt x="18675" y="5032"/>
                    <a:pt x="18731" y="5060"/>
                    <a:pt x="18731" y="5004"/>
                  </a:cubicBezTo>
                  <a:cubicBezTo>
                    <a:pt x="18844" y="5032"/>
                    <a:pt x="18787" y="5088"/>
                    <a:pt x="18816" y="5200"/>
                  </a:cubicBezTo>
                  <a:cubicBezTo>
                    <a:pt x="18759" y="5172"/>
                    <a:pt x="18731" y="5116"/>
                    <a:pt x="18703" y="5088"/>
                  </a:cubicBezTo>
                  <a:close/>
                  <a:moveTo>
                    <a:pt x="18759" y="4667"/>
                  </a:moveTo>
                  <a:cubicBezTo>
                    <a:pt x="18703" y="4639"/>
                    <a:pt x="18703" y="4583"/>
                    <a:pt x="18647" y="4554"/>
                  </a:cubicBezTo>
                  <a:cubicBezTo>
                    <a:pt x="18675" y="4302"/>
                    <a:pt x="18928" y="4498"/>
                    <a:pt x="18759" y="4667"/>
                  </a:cubicBezTo>
                  <a:close/>
                  <a:moveTo>
                    <a:pt x="18731" y="4133"/>
                  </a:moveTo>
                  <a:cubicBezTo>
                    <a:pt x="18731" y="4077"/>
                    <a:pt x="18675" y="4077"/>
                    <a:pt x="18647" y="3993"/>
                  </a:cubicBezTo>
                  <a:cubicBezTo>
                    <a:pt x="18647" y="3965"/>
                    <a:pt x="18703" y="3965"/>
                    <a:pt x="18703" y="3908"/>
                  </a:cubicBezTo>
                  <a:cubicBezTo>
                    <a:pt x="18759" y="3965"/>
                    <a:pt x="18787" y="4049"/>
                    <a:pt x="18816" y="4105"/>
                  </a:cubicBezTo>
                  <a:cubicBezTo>
                    <a:pt x="18759" y="4105"/>
                    <a:pt x="18787" y="4161"/>
                    <a:pt x="18731" y="4133"/>
                  </a:cubicBezTo>
                  <a:close/>
                  <a:moveTo>
                    <a:pt x="18619" y="3178"/>
                  </a:moveTo>
                  <a:cubicBezTo>
                    <a:pt x="18563" y="3094"/>
                    <a:pt x="18422" y="3010"/>
                    <a:pt x="18506" y="2897"/>
                  </a:cubicBezTo>
                  <a:cubicBezTo>
                    <a:pt x="18591" y="2953"/>
                    <a:pt x="18619" y="3038"/>
                    <a:pt x="18675" y="3122"/>
                  </a:cubicBezTo>
                  <a:cubicBezTo>
                    <a:pt x="18647" y="3150"/>
                    <a:pt x="18619" y="3150"/>
                    <a:pt x="18619" y="3178"/>
                  </a:cubicBezTo>
                  <a:close/>
                  <a:moveTo>
                    <a:pt x="18647" y="2083"/>
                  </a:moveTo>
                  <a:cubicBezTo>
                    <a:pt x="18619" y="2026"/>
                    <a:pt x="18703" y="2026"/>
                    <a:pt x="18703" y="1998"/>
                  </a:cubicBezTo>
                  <a:cubicBezTo>
                    <a:pt x="18731" y="2111"/>
                    <a:pt x="18844" y="2195"/>
                    <a:pt x="18816" y="2335"/>
                  </a:cubicBezTo>
                  <a:cubicBezTo>
                    <a:pt x="18703" y="2251"/>
                    <a:pt x="18731" y="2167"/>
                    <a:pt x="18647" y="2083"/>
                  </a:cubicBezTo>
                  <a:close/>
                  <a:moveTo>
                    <a:pt x="18759" y="1746"/>
                  </a:moveTo>
                  <a:cubicBezTo>
                    <a:pt x="18731" y="1746"/>
                    <a:pt x="18787" y="1661"/>
                    <a:pt x="18731" y="1661"/>
                  </a:cubicBezTo>
                  <a:cubicBezTo>
                    <a:pt x="18759" y="1605"/>
                    <a:pt x="18787" y="1689"/>
                    <a:pt x="18816" y="1717"/>
                  </a:cubicBezTo>
                  <a:cubicBezTo>
                    <a:pt x="18787" y="1717"/>
                    <a:pt x="18759" y="1717"/>
                    <a:pt x="18759" y="1746"/>
                  </a:cubicBezTo>
                  <a:close/>
                  <a:moveTo>
                    <a:pt x="18591" y="1324"/>
                  </a:moveTo>
                  <a:cubicBezTo>
                    <a:pt x="18591" y="1324"/>
                    <a:pt x="18591" y="1296"/>
                    <a:pt x="18563" y="1296"/>
                  </a:cubicBezTo>
                  <a:cubicBezTo>
                    <a:pt x="18591" y="1212"/>
                    <a:pt x="18478" y="1100"/>
                    <a:pt x="18591" y="1043"/>
                  </a:cubicBezTo>
                  <a:cubicBezTo>
                    <a:pt x="18675" y="1071"/>
                    <a:pt x="18675" y="1212"/>
                    <a:pt x="18759" y="1268"/>
                  </a:cubicBezTo>
                  <a:cubicBezTo>
                    <a:pt x="18731" y="1296"/>
                    <a:pt x="18675" y="1324"/>
                    <a:pt x="18591" y="1324"/>
                  </a:cubicBezTo>
                  <a:close/>
                  <a:moveTo>
                    <a:pt x="18506" y="1886"/>
                  </a:moveTo>
                  <a:cubicBezTo>
                    <a:pt x="18647" y="1549"/>
                    <a:pt x="18675" y="2139"/>
                    <a:pt x="18506" y="1886"/>
                  </a:cubicBezTo>
                  <a:close/>
                  <a:moveTo>
                    <a:pt x="18366" y="1043"/>
                  </a:moveTo>
                  <a:cubicBezTo>
                    <a:pt x="18309" y="1015"/>
                    <a:pt x="18281" y="987"/>
                    <a:pt x="18281" y="931"/>
                  </a:cubicBezTo>
                  <a:cubicBezTo>
                    <a:pt x="18394" y="931"/>
                    <a:pt x="18450" y="819"/>
                    <a:pt x="18534" y="847"/>
                  </a:cubicBezTo>
                  <a:cubicBezTo>
                    <a:pt x="18506" y="931"/>
                    <a:pt x="18422" y="987"/>
                    <a:pt x="18366" y="1043"/>
                  </a:cubicBezTo>
                  <a:close/>
                  <a:moveTo>
                    <a:pt x="18309" y="1184"/>
                  </a:moveTo>
                  <a:cubicBezTo>
                    <a:pt x="18309" y="1212"/>
                    <a:pt x="18281" y="1240"/>
                    <a:pt x="18253" y="1268"/>
                  </a:cubicBezTo>
                  <a:cubicBezTo>
                    <a:pt x="18225" y="1268"/>
                    <a:pt x="18225" y="1212"/>
                    <a:pt x="18169" y="1240"/>
                  </a:cubicBezTo>
                  <a:cubicBezTo>
                    <a:pt x="18225" y="1156"/>
                    <a:pt x="18141" y="1100"/>
                    <a:pt x="18112" y="1043"/>
                  </a:cubicBezTo>
                  <a:cubicBezTo>
                    <a:pt x="18197" y="987"/>
                    <a:pt x="18253" y="1128"/>
                    <a:pt x="18309" y="1184"/>
                  </a:cubicBezTo>
                  <a:close/>
                  <a:moveTo>
                    <a:pt x="18141" y="1437"/>
                  </a:moveTo>
                  <a:cubicBezTo>
                    <a:pt x="18000" y="1409"/>
                    <a:pt x="18028" y="1240"/>
                    <a:pt x="17972" y="1128"/>
                  </a:cubicBezTo>
                  <a:cubicBezTo>
                    <a:pt x="17972" y="1128"/>
                    <a:pt x="18000" y="1100"/>
                    <a:pt x="18056" y="1128"/>
                  </a:cubicBezTo>
                  <a:cubicBezTo>
                    <a:pt x="18112" y="1212"/>
                    <a:pt x="18084" y="1324"/>
                    <a:pt x="18141" y="1437"/>
                  </a:cubicBezTo>
                  <a:close/>
                  <a:moveTo>
                    <a:pt x="17803" y="1128"/>
                  </a:moveTo>
                  <a:cubicBezTo>
                    <a:pt x="17719" y="1100"/>
                    <a:pt x="17719" y="1043"/>
                    <a:pt x="17662" y="1015"/>
                  </a:cubicBezTo>
                  <a:cubicBezTo>
                    <a:pt x="17691" y="875"/>
                    <a:pt x="17831" y="903"/>
                    <a:pt x="17972" y="959"/>
                  </a:cubicBezTo>
                  <a:cubicBezTo>
                    <a:pt x="17916" y="1015"/>
                    <a:pt x="17859" y="1071"/>
                    <a:pt x="17803" y="1128"/>
                  </a:cubicBezTo>
                  <a:close/>
                  <a:moveTo>
                    <a:pt x="17691" y="1970"/>
                  </a:moveTo>
                  <a:cubicBezTo>
                    <a:pt x="17662" y="1998"/>
                    <a:pt x="17634" y="2083"/>
                    <a:pt x="17578" y="2083"/>
                  </a:cubicBezTo>
                  <a:cubicBezTo>
                    <a:pt x="17522" y="1998"/>
                    <a:pt x="17466" y="1914"/>
                    <a:pt x="17409" y="1830"/>
                  </a:cubicBezTo>
                  <a:cubicBezTo>
                    <a:pt x="17438" y="1774"/>
                    <a:pt x="17494" y="1746"/>
                    <a:pt x="17522" y="1661"/>
                  </a:cubicBezTo>
                  <a:cubicBezTo>
                    <a:pt x="17634" y="1717"/>
                    <a:pt x="17662" y="1858"/>
                    <a:pt x="17691" y="1970"/>
                  </a:cubicBezTo>
                  <a:close/>
                  <a:moveTo>
                    <a:pt x="17297" y="3178"/>
                  </a:moveTo>
                  <a:cubicBezTo>
                    <a:pt x="17184" y="3122"/>
                    <a:pt x="17156" y="2981"/>
                    <a:pt x="17100" y="2869"/>
                  </a:cubicBezTo>
                  <a:cubicBezTo>
                    <a:pt x="17184" y="2953"/>
                    <a:pt x="17325" y="3066"/>
                    <a:pt x="17297" y="3178"/>
                  </a:cubicBezTo>
                  <a:close/>
                  <a:moveTo>
                    <a:pt x="17100" y="2223"/>
                  </a:moveTo>
                  <a:cubicBezTo>
                    <a:pt x="17184" y="2279"/>
                    <a:pt x="17241" y="2420"/>
                    <a:pt x="17241" y="2532"/>
                  </a:cubicBezTo>
                  <a:cubicBezTo>
                    <a:pt x="17128" y="2504"/>
                    <a:pt x="17044" y="2307"/>
                    <a:pt x="17100" y="2223"/>
                  </a:cubicBezTo>
                  <a:close/>
                  <a:moveTo>
                    <a:pt x="17184" y="1942"/>
                  </a:moveTo>
                  <a:cubicBezTo>
                    <a:pt x="17100" y="1914"/>
                    <a:pt x="17100" y="1830"/>
                    <a:pt x="17044" y="1774"/>
                  </a:cubicBezTo>
                  <a:cubicBezTo>
                    <a:pt x="17072" y="1746"/>
                    <a:pt x="17100" y="1689"/>
                    <a:pt x="17156" y="1689"/>
                  </a:cubicBezTo>
                  <a:cubicBezTo>
                    <a:pt x="17184" y="1774"/>
                    <a:pt x="17297" y="1886"/>
                    <a:pt x="17184" y="1942"/>
                  </a:cubicBezTo>
                  <a:close/>
                  <a:moveTo>
                    <a:pt x="17072" y="3459"/>
                  </a:moveTo>
                  <a:cubicBezTo>
                    <a:pt x="17044" y="3459"/>
                    <a:pt x="17044" y="3487"/>
                    <a:pt x="17016" y="3515"/>
                  </a:cubicBezTo>
                  <a:cubicBezTo>
                    <a:pt x="16931" y="3459"/>
                    <a:pt x="16903" y="3319"/>
                    <a:pt x="16847" y="3234"/>
                  </a:cubicBezTo>
                  <a:cubicBezTo>
                    <a:pt x="16819" y="3178"/>
                    <a:pt x="16847" y="3178"/>
                    <a:pt x="16875" y="3122"/>
                  </a:cubicBezTo>
                  <a:cubicBezTo>
                    <a:pt x="16959" y="3234"/>
                    <a:pt x="17016" y="3319"/>
                    <a:pt x="17072" y="3459"/>
                  </a:cubicBezTo>
                  <a:close/>
                  <a:moveTo>
                    <a:pt x="16959" y="2167"/>
                  </a:moveTo>
                  <a:cubicBezTo>
                    <a:pt x="16931" y="2111"/>
                    <a:pt x="16931" y="2055"/>
                    <a:pt x="16875" y="2026"/>
                  </a:cubicBezTo>
                  <a:cubicBezTo>
                    <a:pt x="16875" y="1970"/>
                    <a:pt x="16931" y="1970"/>
                    <a:pt x="16931" y="1914"/>
                  </a:cubicBezTo>
                  <a:cubicBezTo>
                    <a:pt x="16987" y="1970"/>
                    <a:pt x="17016" y="2055"/>
                    <a:pt x="17044" y="2111"/>
                  </a:cubicBezTo>
                  <a:cubicBezTo>
                    <a:pt x="17016" y="2139"/>
                    <a:pt x="17016" y="2167"/>
                    <a:pt x="16959" y="2167"/>
                  </a:cubicBezTo>
                  <a:close/>
                  <a:moveTo>
                    <a:pt x="16791" y="1886"/>
                  </a:moveTo>
                  <a:cubicBezTo>
                    <a:pt x="16762" y="1802"/>
                    <a:pt x="16734" y="1746"/>
                    <a:pt x="16678" y="1689"/>
                  </a:cubicBezTo>
                  <a:cubicBezTo>
                    <a:pt x="16706" y="1633"/>
                    <a:pt x="16734" y="1633"/>
                    <a:pt x="16762" y="1577"/>
                  </a:cubicBezTo>
                  <a:cubicBezTo>
                    <a:pt x="16791" y="1661"/>
                    <a:pt x="16847" y="1717"/>
                    <a:pt x="16875" y="1830"/>
                  </a:cubicBezTo>
                  <a:cubicBezTo>
                    <a:pt x="16847" y="1830"/>
                    <a:pt x="16847" y="1886"/>
                    <a:pt x="16791" y="1886"/>
                  </a:cubicBezTo>
                  <a:close/>
                  <a:moveTo>
                    <a:pt x="16678" y="1100"/>
                  </a:moveTo>
                  <a:cubicBezTo>
                    <a:pt x="16678" y="1043"/>
                    <a:pt x="16706" y="1015"/>
                    <a:pt x="16734" y="987"/>
                  </a:cubicBezTo>
                  <a:cubicBezTo>
                    <a:pt x="16931" y="1015"/>
                    <a:pt x="16987" y="1212"/>
                    <a:pt x="16819" y="1324"/>
                  </a:cubicBezTo>
                  <a:cubicBezTo>
                    <a:pt x="16706" y="1268"/>
                    <a:pt x="16762" y="1156"/>
                    <a:pt x="16678" y="1100"/>
                  </a:cubicBezTo>
                  <a:close/>
                  <a:moveTo>
                    <a:pt x="16678" y="1465"/>
                  </a:moveTo>
                  <a:cubicBezTo>
                    <a:pt x="16678" y="1493"/>
                    <a:pt x="16650" y="1521"/>
                    <a:pt x="16594" y="1549"/>
                  </a:cubicBezTo>
                  <a:cubicBezTo>
                    <a:pt x="16594" y="1437"/>
                    <a:pt x="16481" y="1352"/>
                    <a:pt x="16509" y="1268"/>
                  </a:cubicBezTo>
                  <a:cubicBezTo>
                    <a:pt x="16622" y="1212"/>
                    <a:pt x="16622" y="1409"/>
                    <a:pt x="16678" y="1465"/>
                  </a:cubicBezTo>
                  <a:close/>
                  <a:moveTo>
                    <a:pt x="16538" y="875"/>
                  </a:moveTo>
                  <a:cubicBezTo>
                    <a:pt x="16566" y="875"/>
                    <a:pt x="16622" y="875"/>
                    <a:pt x="16622" y="847"/>
                  </a:cubicBezTo>
                  <a:cubicBezTo>
                    <a:pt x="16622" y="847"/>
                    <a:pt x="16650" y="875"/>
                    <a:pt x="16650" y="875"/>
                  </a:cubicBezTo>
                  <a:cubicBezTo>
                    <a:pt x="16650" y="959"/>
                    <a:pt x="16538" y="959"/>
                    <a:pt x="16538" y="875"/>
                  </a:cubicBezTo>
                  <a:close/>
                  <a:moveTo>
                    <a:pt x="16538" y="734"/>
                  </a:moveTo>
                  <a:cubicBezTo>
                    <a:pt x="16481" y="762"/>
                    <a:pt x="16538" y="791"/>
                    <a:pt x="16538" y="819"/>
                  </a:cubicBezTo>
                  <a:cubicBezTo>
                    <a:pt x="16481" y="819"/>
                    <a:pt x="16509" y="734"/>
                    <a:pt x="16453" y="734"/>
                  </a:cubicBezTo>
                  <a:cubicBezTo>
                    <a:pt x="16481" y="678"/>
                    <a:pt x="16566" y="706"/>
                    <a:pt x="16538" y="791"/>
                  </a:cubicBezTo>
                  <a:cubicBezTo>
                    <a:pt x="16538" y="791"/>
                    <a:pt x="16538" y="762"/>
                    <a:pt x="16538" y="734"/>
                  </a:cubicBezTo>
                  <a:close/>
                  <a:moveTo>
                    <a:pt x="16594" y="2111"/>
                  </a:moveTo>
                  <a:cubicBezTo>
                    <a:pt x="16594" y="2167"/>
                    <a:pt x="16566" y="2223"/>
                    <a:pt x="16509" y="2223"/>
                  </a:cubicBezTo>
                  <a:cubicBezTo>
                    <a:pt x="16509" y="2111"/>
                    <a:pt x="16453" y="2055"/>
                    <a:pt x="16425" y="1998"/>
                  </a:cubicBezTo>
                  <a:cubicBezTo>
                    <a:pt x="16425" y="1942"/>
                    <a:pt x="16453" y="1970"/>
                    <a:pt x="16453" y="1914"/>
                  </a:cubicBezTo>
                  <a:cubicBezTo>
                    <a:pt x="16538" y="1970"/>
                    <a:pt x="16566" y="2055"/>
                    <a:pt x="16594" y="2111"/>
                  </a:cubicBezTo>
                  <a:close/>
                  <a:moveTo>
                    <a:pt x="16369" y="1689"/>
                  </a:moveTo>
                  <a:cubicBezTo>
                    <a:pt x="16397" y="1774"/>
                    <a:pt x="16425" y="1802"/>
                    <a:pt x="16369" y="1858"/>
                  </a:cubicBezTo>
                  <a:cubicBezTo>
                    <a:pt x="16256" y="1830"/>
                    <a:pt x="16256" y="1605"/>
                    <a:pt x="16397" y="1605"/>
                  </a:cubicBezTo>
                  <a:cubicBezTo>
                    <a:pt x="16397" y="1577"/>
                    <a:pt x="16369" y="1577"/>
                    <a:pt x="16369" y="1549"/>
                  </a:cubicBezTo>
                  <a:cubicBezTo>
                    <a:pt x="16284" y="1549"/>
                    <a:pt x="16284" y="1689"/>
                    <a:pt x="16200" y="1633"/>
                  </a:cubicBezTo>
                  <a:cubicBezTo>
                    <a:pt x="16256" y="1577"/>
                    <a:pt x="16284" y="1465"/>
                    <a:pt x="16397" y="1465"/>
                  </a:cubicBezTo>
                  <a:cubicBezTo>
                    <a:pt x="16397" y="1521"/>
                    <a:pt x="16425" y="1577"/>
                    <a:pt x="16453" y="1605"/>
                  </a:cubicBezTo>
                  <a:cubicBezTo>
                    <a:pt x="16453" y="1661"/>
                    <a:pt x="16397" y="1633"/>
                    <a:pt x="16369" y="1689"/>
                  </a:cubicBezTo>
                  <a:close/>
                  <a:moveTo>
                    <a:pt x="16087" y="2420"/>
                  </a:moveTo>
                  <a:cubicBezTo>
                    <a:pt x="16116" y="2364"/>
                    <a:pt x="16172" y="2307"/>
                    <a:pt x="16200" y="2251"/>
                  </a:cubicBezTo>
                  <a:cubicBezTo>
                    <a:pt x="16312" y="2279"/>
                    <a:pt x="16172" y="2420"/>
                    <a:pt x="16087" y="2420"/>
                  </a:cubicBezTo>
                  <a:close/>
                  <a:moveTo>
                    <a:pt x="16031" y="2279"/>
                  </a:moveTo>
                  <a:cubicBezTo>
                    <a:pt x="16003" y="2279"/>
                    <a:pt x="16003" y="2195"/>
                    <a:pt x="15947" y="2167"/>
                  </a:cubicBezTo>
                  <a:cubicBezTo>
                    <a:pt x="15975" y="2083"/>
                    <a:pt x="16059" y="2055"/>
                    <a:pt x="16087" y="1998"/>
                  </a:cubicBezTo>
                  <a:cubicBezTo>
                    <a:pt x="16116" y="1998"/>
                    <a:pt x="16116" y="2083"/>
                    <a:pt x="16172" y="2111"/>
                  </a:cubicBezTo>
                  <a:cubicBezTo>
                    <a:pt x="16144" y="2167"/>
                    <a:pt x="16059" y="2223"/>
                    <a:pt x="16031" y="2279"/>
                  </a:cubicBezTo>
                  <a:close/>
                  <a:moveTo>
                    <a:pt x="15947" y="2364"/>
                  </a:moveTo>
                  <a:cubicBezTo>
                    <a:pt x="15947" y="2448"/>
                    <a:pt x="15891" y="2448"/>
                    <a:pt x="15891" y="2504"/>
                  </a:cubicBezTo>
                  <a:cubicBezTo>
                    <a:pt x="15919" y="2448"/>
                    <a:pt x="15862" y="2364"/>
                    <a:pt x="15891" y="2307"/>
                  </a:cubicBezTo>
                  <a:cubicBezTo>
                    <a:pt x="15919" y="2307"/>
                    <a:pt x="15891" y="2392"/>
                    <a:pt x="15947" y="2364"/>
                  </a:cubicBezTo>
                  <a:close/>
                  <a:moveTo>
                    <a:pt x="15919" y="3319"/>
                  </a:moveTo>
                  <a:cubicBezTo>
                    <a:pt x="16031" y="3375"/>
                    <a:pt x="15975" y="3515"/>
                    <a:pt x="15891" y="3571"/>
                  </a:cubicBezTo>
                  <a:cubicBezTo>
                    <a:pt x="15778" y="3515"/>
                    <a:pt x="15891" y="3403"/>
                    <a:pt x="15919" y="3319"/>
                  </a:cubicBezTo>
                  <a:close/>
                  <a:moveTo>
                    <a:pt x="15919" y="3936"/>
                  </a:moveTo>
                  <a:cubicBezTo>
                    <a:pt x="15975" y="3965"/>
                    <a:pt x="15975" y="4021"/>
                    <a:pt x="16003" y="4049"/>
                  </a:cubicBezTo>
                  <a:cubicBezTo>
                    <a:pt x="16003" y="4105"/>
                    <a:pt x="15947" y="4105"/>
                    <a:pt x="15947" y="4189"/>
                  </a:cubicBezTo>
                  <a:cubicBezTo>
                    <a:pt x="15834" y="4161"/>
                    <a:pt x="15750" y="3965"/>
                    <a:pt x="15919" y="3936"/>
                  </a:cubicBezTo>
                  <a:close/>
                  <a:moveTo>
                    <a:pt x="15862" y="8262"/>
                  </a:moveTo>
                  <a:cubicBezTo>
                    <a:pt x="15778" y="8346"/>
                    <a:pt x="15750" y="8487"/>
                    <a:pt x="15666" y="8571"/>
                  </a:cubicBezTo>
                  <a:cubicBezTo>
                    <a:pt x="15666" y="8459"/>
                    <a:pt x="15666" y="8290"/>
                    <a:pt x="15666" y="8150"/>
                  </a:cubicBezTo>
                  <a:cubicBezTo>
                    <a:pt x="15722" y="8178"/>
                    <a:pt x="15778" y="8234"/>
                    <a:pt x="15862" y="8262"/>
                  </a:cubicBezTo>
                  <a:close/>
                  <a:moveTo>
                    <a:pt x="15778" y="10930"/>
                  </a:moveTo>
                  <a:cubicBezTo>
                    <a:pt x="15891" y="10987"/>
                    <a:pt x="15834" y="11127"/>
                    <a:pt x="15919" y="11239"/>
                  </a:cubicBezTo>
                  <a:cubicBezTo>
                    <a:pt x="15834" y="11380"/>
                    <a:pt x="15722" y="11492"/>
                    <a:pt x="15666" y="11633"/>
                  </a:cubicBezTo>
                  <a:cubicBezTo>
                    <a:pt x="15581" y="11324"/>
                    <a:pt x="15666" y="11127"/>
                    <a:pt x="15778" y="10930"/>
                  </a:cubicBezTo>
                  <a:close/>
                  <a:moveTo>
                    <a:pt x="15750" y="11717"/>
                  </a:moveTo>
                  <a:cubicBezTo>
                    <a:pt x="15834" y="11801"/>
                    <a:pt x="15862" y="11942"/>
                    <a:pt x="15806" y="12026"/>
                  </a:cubicBezTo>
                  <a:cubicBezTo>
                    <a:pt x="15750" y="12054"/>
                    <a:pt x="15778" y="11970"/>
                    <a:pt x="15750" y="11970"/>
                  </a:cubicBezTo>
                  <a:cubicBezTo>
                    <a:pt x="15694" y="11970"/>
                    <a:pt x="15694" y="12026"/>
                    <a:pt x="15638" y="12026"/>
                  </a:cubicBezTo>
                  <a:cubicBezTo>
                    <a:pt x="15581" y="11857"/>
                    <a:pt x="15722" y="11829"/>
                    <a:pt x="15750" y="11717"/>
                  </a:cubicBezTo>
                  <a:close/>
                  <a:moveTo>
                    <a:pt x="15666" y="16071"/>
                  </a:moveTo>
                  <a:cubicBezTo>
                    <a:pt x="15666" y="16043"/>
                    <a:pt x="15666" y="15986"/>
                    <a:pt x="15666" y="15958"/>
                  </a:cubicBezTo>
                  <a:cubicBezTo>
                    <a:pt x="15694" y="15958"/>
                    <a:pt x="15694" y="15986"/>
                    <a:pt x="15722" y="15986"/>
                  </a:cubicBezTo>
                  <a:cubicBezTo>
                    <a:pt x="15694" y="16014"/>
                    <a:pt x="15722" y="16071"/>
                    <a:pt x="15666" y="16071"/>
                  </a:cubicBezTo>
                  <a:close/>
                  <a:moveTo>
                    <a:pt x="15694" y="15565"/>
                  </a:moveTo>
                  <a:cubicBezTo>
                    <a:pt x="15638" y="15509"/>
                    <a:pt x="15722" y="15368"/>
                    <a:pt x="15666" y="15312"/>
                  </a:cubicBezTo>
                  <a:cubicBezTo>
                    <a:pt x="15778" y="15284"/>
                    <a:pt x="15750" y="15509"/>
                    <a:pt x="15694" y="15565"/>
                  </a:cubicBezTo>
                  <a:close/>
                  <a:moveTo>
                    <a:pt x="15722" y="14666"/>
                  </a:moveTo>
                  <a:cubicBezTo>
                    <a:pt x="15750" y="14694"/>
                    <a:pt x="15750" y="14751"/>
                    <a:pt x="15750" y="14807"/>
                  </a:cubicBezTo>
                  <a:cubicBezTo>
                    <a:pt x="15666" y="14807"/>
                    <a:pt x="15750" y="14751"/>
                    <a:pt x="15722" y="14666"/>
                  </a:cubicBezTo>
                  <a:close/>
                  <a:moveTo>
                    <a:pt x="15778" y="15706"/>
                  </a:moveTo>
                  <a:cubicBezTo>
                    <a:pt x="15834" y="15734"/>
                    <a:pt x="15778" y="15790"/>
                    <a:pt x="15778" y="15818"/>
                  </a:cubicBezTo>
                  <a:cubicBezTo>
                    <a:pt x="15722" y="15790"/>
                    <a:pt x="15750" y="15734"/>
                    <a:pt x="15778" y="15706"/>
                  </a:cubicBezTo>
                  <a:close/>
                  <a:moveTo>
                    <a:pt x="15806" y="18009"/>
                  </a:moveTo>
                  <a:cubicBezTo>
                    <a:pt x="15722" y="17981"/>
                    <a:pt x="15834" y="17925"/>
                    <a:pt x="15834" y="17840"/>
                  </a:cubicBezTo>
                  <a:cubicBezTo>
                    <a:pt x="15834" y="17840"/>
                    <a:pt x="15862" y="17840"/>
                    <a:pt x="15862" y="17840"/>
                  </a:cubicBezTo>
                  <a:cubicBezTo>
                    <a:pt x="15862" y="17868"/>
                    <a:pt x="15862" y="17868"/>
                    <a:pt x="15891" y="17868"/>
                  </a:cubicBezTo>
                  <a:cubicBezTo>
                    <a:pt x="15834" y="17896"/>
                    <a:pt x="15806" y="17953"/>
                    <a:pt x="15806" y="18009"/>
                  </a:cubicBezTo>
                  <a:close/>
                  <a:moveTo>
                    <a:pt x="15919" y="18009"/>
                  </a:moveTo>
                  <a:cubicBezTo>
                    <a:pt x="15975" y="18037"/>
                    <a:pt x="15975" y="18121"/>
                    <a:pt x="16031" y="18149"/>
                  </a:cubicBezTo>
                  <a:cubicBezTo>
                    <a:pt x="16003" y="18233"/>
                    <a:pt x="15975" y="18262"/>
                    <a:pt x="15947" y="18318"/>
                  </a:cubicBezTo>
                  <a:cubicBezTo>
                    <a:pt x="15891" y="18318"/>
                    <a:pt x="15891" y="18233"/>
                    <a:pt x="15834" y="18205"/>
                  </a:cubicBezTo>
                  <a:cubicBezTo>
                    <a:pt x="15862" y="18149"/>
                    <a:pt x="15919" y="18093"/>
                    <a:pt x="15919" y="18009"/>
                  </a:cubicBezTo>
                  <a:close/>
                  <a:moveTo>
                    <a:pt x="15919" y="19245"/>
                  </a:moveTo>
                  <a:cubicBezTo>
                    <a:pt x="16003" y="19273"/>
                    <a:pt x="16003" y="19469"/>
                    <a:pt x="15891" y="19497"/>
                  </a:cubicBezTo>
                  <a:cubicBezTo>
                    <a:pt x="15919" y="19441"/>
                    <a:pt x="15891" y="19413"/>
                    <a:pt x="15862" y="19413"/>
                  </a:cubicBezTo>
                  <a:cubicBezTo>
                    <a:pt x="15862" y="19329"/>
                    <a:pt x="15891" y="19273"/>
                    <a:pt x="15919" y="19245"/>
                  </a:cubicBezTo>
                  <a:close/>
                  <a:moveTo>
                    <a:pt x="15947" y="19020"/>
                  </a:moveTo>
                  <a:cubicBezTo>
                    <a:pt x="16031" y="18992"/>
                    <a:pt x="15947" y="18992"/>
                    <a:pt x="15975" y="18908"/>
                  </a:cubicBezTo>
                  <a:cubicBezTo>
                    <a:pt x="15862" y="18851"/>
                    <a:pt x="15862" y="18767"/>
                    <a:pt x="15919" y="18683"/>
                  </a:cubicBezTo>
                  <a:cubicBezTo>
                    <a:pt x="15975" y="18739"/>
                    <a:pt x="16003" y="18823"/>
                    <a:pt x="16087" y="18851"/>
                  </a:cubicBezTo>
                  <a:cubicBezTo>
                    <a:pt x="16059" y="18936"/>
                    <a:pt x="16116" y="19104"/>
                    <a:pt x="16087" y="19188"/>
                  </a:cubicBezTo>
                  <a:cubicBezTo>
                    <a:pt x="16031" y="19160"/>
                    <a:pt x="16031" y="19048"/>
                    <a:pt x="15947" y="19020"/>
                  </a:cubicBezTo>
                  <a:close/>
                  <a:moveTo>
                    <a:pt x="15975" y="17672"/>
                  </a:moveTo>
                  <a:cubicBezTo>
                    <a:pt x="15919" y="17587"/>
                    <a:pt x="16003" y="17531"/>
                    <a:pt x="16003" y="17447"/>
                  </a:cubicBezTo>
                  <a:cubicBezTo>
                    <a:pt x="16059" y="17419"/>
                    <a:pt x="16059" y="17475"/>
                    <a:pt x="16116" y="17447"/>
                  </a:cubicBezTo>
                  <a:cubicBezTo>
                    <a:pt x="16087" y="17531"/>
                    <a:pt x="16031" y="17616"/>
                    <a:pt x="15975" y="17672"/>
                  </a:cubicBezTo>
                  <a:close/>
                  <a:moveTo>
                    <a:pt x="15862" y="17419"/>
                  </a:moveTo>
                  <a:cubicBezTo>
                    <a:pt x="15806" y="17278"/>
                    <a:pt x="15750" y="17138"/>
                    <a:pt x="15834" y="16998"/>
                  </a:cubicBezTo>
                  <a:cubicBezTo>
                    <a:pt x="15947" y="17026"/>
                    <a:pt x="15947" y="17138"/>
                    <a:pt x="16003" y="17194"/>
                  </a:cubicBezTo>
                  <a:cubicBezTo>
                    <a:pt x="15975" y="17278"/>
                    <a:pt x="15947" y="17363"/>
                    <a:pt x="15862" y="17419"/>
                  </a:cubicBezTo>
                  <a:close/>
                  <a:moveTo>
                    <a:pt x="15975" y="15649"/>
                  </a:moveTo>
                  <a:cubicBezTo>
                    <a:pt x="16031" y="15677"/>
                    <a:pt x="16003" y="15846"/>
                    <a:pt x="15919" y="15846"/>
                  </a:cubicBezTo>
                  <a:cubicBezTo>
                    <a:pt x="15891" y="15790"/>
                    <a:pt x="15975" y="15734"/>
                    <a:pt x="15975" y="15649"/>
                  </a:cubicBezTo>
                  <a:close/>
                  <a:moveTo>
                    <a:pt x="16087" y="14526"/>
                  </a:moveTo>
                  <a:cubicBezTo>
                    <a:pt x="15975" y="14442"/>
                    <a:pt x="16059" y="14329"/>
                    <a:pt x="16087" y="14217"/>
                  </a:cubicBezTo>
                  <a:cubicBezTo>
                    <a:pt x="16228" y="14273"/>
                    <a:pt x="16116" y="14442"/>
                    <a:pt x="16087" y="14526"/>
                  </a:cubicBezTo>
                  <a:close/>
                  <a:moveTo>
                    <a:pt x="16200" y="14722"/>
                  </a:moveTo>
                  <a:cubicBezTo>
                    <a:pt x="16228" y="14751"/>
                    <a:pt x="16228" y="14835"/>
                    <a:pt x="16200" y="14863"/>
                  </a:cubicBezTo>
                  <a:cubicBezTo>
                    <a:pt x="16172" y="14863"/>
                    <a:pt x="16172" y="14779"/>
                    <a:pt x="16144" y="14751"/>
                  </a:cubicBezTo>
                  <a:cubicBezTo>
                    <a:pt x="16144" y="14694"/>
                    <a:pt x="16200" y="14779"/>
                    <a:pt x="16200" y="14722"/>
                  </a:cubicBezTo>
                  <a:close/>
                  <a:moveTo>
                    <a:pt x="16200" y="13430"/>
                  </a:moveTo>
                  <a:cubicBezTo>
                    <a:pt x="16284" y="13430"/>
                    <a:pt x="16284" y="13515"/>
                    <a:pt x="16284" y="13543"/>
                  </a:cubicBezTo>
                  <a:cubicBezTo>
                    <a:pt x="16284" y="13599"/>
                    <a:pt x="16228" y="13627"/>
                    <a:pt x="16228" y="13711"/>
                  </a:cubicBezTo>
                  <a:cubicBezTo>
                    <a:pt x="16087" y="13683"/>
                    <a:pt x="16200" y="13543"/>
                    <a:pt x="16200" y="13430"/>
                  </a:cubicBezTo>
                  <a:close/>
                  <a:moveTo>
                    <a:pt x="16284" y="13093"/>
                  </a:moveTo>
                  <a:cubicBezTo>
                    <a:pt x="16228" y="13065"/>
                    <a:pt x="16284" y="12953"/>
                    <a:pt x="16228" y="12897"/>
                  </a:cubicBezTo>
                  <a:cubicBezTo>
                    <a:pt x="16228" y="12840"/>
                    <a:pt x="16284" y="12840"/>
                    <a:pt x="16284" y="12784"/>
                  </a:cubicBezTo>
                  <a:cubicBezTo>
                    <a:pt x="16397" y="12840"/>
                    <a:pt x="16369" y="13009"/>
                    <a:pt x="16284" y="13093"/>
                  </a:cubicBezTo>
                  <a:close/>
                  <a:moveTo>
                    <a:pt x="16341" y="12223"/>
                  </a:moveTo>
                  <a:cubicBezTo>
                    <a:pt x="16284" y="12194"/>
                    <a:pt x="16341" y="12166"/>
                    <a:pt x="16341" y="12110"/>
                  </a:cubicBezTo>
                  <a:cubicBezTo>
                    <a:pt x="16425" y="12110"/>
                    <a:pt x="16341" y="12194"/>
                    <a:pt x="16341" y="12223"/>
                  </a:cubicBezTo>
                  <a:close/>
                  <a:moveTo>
                    <a:pt x="16425" y="10818"/>
                  </a:moveTo>
                  <a:cubicBezTo>
                    <a:pt x="16453" y="10874"/>
                    <a:pt x="16509" y="10930"/>
                    <a:pt x="16509" y="10987"/>
                  </a:cubicBezTo>
                  <a:cubicBezTo>
                    <a:pt x="16481" y="10987"/>
                    <a:pt x="16481" y="11015"/>
                    <a:pt x="16453" y="11043"/>
                  </a:cubicBezTo>
                  <a:cubicBezTo>
                    <a:pt x="16397" y="11015"/>
                    <a:pt x="16369" y="10874"/>
                    <a:pt x="16425" y="10818"/>
                  </a:cubicBezTo>
                  <a:close/>
                  <a:moveTo>
                    <a:pt x="16538" y="11942"/>
                  </a:moveTo>
                  <a:cubicBezTo>
                    <a:pt x="16509" y="11914"/>
                    <a:pt x="16509" y="11857"/>
                    <a:pt x="16509" y="11801"/>
                  </a:cubicBezTo>
                  <a:cubicBezTo>
                    <a:pt x="16509" y="11801"/>
                    <a:pt x="16538" y="11801"/>
                    <a:pt x="16538" y="11801"/>
                  </a:cubicBezTo>
                  <a:cubicBezTo>
                    <a:pt x="16594" y="11857"/>
                    <a:pt x="16594" y="11914"/>
                    <a:pt x="16538" y="11942"/>
                  </a:cubicBezTo>
                  <a:close/>
                  <a:moveTo>
                    <a:pt x="16538" y="11127"/>
                  </a:moveTo>
                  <a:cubicBezTo>
                    <a:pt x="16622" y="11155"/>
                    <a:pt x="16622" y="11268"/>
                    <a:pt x="16650" y="11324"/>
                  </a:cubicBezTo>
                  <a:cubicBezTo>
                    <a:pt x="16650" y="11380"/>
                    <a:pt x="16594" y="11380"/>
                    <a:pt x="16594" y="11436"/>
                  </a:cubicBezTo>
                  <a:cubicBezTo>
                    <a:pt x="16538" y="11352"/>
                    <a:pt x="16481" y="11211"/>
                    <a:pt x="16538" y="11127"/>
                  </a:cubicBezTo>
                  <a:close/>
                  <a:moveTo>
                    <a:pt x="16678" y="12728"/>
                  </a:moveTo>
                  <a:cubicBezTo>
                    <a:pt x="16706" y="12728"/>
                    <a:pt x="16678" y="12812"/>
                    <a:pt x="16622" y="12812"/>
                  </a:cubicBezTo>
                  <a:cubicBezTo>
                    <a:pt x="16622" y="12756"/>
                    <a:pt x="16650" y="12728"/>
                    <a:pt x="16678" y="12728"/>
                  </a:cubicBezTo>
                  <a:close/>
                  <a:moveTo>
                    <a:pt x="16650" y="12223"/>
                  </a:moveTo>
                  <a:cubicBezTo>
                    <a:pt x="16706" y="12251"/>
                    <a:pt x="16734" y="12223"/>
                    <a:pt x="16706" y="12194"/>
                  </a:cubicBezTo>
                  <a:cubicBezTo>
                    <a:pt x="16762" y="12223"/>
                    <a:pt x="16791" y="12223"/>
                    <a:pt x="16791" y="12279"/>
                  </a:cubicBezTo>
                  <a:cubicBezTo>
                    <a:pt x="16762" y="12307"/>
                    <a:pt x="16762" y="12391"/>
                    <a:pt x="16706" y="12391"/>
                  </a:cubicBezTo>
                  <a:cubicBezTo>
                    <a:pt x="16678" y="12335"/>
                    <a:pt x="16650" y="12307"/>
                    <a:pt x="16650" y="12223"/>
                  </a:cubicBezTo>
                  <a:close/>
                  <a:moveTo>
                    <a:pt x="16791" y="10509"/>
                  </a:moveTo>
                  <a:cubicBezTo>
                    <a:pt x="16734" y="10509"/>
                    <a:pt x="16762" y="10425"/>
                    <a:pt x="16762" y="10397"/>
                  </a:cubicBezTo>
                  <a:cubicBezTo>
                    <a:pt x="16791" y="10425"/>
                    <a:pt x="16819" y="10453"/>
                    <a:pt x="16791" y="10509"/>
                  </a:cubicBezTo>
                  <a:close/>
                  <a:moveTo>
                    <a:pt x="16791" y="9470"/>
                  </a:moveTo>
                  <a:cubicBezTo>
                    <a:pt x="16819" y="9498"/>
                    <a:pt x="16903" y="9610"/>
                    <a:pt x="16847" y="9610"/>
                  </a:cubicBezTo>
                  <a:cubicBezTo>
                    <a:pt x="16847" y="9554"/>
                    <a:pt x="16762" y="9554"/>
                    <a:pt x="16791" y="9470"/>
                  </a:cubicBezTo>
                  <a:close/>
                  <a:moveTo>
                    <a:pt x="16791" y="8964"/>
                  </a:moveTo>
                  <a:cubicBezTo>
                    <a:pt x="16819" y="8964"/>
                    <a:pt x="16847" y="8936"/>
                    <a:pt x="16847" y="8936"/>
                  </a:cubicBezTo>
                  <a:cubicBezTo>
                    <a:pt x="16931" y="8964"/>
                    <a:pt x="16987" y="9077"/>
                    <a:pt x="16903" y="9133"/>
                  </a:cubicBezTo>
                  <a:cubicBezTo>
                    <a:pt x="16819" y="9105"/>
                    <a:pt x="16819" y="9020"/>
                    <a:pt x="16791" y="8964"/>
                  </a:cubicBezTo>
                  <a:close/>
                  <a:moveTo>
                    <a:pt x="17016" y="9161"/>
                  </a:moveTo>
                  <a:cubicBezTo>
                    <a:pt x="17100" y="9161"/>
                    <a:pt x="17072" y="9329"/>
                    <a:pt x="17184" y="9329"/>
                  </a:cubicBezTo>
                  <a:cubicBezTo>
                    <a:pt x="17156" y="9414"/>
                    <a:pt x="17128" y="9442"/>
                    <a:pt x="17100" y="9498"/>
                  </a:cubicBezTo>
                  <a:cubicBezTo>
                    <a:pt x="17016" y="9414"/>
                    <a:pt x="16931" y="9273"/>
                    <a:pt x="17016" y="9161"/>
                  </a:cubicBezTo>
                  <a:close/>
                  <a:moveTo>
                    <a:pt x="17128" y="8852"/>
                  </a:moveTo>
                  <a:cubicBezTo>
                    <a:pt x="17044" y="8852"/>
                    <a:pt x="17072" y="8768"/>
                    <a:pt x="17016" y="8768"/>
                  </a:cubicBezTo>
                  <a:cubicBezTo>
                    <a:pt x="17016" y="8683"/>
                    <a:pt x="17072" y="8683"/>
                    <a:pt x="17100" y="8627"/>
                  </a:cubicBezTo>
                  <a:cubicBezTo>
                    <a:pt x="17212" y="8655"/>
                    <a:pt x="17212" y="8796"/>
                    <a:pt x="17128" y="8852"/>
                  </a:cubicBezTo>
                  <a:close/>
                  <a:moveTo>
                    <a:pt x="17269" y="8852"/>
                  </a:moveTo>
                  <a:cubicBezTo>
                    <a:pt x="17325" y="8852"/>
                    <a:pt x="17353" y="8936"/>
                    <a:pt x="17381" y="8992"/>
                  </a:cubicBezTo>
                  <a:cubicBezTo>
                    <a:pt x="17353" y="9020"/>
                    <a:pt x="17269" y="9020"/>
                    <a:pt x="17269" y="9105"/>
                  </a:cubicBezTo>
                  <a:cubicBezTo>
                    <a:pt x="17269" y="9077"/>
                    <a:pt x="17241" y="9077"/>
                    <a:pt x="17241" y="9105"/>
                  </a:cubicBezTo>
                  <a:cubicBezTo>
                    <a:pt x="17184" y="9077"/>
                    <a:pt x="17184" y="8992"/>
                    <a:pt x="17184" y="8964"/>
                  </a:cubicBezTo>
                  <a:cubicBezTo>
                    <a:pt x="17241" y="8936"/>
                    <a:pt x="17241" y="8908"/>
                    <a:pt x="17269" y="8852"/>
                  </a:cubicBezTo>
                  <a:close/>
                  <a:moveTo>
                    <a:pt x="17100" y="8009"/>
                  </a:moveTo>
                  <a:cubicBezTo>
                    <a:pt x="17100" y="7953"/>
                    <a:pt x="17156" y="7925"/>
                    <a:pt x="17184" y="7869"/>
                  </a:cubicBezTo>
                  <a:cubicBezTo>
                    <a:pt x="17297" y="7897"/>
                    <a:pt x="17269" y="8037"/>
                    <a:pt x="17353" y="8094"/>
                  </a:cubicBezTo>
                  <a:cubicBezTo>
                    <a:pt x="17353" y="8150"/>
                    <a:pt x="17297" y="8178"/>
                    <a:pt x="17269" y="8234"/>
                  </a:cubicBezTo>
                  <a:cubicBezTo>
                    <a:pt x="17212" y="8150"/>
                    <a:pt x="17156" y="8065"/>
                    <a:pt x="17100" y="8009"/>
                  </a:cubicBezTo>
                  <a:close/>
                  <a:moveTo>
                    <a:pt x="17269" y="7756"/>
                  </a:moveTo>
                  <a:cubicBezTo>
                    <a:pt x="17297" y="7700"/>
                    <a:pt x="17353" y="7700"/>
                    <a:pt x="17353" y="7616"/>
                  </a:cubicBezTo>
                  <a:cubicBezTo>
                    <a:pt x="17466" y="7644"/>
                    <a:pt x="17550" y="7841"/>
                    <a:pt x="17466" y="7981"/>
                  </a:cubicBezTo>
                  <a:cubicBezTo>
                    <a:pt x="17381" y="7925"/>
                    <a:pt x="17325" y="7841"/>
                    <a:pt x="17269" y="7756"/>
                  </a:cubicBezTo>
                  <a:close/>
                  <a:moveTo>
                    <a:pt x="17381" y="6914"/>
                  </a:moveTo>
                  <a:cubicBezTo>
                    <a:pt x="17466" y="6689"/>
                    <a:pt x="17606" y="7054"/>
                    <a:pt x="17578" y="7167"/>
                  </a:cubicBezTo>
                  <a:cubicBezTo>
                    <a:pt x="17466" y="7110"/>
                    <a:pt x="17438" y="6998"/>
                    <a:pt x="17381" y="6914"/>
                  </a:cubicBezTo>
                  <a:close/>
                  <a:moveTo>
                    <a:pt x="17550" y="8487"/>
                  </a:moveTo>
                  <a:cubicBezTo>
                    <a:pt x="17634" y="8487"/>
                    <a:pt x="17691" y="8627"/>
                    <a:pt x="17747" y="8683"/>
                  </a:cubicBezTo>
                  <a:cubicBezTo>
                    <a:pt x="17747" y="8768"/>
                    <a:pt x="17691" y="8796"/>
                    <a:pt x="17662" y="8852"/>
                  </a:cubicBezTo>
                  <a:cubicBezTo>
                    <a:pt x="17606" y="8796"/>
                    <a:pt x="17606" y="8712"/>
                    <a:pt x="17522" y="8683"/>
                  </a:cubicBezTo>
                  <a:cubicBezTo>
                    <a:pt x="17550" y="8627"/>
                    <a:pt x="17606" y="8543"/>
                    <a:pt x="17550" y="8487"/>
                  </a:cubicBezTo>
                  <a:close/>
                  <a:moveTo>
                    <a:pt x="17747" y="8824"/>
                  </a:moveTo>
                  <a:cubicBezTo>
                    <a:pt x="17803" y="8824"/>
                    <a:pt x="17803" y="8796"/>
                    <a:pt x="17831" y="8796"/>
                  </a:cubicBezTo>
                  <a:cubicBezTo>
                    <a:pt x="17831" y="8880"/>
                    <a:pt x="17803" y="8936"/>
                    <a:pt x="17719" y="8964"/>
                  </a:cubicBezTo>
                  <a:cubicBezTo>
                    <a:pt x="17719" y="8908"/>
                    <a:pt x="17775" y="8880"/>
                    <a:pt x="17747" y="8824"/>
                  </a:cubicBezTo>
                  <a:close/>
                  <a:moveTo>
                    <a:pt x="17803" y="9273"/>
                  </a:moveTo>
                  <a:cubicBezTo>
                    <a:pt x="17719" y="9273"/>
                    <a:pt x="17719" y="9217"/>
                    <a:pt x="17691" y="9189"/>
                  </a:cubicBezTo>
                  <a:cubicBezTo>
                    <a:pt x="17719" y="9133"/>
                    <a:pt x="17775" y="9245"/>
                    <a:pt x="17803" y="9273"/>
                  </a:cubicBezTo>
                  <a:close/>
                  <a:moveTo>
                    <a:pt x="17747" y="9498"/>
                  </a:moveTo>
                  <a:cubicBezTo>
                    <a:pt x="17831" y="9526"/>
                    <a:pt x="17803" y="9638"/>
                    <a:pt x="17887" y="9667"/>
                  </a:cubicBezTo>
                  <a:cubicBezTo>
                    <a:pt x="17831" y="9723"/>
                    <a:pt x="17775" y="9779"/>
                    <a:pt x="17691" y="9835"/>
                  </a:cubicBezTo>
                  <a:cubicBezTo>
                    <a:pt x="17550" y="9723"/>
                    <a:pt x="17719" y="9610"/>
                    <a:pt x="17747" y="9498"/>
                  </a:cubicBezTo>
                  <a:close/>
                  <a:moveTo>
                    <a:pt x="17775" y="10004"/>
                  </a:moveTo>
                  <a:cubicBezTo>
                    <a:pt x="17775" y="9947"/>
                    <a:pt x="17747" y="9919"/>
                    <a:pt x="17719" y="9891"/>
                  </a:cubicBezTo>
                  <a:cubicBezTo>
                    <a:pt x="17775" y="9863"/>
                    <a:pt x="17803" y="9835"/>
                    <a:pt x="17803" y="9779"/>
                  </a:cubicBezTo>
                  <a:cubicBezTo>
                    <a:pt x="17831" y="9779"/>
                    <a:pt x="17831" y="9779"/>
                    <a:pt x="17859" y="9779"/>
                  </a:cubicBezTo>
                  <a:cubicBezTo>
                    <a:pt x="17916" y="9863"/>
                    <a:pt x="17859" y="9975"/>
                    <a:pt x="17775" y="10004"/>
                  </a:cubicBezTo>
                  <a:close/>
                  <a:moveTo>
                    <a:pt x="17831" y="9358"/>
                  </a:moveTo>
                  <a:cubicBezTo>
                    <a:pt x="17916" y="9329"/>
                    <a:pt x="17859" y="9442"/>
                    <a:pt x="17887" y="9442"/>
                  </a:cubicBezTo>
                  <a:cubicBezTo>
                    <a:pt x="17859" y="9498"/>
                    <a:pt x="17831" y="9414"/>
                    <a:pt x="17831" y="9358"/>
                  </a:cubicBezTo>
                  <a:close/>
                  <a:moveTo>
                    <a:pt x="17859" y="8543"/>
                  </a:moveTo>
                  <a:cubicBezTo>
                    <a:pt x="17775" y="8487"/>
                    <a:pt x="17719" y="8403"/>
                    <a:pt x="17662" y="8290"/>
                  </a:cubicBezTo>
                  <a:cubicBezTo>
                    <a:pt x="17775" y="8009"/>
                    <a:pt x="18000" y="8403"/>
                    <a:pt x="17859" y="8543"/>
                  </a:cubicBezTo>
                  <a:close/>
                  <a:moveTo>
                    <a:pt x="17803" y="7026"/>
                  </a:moveTo>
                  <a:cubicBezTo>
                    <a:pt x="17887" y="7110"/>
                    <a:pt x="17972" y="7167"/>
                    <a:pt x="17972" y="7335"/>
                  </a:cubicBezTo>
                  <a:cubicBezTo>
                    <a:pt x="17887" y="7251"/>
                    <a:pt x="17803" y="7195"/>
                    <a:pt x="17803" y="7026"/>
                  </a:cubicBezTo>
                  <a:close/>
                  <a:moveTo>
                    <a:pt x="17944" y="6830"/>
                  </a:moveTo>
                  <a:cubicBezTo>
                    <a:pt x="18028" y="6858"/>
                    <a:pt x="17972" y="6886"/>
                    <a:pt x="17972" y="6942"/>
                  </a:cubicBezTo>
                  <a:cubicBezTo>
                    <a:pt x="17944" y="6942"/>
                    <a:pt x="17944" y="6886"/>
                    <a:pt x="17944" y="6830"/>
                  </a:cubicBezTo>
                  <a:close/>
                  <a:moveTo>
                    <a:pt x="18225" y="12363"/>
                  </a:moveTo>
                  <a:cubicBezTo>
                    <a:pt x="18141" y="12391"/>
                    <a:pt x="18084" y="12279"/>
                    <a:pt x="18084" y="12166"/>
                  </a:cubicBezTo>
                  <a:cubicBezTo>
                    <a:pt x="18197" y="12166"/>
                    <a:pt x="18141" y="12335"/>
                    <a:pt x="18225" y="12363"/>
                  </a:cubicBezTo>
                  <a:close/>
                  <a:moveTo>
                    <a:pt x="18169" y="13374"/>
                  </a:moveTo>
                  <a:cubicBezTo>
                    <a:pt x="18253" y="13374"/>
                    <a:pt x="18225" y="13487"/>
                    <a:pt x="18169" y="13458"/>
                  </a:cubicBezTo>
                  <a:cubicBezTo>
                    <a:pt x="18169" y="13430"/>
                    <a:pt x="18197" y="13430"/>
                    <a:pt x="18169" y="13374"/>
                  </a:cubicBezTo>
                  <a:close/>
                  <a:moveTo>
                    <a:pt x="18281" y="14076"/>
                  </a:moveTo>
                  <a:cubicBezTo>
                    <a:pt x="18366" y="14161"/>
                    <a:pt x="18366" y="14245"/>
                    <a:pt x="18309" y="14329"/>
                  </a:cubicBezTo>
                  <a:cubicBezTo>
                    <a:pt x="18225" y="14273"/>
                    <a:pt x="18225" y="14161"/>
                    <a:pt x="18281" y="14076"/>
                  </a:cubicBezTo>
                  <a:close/>
                  <a:moveTo>
                    <a:pt x="18366" y="13683"/>
                  </a:moveTo>
                  <a:cubicBezTo>
                    <a:pt x="18450" y="13739"/>
                    <a:pt x="18478" y="13880"/>
                    <a:pt x="18506" y="13964"/>
                  </a:cubicBezTo>
                  <a:cubicBezTo>
                    <a:pt x="18478" y="14048"/>
                    <a:pt x="18450" y="14020"/>
                    <a:pt x="18422" y="14104"/>
                  </a:cubicBezTo>
                  <a:cubicBezTo>
                    <a:pt x="18337" y="13992"/>
                    <a:pt x="18281" y="13852"/>
                    <a:pt x="18366" y="13683"/>
                  </a:cubicBezTo>
                  <a:close/>
                  <a:moveTo>
                    <a:pt x="18422" y="14526"/>
                  </a:moveTo>
                  <a:cubicBezTo>
                    <a:pt x="18337" y="14526"/>
                    <a:pt x="18422" y="14442"/>
                    <a:pt x="18394" y="14413"/>
                  </a:cubicBezTo>
                  <a:cubicBezTo>
                    <a:pt x="18450" y="14413"/>
                    <a:pt x="18450" y="14498"/>
                    <a:pt x="18422" y="14526"/>
                  </a:cubicBezTo>
                  <a:close/>
                  <a:moveTo>
                    <a:pt x="18394" y="14807"/>
                  </a:moveTo>
                  <a:cubicBezTo>
                    <a:pt x="18450" y="14835"/>
                    <a:pt x="18478" y="14919"/>
                    <a:pt x="18478" y="15003"/>
                  </a:cubicBezTo>
                  <a:cubicBezTo>
                    <a:pt x="18450" y="15003"/>
                    <a:pt x="18450" y="15059"/>
                    <a:pt x="18394" y="15059"/>
                  </a:cubicBezTo>
                  <a:cubicBezTo>
                    <a:pt x="18366" y="14947"/>
                    <a:pt x="18337" y="14891"/>
                    <a:pt x="18394" y="14807"/>
                  </a:cubicBezTo>
                  <a:close/>
                  <a:moveTo>
                    <a:pt x="18506" y="15565"/>
                  </a:moveTo>
                  <a:cubicBezTo>
                    <a:pt x="18478" y="15509"/>
                    <a:pt x="18422" y="15425"/>
                    <a:pt x="18422" y="15340"/>
                  </a:cubicBezTo>
                  <a:cubicBezTo>
                    <a:pt x="18478" y="15397"/>
                    <a:pt x="18506" y="15481"/>
                    <a:pt x="18506" y="15565"/>
                  </a:cubicBezTo>
                  <a:close/>
                  <a:moveTo>
                    <a:pt x="18450" y="17475"/>
                  </a:moveTo>
                  <a:cubicBezTo>
                    <a:pt x="18506" y="17559"/>
                    <a:pt x="18563" y="17672"/>
                    <a:pt x="18563" y="17756"/>
                  </a:cubicBezTo>
                  <a:cubicBezTo>
                    <a:pt x="18450" y="17756"/>
                    <a:pt x="18478" y="17644"/>
                    <a:pt x="18422" y="17587"/>
                  </a:cubicBezTo>
                  <a:cubicBezTo>
                    <a:pt x="18394" y="17531"/>
                    <a:pt x="18422" y="17503"/>
                    <a:pt x="18450" y="17475"/>
                  </a:cubicBezTo>
                  <a:close/>
                  <a:moveTo>
                    <a:pt x="18647" y="18205"/>
                  </a:moveTo>
                  <a:cubicBezTo>
                    <a:pt x="18703" y="18262"/>
                    <a:pt x="18759" y="18374"/>
                    <a:pt x="18816" y="18458"/>
                  </a:cubicBezTo>
                  <a:cubicBezTo>
                    <a:pt x="18703" y="18486"/>
                    <a:pt x="18619" y="18262"/>
                    <a:pt x="18647" y="18205"/>
                  </a:cubicBezTo>
                  <a:close/>
                  <a:moveTo>
                    <a:pt x="18787" y="11015"/>
                  </a:moveTo>
                  <a:cubicBezTo>
                    <a:pt x="18872" y="11043"/>
                    <a:pt x="18872" y="11183"/>
                    <a:pt x="18844" y="11296"/>
                  </a:cubicBezTo>
                  <a:cubicBezTo>
                    <a:pt x="18816" y="11239"/>
                    <a:pt x="18759" y="11099"/>
                    <a:pt x="18787" y="11015"/>
                  </a:cubicBezTo>
                  <a:close/>
                  <a:moveTo>
                    <a:pt x="18844" y="12925"/>
                  </a:moveTo>
                  <a:cubicBezTo>
                    <a:pt x="18928" y="12925"/>
                    <a:pt x="18900" y="13009"/>
                    <a:pt x="18956" y="13037"/>
                  </a:cubicBezTo>
                  <a:cubicBezTo>
                    <a:pt x="18900" y="13093"/>
                    <a:pt x="18844" y="13009"/>
                    <a:pt x="18844" y="12925"/>
                  </a:cubicBezTo>
                  <a:close/>
                  <a:moveTo>
                    <a:pt x="18900" y="16576"/>
                  </a:moveTo>
                  <a:cubicBezTo>
                    <a:pt x="18956" y="16717"/>
                    <a:pt x="19097" y="16857"/>
                    <a:pt x="19069" y="17026"/>
                  </a:cubicBezTo>
                  <a:cubicBezTo>
                    <a:pt x="18956" y="16941"/>
                    <a:pt x="18872" y="16773"/>
                    <a:pt x="18900" y="16576"/>
                  </a:cubicBezTo>
                  <a:close/>
                  <a:moveTo>
                    <a:pt x="18900" y="14807"/>
                  </a:moveTo>
                  <a:cubicBezTo>
                    <a:pt x="18900" y="14807"/>
                    <a:pt x="18928" y="14807"/>
                    <a:pt x="18928" y="14807"/>
                  </a:cubicBezTo>
                  <a:cubicBezTo>
                    <a:pt x="18956" y="14835"/>
                    <a:pt x="18900" y="14835"/>
                    <a:pt x="18928" y="14891"/>
                  </a:cubicBezTo>
                  <a:cubicBezTo>
                    <a:pt x="18872" y="14891"/>
                    <a:pt x="18872" y="14835"/>
                    <a:pt x="18900" y="14807"/>
                  </a:cubicBezTo>
                  <a:close/>
                  <a:moveTo>
                    <a:pt x="18984" y="10818"/>
                  </a:moveTo>
                  <a:cubicBezTo>
                    <a:pt x="18900" y="10790"/>
                    <a:pt x="18928" y="10706"/>
                    <a:pt x="18956" y="10650"/>
                  </a:cubicBezTo>
                  <a:cubicBezTo>
                    <a:pt x="18984" y="10678"/>
                    <a:pt x="18956" y="10762"/>
                    <a:pt x="18984" y="10818"/>
                  </a:cubicBezTo>
                  <a:close/>
                  <a:moveTo>
                    <a:pt x="18928" y="18009"/>
                  </a:moveTo>
                  <a:cubicBezTo>
                    <a:pt x="19069" y="18065"/>
                    <a:pt x="19069" y="18346"/>
                    <a:pt x="19069" y="18571"/>
                  </a:cubicBezTo>
                  <a:cubicBezTo>
                    <a:pt x="18928" y="18402"/>
                    <a:pt x="18956" y="18205"/>
                    <a:pt x="18928" y="18009"/>
                  </a:cubicBezTo>
                  <a:close/>
                  <a:moveTo>
                    <a:pt x="19069" y="17756"/>
                  </a:moveTo>
                  <a:cubicBezTo>
                    <a:pt x="19012" y="17644"/>
                    <a:pt x="18984" y="17531"/>
                    <a:pt x="18928" y="17475"/>
                  </a:cubicBezTo>
                  <a:cubicBezTo>
                    <a:pt x="18928" y="17419"/>
                    <a:pt x="18956" y="17419"/>
                    <a:pt x="18956" y="17391"/>
                  </a:cubicBezTo>
                  <a:cubicBezTo>
                    <a:pt x="19069" y="17475"/>
                    <a:pt x="19069" y="17587"/>
                    <a:pt x="19069" y="17756"/>
                  </a:cubicBezTo>
                  <a:close/>
                  <a:moveTo>
                    <a:pt x="19012" y="5425"/>
                  </a:moveTo>
                  <a:cubicBezTo>
                    <a:pt x="19012" y="5425"/>
                    <a:pt x="19041" y="5425"/>
                    <a:pt x="19069" y="5425"/>
                  </a:cubicBezTo>
                  <a:cubicBezTo>
                    <a:pt x="19069" y="5453"/>
                    <a:pt x="19069" y="5481"/>
                    <a:pt x="19069" y="5509"/>
                  </a:cubicBezTo>
                  <a:cubicBezTo>
                    <a:pt x="18984" y="5509"/>
                    <a:pt x="18956" y="5453"/>
                    <a:pt x="19012" y="5425"/>
                  </a:cubicBezTo>
                  <a:close/>
                  <a:moveTo>
                    <a:pt x="18956" y="5987"/>
                  </a:moveTo>
                  <a:cubicBezTo>
                    <a:pt x="18956" y="6015"/>
                    <a:pt x="18928" y="6015"/>
                    <a:pt x="18928" y="6043"/>
                  </a:cubicBezTo>
                  <a:cubicBezTo>
                    <a:pt x="18900" y="6043"/>
                    <a:pt x="18872" y="6015"/>
                    <a:pt x="18900" y="5959"/>
                  </a:cubicBezTo>
                  <a:cubicBezTo>
                    <a:pt x="18928" y="5959"/>
                    <a:pt x="18928" y="5987"/>
                    <a:pt x="18956" y="5987"/>
                  </a:cubicBezTo>
                  <a:close/>
                  <a:moveTo>
                    <a:pt x="18928" y="6352"/>
                  </a:moveTo>
                  <a:cubicBezTo>
                    <a:pt x="18928" y="6380"/>
                    <a:pt x="18984" y="6436"/>
                    <a:pt x="18956" y="6464"/>
                  </a:cubicBezTo>
                  <a:cubicBezTo>
                    <a:pt x="18928" y="6436"/>
                    <a:pt x="18900" y="6408"/>
                    <a:pt x="18900" y="6352"/>
                  </a:cubicBezTo>
                  <a:cubicBezTo>
                    <a:pt x="18900" y="6352"/>
                    <a:pt x="18928" y="6352"/>
                    <a:pt x="18928" y="6352"/>
                  </a:cubicBezTo>
                  <a:close/>
                  <a:moveTo>
                    <a:pt x="18900" y="6717"/>
                  </a:moveTo>
                  <a:cubicBezTo>
                    <a:pt x="18956" y="6745"/>
                    <a:pt x="18928" y="6801"/>
                    <a:pt x="18956" y="6858"/>
                  </a:cubicBezTo>
                  <a:cubicBezTo>
                    <a:pt x="18900" y="6830"/>
                    <a:pt x="18844" y="6745"/>
                    <a:pt x="18900" y="6717"/>
                  </a:cubicBezTo>
                  <a:close/>
                  <a:moveTo>
                    <a:pt x="18816" y="3543"/>
                  </a:moveTo>
                  <a:cubicBezTo>
                    <a:pt x="18759" y="3487"/>
                    <a:pt x="18759" y="3375"/>
                    <a:pt x="18675" y="3347"/>
                  </a:cubicBezTo>
                  <a:cubicBezTo>
                    <a:pt x="18675" y="3290"/>
                    <a:pt x="18703" y="3262"/>
                    <a:pt x="18759" y="3262"/>
                  </a:cubicBezTo>
                  <a:cubicBezTo>
                    <a:pt x="18787" y="3347"/>
                    <a:pt x="18844" y="3403"/>
                    <a:pt x="18872" y="3459"/>
                  </a:cubicBezTo>
                  <a:cubicBezTo>
                    <a:pt x="18872" y="3487"/>
                    <a:pt x="18816" y="3487"/>
                    <a:pt x="18816" y="3543"/>
                  </a:cubicBezTo>
                  <a:close/>
                  <a:moveTo>
                    <a:pt x="18844" y="1212"/>
                  </a:moveTo>
                  <a:cubicBezTo>
                    <a:pt x="18787" y="1184"/>
                    <a:pt x="18787" y="1156"/>
                    <a:pt x="18759" y="1128"/>
                  </a:cubicBezTo>
                  <a:cubicBezTo>
                    <a:pt x="18787" y="1071"/>
                    <a:pt x="18844" y="1156"/>
                    <a:pt x="18844" y="1212"/>
                  </a:cubicBezTo>
                  <a:close/>
                  <a:moveTo>
                    <a:pt x="18759" y="482"/>
                  </a:moveTo>
                  <a:cubicBezTo>
                    <a:pt x="18787" y="594"/>
                    <a:pt x="18534" y="650"/>
                    <a:pt x="18506" y="622"/>
                  </a:cubicBezTo>
                  <a:cubicBezTo>
                    <a:pt x="18422" y="762"/>
                    <a:pt x="18281" y="791"/>
                    <a:pt x="18084" y="791"/>
                  </a:cubicBezTo>
                  <a:cubicBezTo>
                    <a:pt x="18056" y="706"/>
                    <a:pt x="17972" y="678"/>
                    <a:pt x="17916" y="622"/>
                  </a:cubicBezTo>
                  <a:cubicBezTo>
                    <a:pt x="17859" y="678"/>
                    <a:pt x="17719" y="762"/>
                    <a:pt x="17606" y="706"/>
                  </a:cubicBezTo>
                  <a:cubicBezTo>
                    <a:pt x="17916" y="482"/>
                    <a:pt x="18337" y="510"/>
                    <a:pt x="18759" y="482"/>
                  </a:cubicBezTo>
                  <a:close/>
                  <a:moveTo>
                    <a:pt x="17606" y="847"/>
                  </a:moveTo>
                  <a:cubicBezTo>
                    <a:pt x="17578" y="931"/>
                    <a:pt x="17550" y="847"/>
                    <a:pt x="17494" y="819"/>
                  </a:cubicBezTo>
                  <a:cubicBezTo>
                    <a:pt x="17522" y="791"/>
                    <a:pt x="17578" y="847"/>
                    <a:pt x="17606" y="847"/>
                  </a:cubicBezTo>
                  <a:close/>
                  <a:moveTo>
                    <a:pt x="17466" y="1493"/>
                  </a:moveTo>
                  <a:cubicBezTo>
                    <a:pt x="17409" y="1465"/>
                    <a:pt x="17381" y="1437"/>
                    <a:pt x="17381" y="1380"/>
                  </a:cubicBezTo>
                  <a:cubicBezTo>
                    <a:pt x="17438" y="1380"/>
                    <a:pt x="17409" y="1352"/>
                    <a:pt x="17438" y="1324"/>
                  </a:cubicBezTo>
                  <a:cubicBezTo>
                    <a:pt x="17522" y="1352"/>
                    <a:pt x="17522" y="1465"/>
                    <a:pt x="17466" y="1493"/>
                  </a:cubicBezTo>
                  <a:close/>
                  <a:moveTo>
                    <a:pt x="17466" y="1015"/>
                  </a:moveTo>
                  <a:cubicBezTo>
                    <a:pt x="17438" y="1015"/>
                    <a:pt x="17409" y="1015"/>
                    <a:pt x="17409" y="1043"/>
                  </a:cubicBezTo>
                  <a:cubicBezTo>
                    <a:pt x="17325" y="1043"/>
                    <a:pt x="17325" y="959"/>
                    <a:pt x="17269" y="931"/>
                  </a:cubicBezTo>
                  <a:cubicBezTo>
                    <a:pt x="17325" y="791"/>
                    <a:pt x="17438" y="903"/>
                    <a:pt x="17466" y="1015"/>
                  </a:cubicBezTo>
                  <a:close/>
                  <a:moveTo>
                    <a:pt x="17297" y="1156"/>
                  </a:moveTo>
                  <a:cubicBezTo>
                    <a:pt x="17269" y="1184"/>
                    <a:pt x="17269" y="1184"/>
                    <a:pt x="17269" y="1212"/>
                  </a:cubicBezTo>
                  <a:cubicBezTo>
                    <a:pt x="17184" y="1156"/>
                    <a:pt x="17156" y="1156"/>
                    <a:pt x="17184" y="1043"/>
                  </a:cubicBezTo>
                  <a:cubicBezTo>
                    <a:pt x="17269" y="1043"/>
                    <a:pt x="17269" y="1100"/>
                    <a:pt x="17297" y="1156"/>
                  </a:cubicBezTo>
                  <a:close/>
                  <a:moveTo>
                    <a:pt x="17044" y="566"/>
                  </a:moveTo>
                  <a:cubicBezTo>
                    <a:pt x="17100" y="594"/>
                    <a:pt x="17156" y="650"/>
                    <a:pt x="17212" y="650"/>
                  </a:cubicBezTo>
                  <a:cubicBezTo>
                    <a:pt x="17156" y="734"/>
                    <a:pt x="17044" y="762"/>
                    <a:pt x="17016" y="650"/>
                  </a:cubicBezTo>
                  <a:cubicBezTo>
                    <a:pt x="16987" y="622"/>
                    <a:pt x="17044" y="622"/>
                    <a:pt x="17044" y="566"/>
                  </a:cubicBezTo>
                  <a:close/>
                  <a:moveTo>
                    <a:pt x="17044" y="1577"/>
                  </a:moveTo>
                  <a:cubicBezTo>
                    <a:pt x="17044" y="1605"/>
                    <a:pt x="17016" y="1661"/>
                    <a:pt x="16987" y="1661"/>
                  </a:cubicBezTo>
                  <a:cubicBezTo>
                    <a:pt x="16903" y="1633"/>
                    <a:pt x="16903" y="1521"/>
                    <a:pt x="16847" y="1493"/>
                  </a:cubicBezTo>
                  <a:cubicBezTo>
                    <a:pt x="16875" y="1409"/>
                    <a:pt x="16903" y="1380"/>
                    <a:pt x="16959" y="1352"/>
                  </a:cubicBezTo>
                  <a:cubicBezTo>
                    <a:pt x="16987" y="1380"/>
                    <a:pt x="16987" y="1409"/>
                    <a:pt x="17016" y="1465"/>
                  </a:cubicBezTo>
                  <a:cubicBezTo>
                    <a:pt x="16987" y="1493"/>
                    <a:pt x="16959" y="1521"/>
                    <a:pt x="16931" y="1577"/>
                  </a:cubicBezTo>
                  <a:cubicBezTo>
                    <a:pt x="16959" y="1577"/>
                    <a:pt x="17016" y="1577"/>
                    <a:pt x="17044" y="1577"/>
                  </a:cubicBezTo>
                  <a:close/>
                  <a:moveTo>
                    <a:pt x="16875" y="903"/>
                  </a:moveTo>
                  <a:cubicBezTo>
                    <a:pt x="16875" y="903"/>
                    <a:pt x="16903" y="903"/>
                    <a:pt x="16931" y="903"/>
                  </a:cubicBezTo>
                  <a:cubicBezTo>
                    <a:pt x="16931" y="959"/>
                    <a:pt x="16987" y="931"/>
                    <a:pt x="16959" y="987"/>
                  </a:cubicBezTo>
                  <a:cubicBezTo>
                    <a:pt x="16931" y="959"/>
                    <a:pt x="16903" y="931"/>
                    <a:pt x="16875" y="903"/>
                  </a:cubicBezTo>
                  <a:close/>
                  <a:moveTo>
                    <a:pt x="16959" y="510"/>
                  </a:moveTo>
                  <a:cubicBezTo>
                    <a:pt x="16903" y="510"/>
                    <a:pt x="16931" y="538"/>
                    <a:pt x="16875" y="538"/>
                  </a:cubicBezTo>
                  <a:cubicBezTo>
                    <a:pt x="16791" y="510"/>
                    <a:pt x="16791" y="369"/>
                    <a:pt x="16678" y="341"/>
                  </a:cubicBezTo>
                  <a:cubicBezTo>
                    <a:pt x="16734" y="313"/>
                    <a:pt x="16931" y="425"/>
                    <a:pt x="16959" y="510"/>
                  </a:cubicBezTo>
                  <a:close/>
                  <a:moveTo>
                    <a:pt x="16594" y="454"/>
                  </a:moveTo>
                  <a:cubicBezTo>
                    <a:pt x="16678" y="482"/>
                    <a:pt x="16678" y="566"/>
                    <a:pt x="16734" y="622"/>
                  </a:cubicBezTo>
                  <a:cubicBezTo>
                    <a:pt x="16734" y="678"/>
                    <a:pt x="16678" y="650"/>
                    <a:pt x="16678" y="706"/>
                  </a:cubicBezTo>
                  <a:cubicBezTo>
                    <a:pt x="16594" y="678"/>
                    <a:pt x="16594" y="566"/>
                    <a:pt x="16509" y="538"/>
                  </a:cubicBezTo>
                  <a:cubicBezTo>
                    <a:pt x="16538" y="510"/>
                    <a:pt x="16594" y="482"/>
                    <a:pt x="16594" y="454"/>
                  </a:cubicBezTo>
                  <a:close/>
                  <a:moveTo>
                    <a:pt x="16509" y="341"/>
                  </a:moveTo>
                  <a:cubicBezTo>
                    <a:pt x="16481" y="369"/>
                    <a:pt x="16481" y="397"/>
                    <a:pt x="16453" y="425"/>
                  </a:cubicBezTo>
                  <a:cubicBezTo>
                    <a:pt x="16397" y="397"/>
                    <a:pt x="16397" y="341"/>
                    <a:pt x="16369" y="285"/>
                  </a:cubicBezTo>
                  <a:cubicBezTo>
                    <a:pt x="16425" y="313"/>
                    <a:pt x="16453" y="313"/>
                    <a:pt x="16509" y="341"/>
                  </a:cubicBezTo>
                  <a:close/>
                  <a:moveTo>
                    <a:pt x="16200" y="313"/>
                  </a:moveTo>
                  <a:cubicBezTo>
                    <a:pt x="16200" y="313"/>
                    <a:pt x="16228" y="313"/>
                    <a:pt x="16256" y="313"/>
                  </a:cubicBezTo>
                  <a:cubicBezTo>
                    <a:pt x="16256" y="369"/>
                    <a:pt x="16284" y="454"/>
                    <a:pt x="16341" y="482"/>
                  </a:cubicBezTo>
                  <a:cubicBezTo>
                    <a:pt x="16312" y="538"/>
                    <a:pt x="16312" y="594"/>
                    <a:pt x="16256" y="594"/>
                  </a:cubicBezTo>
                  <a:cubicBezTo>
                    <a:pt x="16200" y="510"/>
                    <a:pt x="16144" y="425"/>
                    <a:pt x="16200" y="313"/>
                  </a:cubicBezTo>
                  <a:close/>
                  <a:moveTo>
                    <a:pt x="16284" y="1296"/>
                  </a:moveTo>
                  <a:cubicBezTo>
                    <a:pt x="16256" y="1380"/>
                    <a:pt x="16200" y="1437"/>
                    <a:pt x="16172" y="1493"/>
                  </a:cubicBezTo>
                  <a:cubicBezTo>
                    <a:pt x="16087" y="1437"/>
                    <a:pt x="16087" y="1324"/>
                    <a:pt x="16003" y="1240"/>
                  </a:cubicBezTo>
                  <a:cubicBezTo>
                    <a:pt x="16059" y="1184"/>
                    <a:pt x="16116" y="1128"/>
                    <a:pt x="16144" y="1071"/>
                  </a:cubicBezTo>
                  <a:cubicBezTo>
                    <a:pt x="16228" y="1100"/>
                    <a:pt x="16228" y="1240"/>
                    <a:pt x="16284" y="1296"/>
                  </a:cubicBezTo>
                  <a:close/>
                  <a:moveTo>
                    <a:pt x="16144" y="734"/>
                  </a:moveTo>
                  <a:cubicBezTo>
                    <a:pt x="16031" y="819"/>
                    <a:pt x="15947" y="959"/>
                    <a:pt x="15806" y="1043"/>
                  </a:cubicBezTo>
                  <a:cubicBezTo>
                    <a:pt x="15806" y="959"/>
                    <a:pt x="15806" y="903"/>
                    <a:pt x="15750" y="903"/>
                  </a:cubicBezTo>
                  <a:cubicBezTo>
                    <a:pt x="15806" y="791"/>
                    <a:pt x="15919" y="594"/>
                    <a:pt x="16087" y="482"/>
                  </a:cubicBezTo>
                  <a:cubicBezTo>
                    <a:pt x="16087" y="594"/>
                    <a:pt x="16116" y="650"/>
                    <a:pt x="16144" y="734"/>
                  </a:cubicBezTo>
                  <a:close/>
                  <a:moveTo>
                    <a:pt x="15975" y="201"/>
                  </a:moveTo>
                  <a:cubicBezTo>
                    <a:pt x="15947" y="257"/>
                    <a:pt x="15834" y="285"/>
                    <a:pt x="15750" y="285"/>
                  </a:cubicBezTo>
                  <a:cubicBezTo>
                    <a:pt x="15778" y="229"/>
                    <a:pt x="15891" y="229"/>
                    <a:pt x="15975" y="201"/>
                  </a:cubicBezTo>
                  <a:close/>
                  <a:moveTo>
                    <a:pt x="15722" y="425"/>
                  </a:moveTo>
                  <a:cubicBezTo>
                    <a:pt x="15778" y="454"/>
                    <a:pt x="15778" y="397"/>
                    <a:pt x="15834" y="397"/>
                  </a:cubicBezTo>
                  <a:cubicBezTo>
                    <a:pt x="15806" y="454"/>
                    <a:pt x="15750" y="482"/>
                    <a:pt x="15722" y="538"/>
                  </a:cubicBezTo>
                  <a:cubicBezTo>
                    <a:pt x="15666" y="510"/>
                    <a:pt x="15722" y="482"/>
                    <a:pt x="15722" y="425"/>
                  </a:cubicBezTo>
                  <a:close/>
                  <a:moveTo>
                    <a:pt x="15694" y="1296"/>
                  </a:moveTo>
                  <a:cubicBezTo>
                    <a:pt x="15722" y="1296"/>
                    <a:pt x="15750" y="1324"/>
                    <a:pt x="15750" y="1352"/>
                  </a:cubicBezTo>
                  <a:cubicBezTo>
                    <a:pt x="15750" y="1409"/>
                    <a:pt x="15722" y="1437"/>
                    <a:pt x="15666" y="1465"/>
                  </a:cubicBezTo>
                  <a:cubicBezTo>
                    <a:pt x="15666" y="1380"/>
                    <a:pt x="15666" y="1352"/>
                    <a:pt x="15694" y="1296"/>
                  </a:cubicBezTo>
                  <a:close/>
                  <a:moveTo>
                    <a:pt x="15581" y="1437"/>
                  </a:moveTo>
                  <a:cubicBezTo>
                    <a:pt x="15553" y="1493"/>
                    <a:pt x="15581" y="1521"/>
                    <a:pt x="15553" y="1549"/>
                  </a:cubicBezTo>
                  <a:cubicBezTo>
                    <a:pt x="15553" y="1549"/>
                    <a:pt x="15525" y="1549"/>
                    <a:pt x="15497" y="1549"/>
                  </a:cubicBezTo>
                  <a:cubicBezTo>
                    <a:pt x="15497" y="1521"/>
                    <a:pt x="15525" y="1437"/>
                    <a:pt x="15581" y="1437"/>
                  </a:cubicBezTo>
                  <a:close/>
                  <a:moveTo>
                    <a:pt x="15553" y="2026"/>
                  </a:moveTo>
                  <a:cubicBezTo>
                    <a:pt x="15581" y="2083"/>
                    <a:pt x="15581" y="2167"/>
                    <a:pt x="15581" y="2223"/>
                  </a:cubicBezTo>
                  <a:cubicBezTo>
                    <a:pt x="15553" y="2195"/>
                    <a:pt x="15553" y="2139"/>
                    <a:pt x="15497" y="2111"/>
                  </a:cubicBezTo>
                  <a:cubicBezTo>
                    <a:pt x="15497" y="2055"/>
                    <a:pt x="15553" y="2055"/>
                    <a:pt x="15553" y="2026"/>
                  </a:cubicBezTo>
                  <a:close/>
                  <a:moveTo>
                    <a:pt x="15441" y="2476"/>
                  </a:moveTo>
                  <a:cubicBezTo>
                    <a:pt x="15441" y="2504"/>
                    <a:pt x="15441" y="2532"/>
                    <a:pt x="15441" y="2532"/>
                  </a:cubicBezTo>
                  <a:cubicBezTo>
                    <a:pt x="15384" y="2560"/>
                    <a:pt x="15384" y="2476"/>
                    <a:pt x="15441" y="2476"/>
                  </a:cubicBezTo>
                  <a:close/>
                  <a:moveTo>
                    <a:pt x="15413" y="2588"/>
                  </a:moveTo>
                  <a:cubicBezTo>
                    <a:pt x="15469" y="2560"/>
                    <a:pt x="15469" y="2644"/>
                    <a:pt x="15441" y="2672"/>
                  </a:cubicBezTo>
                  <a:cubicBezTo>
                    <a:pt x="15413" y="2644"/>
                    <a:pt x="15413" y="2616"/>
                    <a:pt x="15413" y="2588"/>
                  </a:cubicBezTo>
                  <a:close/>
                  <a:moveTo>
                    <a:pt x="15525" y="3543"/>
                  </a:moveTo>
                  <a:cubicBezTo>
                    <a:pt x="15441" y="3347"/>
                    <a:pt x="15441" y="2981"/>
                    <a:pt x="15441" y="2785"/>
                  </a:cubicBezTo>
                  <a:cubicBezTo>
                    <a:pt x="15497" y="3010"/>
                    <a:pt x="15525" y="3290"/>
                    <a:pt x="15525" y="3543"/>
                  </a:cubicBezTo>
                  <a:close/>
                  <a:moveTo>
                    <a:pt x="15469" y="4330"/>
                  </a:moveTo>
                  <a:cubicBezTo>
                    <a:pt x="15469" y="4330"/>
                    <a:pt x="15497" y="4330"/>
                    <a:pt x="15497" y="4330"/>
                  </a:cubicBezTo>
                  <a:cubicBezTo>
                    <a:pt x="15525" y="4414"/>
                    <a:pt x="15581" y="4751"/>
                    <a:pt x="15497" y="4891"/>
                  </a:cubicBezTo>
                  <a:cubicBezTo>
                    <a:pt x="15638" y="5088"/>
                    <a:pt x="15553" y="5481"/>
                    <a:pt x="15638" y="5706"/>
                  </a:cubicBezTo>
                  <a:cubicBezTo>
                    <a:pt x="15609" y="5818"/>
                    <a:pt x="15553" y="5903"/>
                    <a:pt x="15469" y="5959"/>
                  </a:cubicBezTo>
                  <a:cubicBezTo>
                    <a:pt x="15469" y="5369"/>
                    <a:pt x="15441" y="4891"/>
                    <a:pt x="15469" y="4330"/>
                  </a:cubicBezTo>
                  <a:close/>
                  <a:moveTo>
                    <a:pt x="15469" y="6071"/>
                  </a:moveTo>
                  <a:cubicBezTo>
                    <a:pt x="15525" y="6127"/>
                    <a:pt x="15581" y="6071"/>
                    <a:pt x="15609" y="6043"/>
                  </a:cubicBezTo>
                  <a:cubicBezTo>
                    <a:pt x="15638" y="6071"/>
                    <a:pt x="15609" y="6184"/>
                    <a:pt x="15638" y="6212"/>
                  </a:cubicBezTo>
                  <a:cubicBezTo>
                    <a:pt x="15609" y="6212"/>
                    <a:pt x="15581" y="6212"/>
                    <a:pt x="15553" y="6212"/>
                  </a:cubicBezTo>
                  <a:cubicBezTo>
                    <a:pt x="15553" y="6296"/>
                    <a:pt x="15609" y="6324"/>
                    <a:pt x="15638" y="6380"/>
                  </a:cubicBezTo>
                  <a:cubicBezTo>
                    <a:pt x="15525" y="6408"/>
                    <a:pt x="15581" y="6549"/>
                    <a:pt x="15469" y="6577"/>
                  </a:cubicBezTo>
                  <a:cubicBezTo>
                    <a:pt x="15497" y="6408"/>
                    <a:pt x="15469" y="6296"/>
                    <a:pt x="15469" y="6071"/>
                  </a:cubicBezTo>
                  <a:close/>
                  <a:moveTo>
                    <a:pt x="15469" y="6801"/>
                  </a:moveTo>
                  <a:cubicBezTo>
                    <a:pt x="15553" y="6773"/>
                    <a:pt x="15609" y="6717"/>
                    <a:pt x="15666" y="6661"/>
                  </a:cubicBezTo>
                  <a:cubicBezTo>
                    <a:pt x="15750" y="6886"/>
                    <a:pt x="15609" y="7110"/>
                    <a:pt x="15497" y="7167"/>
                  </a:cubicBezTo>
                  <a:cubicBezTo>
                    <a:pt x="15469" y="6998"/>
                    <a:pt x="15497" y="6942"/>
                    <a:pt x="15469" y="6801"/>
                  </a:cubicBezTo>
                  <a:close/>
                  <a:moveTo>
                    <a:pt x="15525" y="7897"/>
                  </a:moveTo>
                  <a:cubicBezTo>
                    <a:pt x="15469" y="7672"/>
                    <a:pt x="15553" y="7419"/>
                    <a:pt x="15722" y="7307"/>
                  </a:cubicBezTo>
                  <a:cubicBezTo>
                    <a:pt x="15778" y="7391"/>
                    <a:pt x="15750" y="7532"/>
                    <a:pt x="15778" y="7672"/>
                  </a:cubicBezTo>
                  <a:cubicBezTo>
                    <a:pt x="15694" y="7700"/>
                    <a:pt x="15553" y="7756"/>
                    <a:pt x="15638" y="7841"/>
                  </a:cubicBezTo>
                  <a:cubicBezTo>
                    <a:pt x="15609" y="7869"/>
                    <a:pt x="15581" y="7869"/>
                    <a:pt x="15525" y="7897"/>
                  </a:cubicBezTo>
                  <a:close/>
                  <a:moveTo>
                    <a:pt x="15525" y="16661"/>
                  </a:moveTo>
                  <a:cubicBezTo>
                    <a:pt x="15581" y="16717"/>
                    <a:pt x="15638" y="16829"/>
                    <a:pt x="15581" y="16913"/>
                  </a:cubicBezTo>
                  <a:cubicBezTo>
                    <a:pt x="15638" y="16969"/>
                    <a:pt x="15694" y="17082"/>
                    <a:pt x="15638" y="17194"/>
                  </a:cubicBezTo>
                  <a:cubicBezTo>
                    <a:pt x="15525" y="17054"/>
                    <a:pt x="15441" y="16857"/>
                    <a:pt x="15525" y="16661"/>
                  </a:cubicBezTo>
                  <a:close/>
                  <a:moveTo>
                    <a:pt x="15469" y="17194"/>
                  </a:moveTo>
                  <a:cubicBezTo>
                    <a:pt x="15525" y="17222"/>
                    <a:pt x="15553" y="17307"/>
                    <a:pt x="15581" y="17363"/>
                  </a:cubicBezTo>
                  <a:cubicBezTo>
                    <a:pt x="15609" y="17419"/>
                    <a:pt x="15553" y="17419"/>
                    <a:pt x="15553" y="17503"/>
                  </a:cubicBezTo>
                  <a:cubicBezTo>
                    <a:pt x="15469" y="17447"/>
                    <a:pt x="15525" y="17335"/>
                    <a:pt x="15469" y="17278"/>
                  </a:cubicBezTo>
                  <a:cubicBezTo>
                    <a:pt x="15469" y="17222"/>
                    <a:pt x="15497" y="17250"/>
                    <a:pt x="15469" y="17194"/>
                  </a:cubicBezTo>
                  <a:close/>
                  <a:moveTo>
                    <a:pt x="15469" y="17559"/>
                  </a:moveTo>
                  <a:cubicBezTo>
                    <a:pt x="15525" y="17559"/>
                    <a:pt x="15469" y="17644"/>
                    <a:pt x="15525" y="17672"/>
                  </a:cubicBezTo>
                  <a:cubicBezTo>
                    <a:pt x="15469" y="17700"/>
                    <a:pt x="15413" y="17616"/>
                    <a:pt x="15469" y="17559"/>
                  </a:cubicBezTo>
                  <a:close/>
                  <a:moveTo>
                    <a:pt x="15497" y="18262"/>
                  </a:moveTo>
                  <a:cubicBezTo>
                    <a:pt x="15497" y="18346"/>
                    <a:pt x="15666" y="18346"/>
                    <a:pt x="15581" y="18458"/>
                  </a:cubicBezTo>
                  <a:cubicBezTo>
                    <a:pt x="15413" y="18290"/>
                    <a:pt x="15441" y="18065"/>
                    <a:pt x="15413" y="17896"/>
                  </a:cubicBezTo>
                  <a:cubicBezTo>
                    <a:pt x="15469" y="17925"/>
                    <a:pt x="15581" y="18149"/>
                    <a:pt x="15497" y="18262"/>
                  </a:cubicBezTo>
                  <a:close/>
                  <a:moveTo>
                    <a:pt x="15159" y="19891"/>
                  </a:moveTo>
                  <a:cubicBezTo>
                    <a:pt x="15131" y="19919"/>
                    <a:pt x="15103" y="19919"/>
                    <a:pt x="15047" y="19919"/>
                  </a:cubicBezTo>
                  <a:cubicBezTo>
                    <a:pt x="15019" y="19891"/>
                    <a:pt x="14991" y="19835"/>
                    <a:pt x="14962" y="19778"/>
                  </a:cubicBezTo>
                  <a:cubicBezTo>
                    <a:pt x="15019" y="19750"/>
                    <a:pt x="15103" y="19863"/>
                    <a:pt x="15159" y="19891"/>
                  </a:cubicBezTo>
                  <a:close/>
                  <a:moveTo>
                    <a:pt x="15103" y="20368"/>
                  </a:moveTo>
                  <a:cubicBezTo>
                    <a:pt x="15103" y="20284"/>
                    <a:pt x="15047" y="20228"/>
                    <a:pt x="15047" y="20172"/>
                  </a:cubicBezTo>
                  <a:cubicBezTo>
                    <a:pt x="15131" y="20200"/>
                    <a:pt x="15159" y="20284"/>
                    <a:pt x="15216" y="20340"/>
                  </a:cubicBezTo>
                  <a:cubicBezTo>
                    <a:pt x="15216" y="20368"/>
                    <a:pt x="15131" y="20340"/>
                    <a:pt x="15103" y="20368"/>
                  </a:cubicBezTo>
                  <a:close/>
                  <a:moveTo>
                    <a:pt x="15187" y="20003"/>
                  </a:moveTo>
                  <a:cubicBezTo>
                    <a:pt x="15272" y="20031"/>
                    <a:pt x="15300" y="20143"/>
                    <a:pt x="15300" y="20256"/>
                  </a:cubicBezTo>
                  <a:cubicBezTo>
                    <a:pt x="15272" y="20172"/>
                    <a:pt x="15075" y="20087"/>
                    <a:pt x="15187" y="20003"/>
                  </a:cubicBezTo>
                  <a:close/>
                  <a:moveTo>
                    <a:pt x="15328" y="19750"/>
                  </a:moveTo>
                  <a:cubicBezTo>
                    <a:pt x="15272" y="19750"/>
                    <a:pt x="15244" y="19694"/>
                    <a:pt x="15244" y="19610"/>
                  </a:cubicBezTo>
                  <a:cubicBezTo>
                    <a:pt x="15300" y="19610"/>
                    <a:pt x="15328" y="19554"/>
                    <a:pt x="15384" y="19610"/>
                  </a:cubicBezTo>
                  <a:cubicBezTo>
                    <a:pt x="15384" y="19666"/>
                    <a:pt x="15356" y="19722"/>
                    <a:pt x="15328" y="19750"/>
                  </a:cubicBezTo>
                  <a:close/>
                  <a:moveTo>
                    <a:pt x="15469" y="19919"/>
                  </a:moveTo>
                  <a:cubicBezTo>
                    <a:pt x="15413" y="19919"/>
                    <a:pt x="15384" y="19891"/>
                    <a:pt x="15384" y="19835"/>
                  </a:cubicBezTo>
                  <a:cubicBezTo>
                    <a:pt x="15413" y="19863"/>
                    <a:pt x="15469" y="19835"/>
                    <a:pt x="15469" y="19919"/>
                  </a:cubicBezTo>
                  <a:close/>
                  <a:moveTo>
                    <a:pt x="15413" y="19217"/>
                  </a:moveTo>
                  <a:cubicBezTo>
                    <a:pt x="15441" y="19217"/>
                    <a:pt x="15469" y="19217"/>
                    <a:pt x="15469" y="19217"/>
                  </a:cubicBezTo>
                  <a:cubicBezTo>
                    <a:pt x="15469" y="19273"/>
                    <a:pt x="15497" y="19301"/>
                    <a:pt x="15497" y="19357"/>
                  </a:cubicBezTo>
                  <a:cubicBezTo>
                    <a:pt x="15441" y="19329"/>
                    <a:pt x="15413" y="19301"/>
                    <a:pt x="15413" y="19217"/>
                  </a:cubicBezTo>
                  <a:close/>
                  <a:moveTo>
                    <a:pt x="15525" y="20340"/>
                  </a:moveTo>
                  <a:cubicBezTo>
                    <a:pt x="15469" y="20340"/>
                    <a:pt x="15497" y="20256"/>
                    <a:pt x="15497" y="20228"/>
                  </a:cubicBezTo>
                  <a:cubicBezTo>
                    <a:pt x="15553" y="20228"/>
                    <a:pt x="15553" y="20312"/>
                    <a:pt x="15525" y="20340"/>
                  </a:cubicBezTo>
                  <a:close/>
                  <a:moveTo>
                    <a:pt x="15469" y="18823"/>
                  </a:moveTo>
                  <a:cubicBezTo>
                    <a:pt x="15469" y="18823"/>
                    <a:pt x="15497" y="18823"/>
                    <a:pt x="15497" y="18823"/>
                  </a:cubicBezTo>
                  <a:cubicBezTo>
                    <a:pt x="15497" y="18936"/>
                    <a:pt x="15581" y="18936"/>
                    <a:pt x="15581" y="19020"/>
                  </a:cubicBezTo>
                  <a:cubicBezTo>
                    <a:pt x="15525" y="18964"/>
                    <a:pt x="15469" y="18936"/>
                    <a:pt x="15469" y="18823"/>
                  </a:cubicBezTo>
                  <a:close/>
                  <a:moveTo>
                    <a:pt x="15609" y="19891"/>
                  </a:moveTo>
                  <a:cubicBezTo>
                    <a:pt x="15638" y="19919"/>
                    <a:pt x="15694" y="19947"/>
                    <a:pt x="15666" y="20031"/>
                  </a:cubicBezTo>
                  <a:cubicBezTo>
                    <a:pt x="15609" y="20003"/>
                    <a:pt x="15638" y="19947"/>
                    <a:pt x="15609" y="19891"/>
                  </a:cubicBezTo>
                  <a:close/>
                  <a:moveTo>
                    <a:pt x="15666" y="18964"/>
                  </a:moveTo>
                  <a:cubicBezTo>
                    <a:pt x="15609" y="18908"/>
                    <a:pt x="15553" y="18823"/>
                    <a:pt x="15609" y="18739"/>
                  </a:cubicBezTo>
                  <a:cubicBezTo>
                    <a:pt x="15666" y="18795"/>
                    <a:pt x="15722" y="18908"/>
                    <a:pt x="15666" y="18964"/>
                  </a:cubicBezTo>
                  <a:close/>
                  <a:moveTo>
                    <a:pt x="15666" y="17812"/>
                  </a:moveTo>
                  <a:cubicBezTo>
                    <a:pt x="15694" y="17728"/>
                    <a:pt x="15609" y="17756"/>
                    <a:pt x="15609" y="17672"/>
                  </a:cubicBezTo>
                  <a:cubicBezTo>
                    <a:pt x="15609" y="17616"/>
                    <a:pt x="15666" y="17587"/>
                    <a:pt x="15666" y="17531"/>
                  </a:cubicBezTo>
                  <a:cubicBezTo>
                    <a:pt x="15778" y="17587"/>
                    <a:pt x="15778" y="17784"/>
                    <a:pt x="15666" y="17812"/>
                  </a:cubicBezTo>
                  <a:close/>
                  <a:moveTo>
                    <a:pt x="15750" y="19020"/>
                  </a:moveTo>
                  <a:cubicBezTo>
                    <a:pt x="15862" y="19048"/>
                    <a:pt x="15834" y="19188"/>
                    <a:pt x="15750" y="19217"/>
                  </a:cubicBezTo>
                  <a:cubicBezTo>
                    <a:pt x="15722" y="19104"/>
                    <a:pt x="15722" y="19076"/>
                    <a:pt x="15750" y="19020"/>
                  </a:cubicBezTo>
                  <a:close/>
                  <a:moveTo>
                    <a:pt x="15750" y="19694"/>
                  </a:moveTo>
                  <a:cubicBezTo>
                    <a:pt x="15778" y="19638"/>
                    <a:pt x="15722" y="19610"/>
                    <a:pt x="15750" y="19554"/>
                  </a:cubicBezTo>
                  <a:cubicBezTo>
                    <a:pt x="15778" y="19610"/>
                    <a:pt x="15834" y="19638"/>
                    <a:pt x="15834" y="19694"/>
                  </a:cubicBezTo>
                  <a:cubicBezTo>
                    <a:pt x="15834" y="19694"/>
                    <a:pt x="15806" y="19722"/>
                    <a:pt x="15806" y="19750"/>
                  </a:cubicBezTo>
                  <a:cubicBezTo>
                    <a:pt x="15778" y="19722"/>
                    <a:pt x="15806" y="19666"/>
                    <a:pt x="15750" y="19694"/>
                  </a:cubicBezTo>
                  <a:close/>
                  <a:moveTo>
                    <a:pt x="15834" y="20368"/>
                  </a:moveTo>
                  <a:cubicBezTo>
                    <a:pt x="15834" y="20312"/>
                    <a:pt x="15778" y="20284"/>
                    <a:pt x="15778" y="20228"/>
                  </a:cubicBezTo>
                  <a:cubicBezTo>
                    <a:pt x="15778" y="20228"/>
                    <a:pt x="15806" y="20200"/>
                    <a:pt x="15806" y="20200"/>
                  </a:cubicBezTo>
                  <a:cubicBezTo>
                    <a:pt x="15862" y="20228"/>
                    <a:pt x="15891" y="20312"/>
                    <a:pt x="15919" y="20368"/>
                  </a:cubicBezTo>
                  <a:cubicBezTo>
                    <a:pt x="15891" y="20368"/>
                    <a:pt x="15862" y="20368"/>
                    <a:pt x="15834" y="20368"/>
                  </a:cubicBezTo>
                  <a:close/>
                  <a:moveTo>
                    <a:pt x="16172" y="20424"/>
                  </a:moveTo>
                  <a:cubicBezTo>
                    <a:pt x="16059" y="20284"/>
                    <a:pt x="16003" y="20143"/>
                    <a:pt x="15919" y="20003"/>
                  </a:cubicBezTo>
                  <a:cubicBezTo>
                    <a:pt x="15919" y="19947"/>
                    <a:pt x="15975" y="19975"/>
                    <a:pt x="15975" y="19919"/>
                  </a:cubicBezTo>
                  <a:cubicBezTo>
                    <a:pt x="16059" y="20059"/>
                    <a:pt x="16228" y="20256"/>
                    <a:pt x="16172" y="20424"/>
                  </a:cubicBezTo>
                  <a:close/>
                  <a:moveTo>
                    <a:pt x="16172" y="19947"/>
                  </a:moveTo>
                  <a:cubicBezTo>
                    <a:pt x="16087" y="19835"/>
                    <a:pt x="15975" y="19694"/>
                    <a:pt x="16031" y="19497"/>
                  </a:cubicBezTo>
                  <a:cubicBezTo>
                    <a:pt x="16172" y="19554"/>
                    <a:pt x="16172" y="19806"/>
                    <a:pt x="16172" y="19947"/>
                  </a:cubicBezTo>
                  <a:close/>
                  <a:moveTo>
                    <a:pt x="16059" y="16969"/>
                  </a:moveTo>
                  <a:cubicBezTo>
                    <a:pt x="16031" y="16829"/>
                    <a:pt x="15919" y="16773"/>
                    <a:pt x="15947" y="16661"/>
                  </a:cubicBezTo>
                  <a:cubicBezTo>
                    <a:pt x="15975" y="16661"/>
                    <a:pt x="16003" y="16661"/>
                    <a:pt x="16003" y="16661"/>
                  </a:cubicBezTo>
                  <a:cubicBezTo>
                    <a:pt x="16031" y="16745"/>
                    <a:pt x="16116" y="16801"/>
                    <a:pt x="16144" y="16857"/>
                  </a:cubicBezTo>
                  <a:cubicBezTo>
                    <a:pt x="16144" y="16913"/>
                    <a:pt x="16116" y="16969"/>
                    <a:pt x="16059" y="16969"/>
                  </a:cubicBezTo>
                  <a:close/>
                  <a:moveTo>
                    <a:pt x="16228" y="16632"/>
                  </a:moveTo>
                  <a:cubicBezTo>
                    <a:pt x="16200" y="16576"/>
                    <a:pt x="16116" y="16520"/>
                    <a:pt x="16116" y="16436"/>
                  </a:cubicBezTo>
                  <a:cubicBezTo>
                    <a:pt x="16284" y="16492"/>
                    <a:pt x="16228" y="16211"/>
                    <a:pt x="16228" y="16127"/>
                  </a:cubicBezTo>
                  <a:cubicBezTo>
                    <a:pt x="16256" y="16127"/>
                    <a:pt x="16256" y="16183"/>
                    <a:pt x="16312" y="16183"/>
                  </a:cubicBezTo>
                  <a:cubicBezTo>
                    <a:pt x="16312" y="16352"/>
                    <a:pt x="16284" y="16520"/>
                    <a:pt x="16228" y="16632"/>
                  </a:cubicBezTo>
                  <a:close/>
                  <a:moveTo>
                    <a:pt x="16312" y="15677"/>
                  </a:moveTo>
                  <a:cubicBezTo>
                    <a:pt x="16256" y="15565"/>
                    <a:pt x="16341" y="15537"/>
                    <a:pt x="16284" y="15397"/>
                  </a:cubicBezTo>
                  <a:cubicBezTo>
                    <a:pt x="16341" y="15425"/>
                    <a:pt x="16341" y="15397"/>
                    <a:pt x="16369" y="15397"/>
                  </a:cubicBezTo>
                  <a:cubicBezTo>
                    <a:pt x="16341" y="15312"/>
                    <a:pt x="16369" y="15200"/>
                    <a:pt x="16453" y="15172"/>
                  </a:cubicBezTo>
                  <a:cubicBezTo>
                    <a:pt x="16397" y="15340"/>
                    <a:pt x="16453" y="15565"/>
                    <a:pt x="16312" y="15677"/>
                  </a:cubicBezTo>
                  <a:close/>
                  <a:moveTo>
                    <a:pt x="16369" y="15059"/>
                  </a:moveTo>
                  <a:cubicBezTo>
                    <a:pt x="16369" y="14975"/>
                    <a:pt x="16341" y="14891"/>
                    <a:pt x="16397" y="14779"/>
                  </a:cubicBezTo>
                  <a:cubicBezTo>
                    <a:pt x="16453" y="14779"/>
                    <a:pt x="16453" y="14863"/>
                    <a:pt x="16509" y="14863"/>
                  </a:cubicBezTo>
                  <a:cubicBezTo>
                    <a:pt x="16509" y="14975"/>
                    <a:pt x="16453" y="15031"/>
                    <a:pt x="16369" y="15059"/>
                  </a:cubicBezTo>
                  <a:close/>
                  <a:moveTo>
                    <a:pt x="16453" y="14442"/>
                  </a:moveTo>
                  <a:cubicBezTo>
                    <a:pt x="16453" y="14413"/>
                    <a:pt x="16453" y="14413"/>
                    <a:pt x="16425" y="14413"/>
                  </a:cubicBezTo>
                  <a:cubicBezTo>
                    <a:pt x="16481" y="14189"/>
                    <a:pt x="16425" y="13964"/>
                    <a:pt x="16594" y="13852"/>
                  </a:cubicBezTo>
                  <a:cubicBezTo>
                    <a:pt x="16594" y="13739"/>
                    <a:pt x="16622" y="13767"/>
                    <a:pt x="16678" y="13683"/>
                  </a:cubicBezTo>
                  <a:cubicBezTo>
                    <a:pt x="16650" y="13683"/>
                    <a:pt x="16650" y="13655"/>
                    <a:pt x="16650" y="13655"/>
                  </a:cubicBezTo>
                  <a:cubicBezTo>
                    <a:pt x="16594" y="13627"/>
                    <a:pt x="16594" y="13683"/>
                    <a:pt x="16538" y="13655"/>
                  </a:cubicBezTo>
                  <a:cubicBezTo>
                    <a:pt x="16509" y="13543"/>
                    <a:pt x="16594" y="13515"/>
                    <a:pt x="16538" y="13402"/>
                  </a:cubicBezTo>
                  <a:cubicBezTo>
                    <a:pt x="16594" y="13374"/>
                    <a:pt x="16594" y="13430"/>
                    <a:pt x="16622" y="13402"/>
                  </a:cubicBezTo>
                  <a:cubicBezTo>
                    <a:pt x="16622" y="13374"/>
                    <a:pt x="16509" y="13374"/>
                    <a:pt x="16594" y="13346"/>
                  </a:cubicBezTo>
                  <a:cubicBezTo>
                    <a:pt x="16594" y="13290"/>
                    <a:pt x="16622" y="13402"/>
                    <a:pt x="16678" y="13346"/>
                  </a:cubicBezTo>
                  <a:cubicBezTo>
                    <a:pt x="16734" y="13206"/>
                    <a:pt x="16678" y="13065"/>
                    <a:pt x="16791" y="12981"/>
                  </a:cubicBezTo>
                  <a:cubicBezTo>
                    <a:pt x="16762" y="13402"/>
                    <a:pt x="16706" y="13767"/>
                    <a:pt x="16594" y="14161"/>
                  </a:cubicBezTo>
                  <a:cubicBezTo>
                    <a:pt x="16650" y="14245"/>
                    <a:pt x="16566" y="14357"/>
                    <a:pt x="16453" y="14442"/>
                  </a:cubicBezTo>
                  <a:close/>
                  <a:moveTo>
                    <a:pt x="16734" y="12812"/>
                  </a:moveTo>
                  <a:cubicBezTo>
                    <a:pt x="16791" y="12672"/>
                    <a:pt x="16847" y="12447"/>
                    <a:pt x="16931" y="12307"/>
                  </a:cubicBezTo>
                  <a:cubicBezTo>
                    <a:pt x="16931" y="12503"/>
                    <a:pt x="16931" y="12756"/>
                    <a:pt x="16734" y="12812"/>
                  </a:cubicBezTo>
                  <a:close/>
                  <a:moveTo>
                    <a:pt x="16847" y="12138"/>
                  </a:moveTo>
                  <a:cubicBezTo>
                    <a:pt x="16903" y="12054"/>
                    <a:pt x="16819" y="12026"/>
                    <a:pt x="16819" y="11942"/>
                  </a:cubicBezTo>
                  <a:cubicBezTo>
                    <a:pt x="16931" y="11829"/>
                    <a:pt x="16987" y="11689"/>
                    <a:pt x="17072" y="11548"/>
                  </a:cubicBezTo>
                  <a:cubicBezTo>
                    <a:pt x="17100" y="11773"/>
                    <a:pt x="16959" y="11998"/>
                    <a:pt x="16847" y="12138"/>
                  </a:cubicBezTo>
                  <a:close/>
                  <a:moveTo>
                    <a:pt x="16791" y="11773"/>
                  </a:moveTo>
                  <a:cubicBezTo>
                    <a:pt x="16762" y="11717"/>
                    <a:pt x="16791" y="11661"/>
                    <a:pt x="16762" y="11548"/>
                  </a:cubicBezTo>
                  <a:cubicBezTo>
                    <a:pt x="16791" y="11548"/>
                    <a:pt x="16819" y="11548"/>
                    <a:pt x="16847" y="11548"/>
                  </a:cubicBezTo>
                  <a:cubicBezTo>
                    <a:pt x="16903" y="11380"/>
                    <a:pt x="16819" y="11324"/>
                    <a:pt x="16875" y="11155"/>
                  </a:cubicBezTo>
                  <a:cubicBezTo>
                    <a:pt x="16903" y="11155"/>
                    <a:pt x="16959" y="11211"/>
                    <a:pt x="16959" y="11155"/>
                  </a:cubicBezTo>
                  <a:cubicBezTo>
                    <a:pt x="16987" y="11211"/>
                    <a:pt x="17016" y="11296"/>
                    <a:pt x="17072" y="11352"/>
                  </a:cubicBezTo>
                  <a:cubicBezTo>
                    <a:pt x="16987" y="11492"/>
                    <a:pt x="16875" y="11633"/>
                    <a:pt x="16791" y="11773"/>
                  </a:cubicBezTo>
                  <a:close/>
                  <a:moveTo>
                    <a:pt x="17184" y="11015"/>
                  </a:moveTo>
                  <a:cubicBezTo>
                    <a:pt x="17072" y="11015"/>
                    <a:pt x="17016" y="11043"/>
                    <a:pt x="16987" y="11099"/>
                  </a:cubicBezTo>
                  <a:cubicBezTo>
                    <a:pt x="16931" y="10959"/>
                    <a:pt x="17072" y="10818"/>
                    <a:pt x="17128" y="10678"/>
                  </a:cubicBezTo>
                  <a:cubicBezTo>
                    <a:pt x="17100" y="10622"/>
                    <a:pt x="17044" y="10622"/>
                    <a:pt x="17044" y="10537"/>
                  </a:cubicBezTo>
                  <a:cubicBezTo>
                    <a:pt x="17044" y="10481"/>
                    <a:pt x="17100" y="10481"/>
                    <a:pt x="17100" y="10425"/>
                  </a:cubicBezTo>
                  <a:cubicBezTo>
                    <a:pt x="17212" y="10537"/>
                    <a:pt x="17297" y="10790"/>
                    <a:pt x="17184" y="11015"/>
                  </a:cubicBezTo>
                  <a:close/>
                  <a:moveTo>
                    <a:pt x="17212" y="10425"/>
                  </a:moveTo>
                  <a:cubicBezTo>
                    <a:pt x="17297" y="10397"/>
                    <a:pt x="17297" y="10565"/>
                    <a:pt x="17353" y="10622"/>
                  </a:cubicBezTo>
                  <a:cubicBezTo>
                    <a:pt x="17269" y="10678"/>
                    <a:pt x="17269" y="10481"/>
                    <a:pt x="17212" y="10425"/>
                  </a:cubicBezTo>
                  <a:close/>
                  <a:moveTo>
                    <a:pt x="17325" y="9919"/>
                  </a:moveTo>
                  <a:cubicBezTo>
                    <a:pt x="17241" y="9779"/>
                    <a:pt x="17100" y="9667"/>
                    <a:pt x="17241" y="9470"/>
                  </a:cubicBezTo>
                  <a:cubicBezTo>
                    <a:pt x="17381" y="9526"/>
                    <a:pt x="17466" y="9807"/>
                    <a:pt x="17325" y="9919"/>
                  </a:cubicBezTo>
                  <a:close/>
                  <a:moveTo>
                    <a:pt x="17409" y="9329"/>
                  </a:moveTo>
                  <a:cubicBezTo>
                    <a:pt x="17409" y="9386"/>
                    <a:pt x="17381" y="9301"/>
                    <a:pt x="17353" y="9301"/>
                  </a:cubicBezTo>
                  <a:cubicBezTo>
                    <a:pt x="17353" y="9273"/>
                    <a:pt x="17381" y="9245"/>
                    <a:pt x="17409" y="9217"/>
                  </a:cubicBezTo>
                  <a:cubicBezTo>
                    <a:pt x="17438" y="9217"/>
                    <a:pt x="17381" y="9329"/>
                    <a:pt x="17409" y="9329"/>
                  </a:cubicBezTo>
                  <a:close/>
                  <a:moveTo>
                    <a:pt x="17381" y="8487"/>
                  </a:moveTo>
                  <a:cubicBezTo>
                    <a:pt x="17381" y="8431"/>
                    <a:pt x="17325" y="8403"/>
                    <a:pt x="17325" y="8374"/>
                  </a:cubicBezTo>
                  <a:cubicBezTo>
                    <a:pt x="17325" y="8122"/>
                    <a:pt x="17606" y="8346"/>
                    <a:pt x="17381" y="8487"/>
                  </a:cubicBezTo>
                  <a:close/>
                  <a:moveTo>
                    <a:pt x="17578" y="9273"/>
                  </a:moveTo>
                  <a:cubicBezTo>
                    <a:pt x="17634" y="9301"/>
                    <a:pt x="17662" y="9358"/>
                    <a:pt x="17691" y="9442"/>
                  </a:cubicBezTo>
                  <a:cubicBezTo>
                    <a:pt x="17634" y="9470"/>
                    <a:pt x="17634" y="9582"/>
                    <a:pt x="17522" y="9610"/>
                  </a:cubicBezTo>
                  <a:cubicBezTo>
                    <a:pt x="17522" y="9554"/>
                    <a:pt x="17494" y="9442"/>
                    <a:pt x="17466" y="9358"/>
                  </a:cubicBezTo>
                  <a:cubicBezTo>
                    <a:pt x="17522" y="9329"/>
                    <a:pt x="17578" y="9358"/>
                    <a:pt x="17578" y="9273"/>
                  </a:cubicBezTo>
                  <a:close/>
                  <a:moveTo>
                    <a:pt x="17494" y="9835"/>
                  </a:moveTo>
                  <a:cubicBezTo>
                    <a:pt x="17578" y="9835"/>
                    <a:pt x="17522" y="9919"/>
                    <a:pt x="17578" y="9919"/>
                  </a:cubicBezTo>
                  <a:cubicBezTo>
                    <a:pt x="17578" y="9947"/>
                    <a:pt x="17550" y="9975"/>
                    <a:pt x="17494" y="10004"/>
                  </a:cubicBezTo>
                  <a:cubicBezTo>
                    <a:pt x="17466" y="9975"/>
                    <a:pt x="17494" y="9919"/>
                    <a:pt x="17494" y="9835"/>
                  </a:cubicBezTo>
                  <a:close/>
                  <a:moveTo>
                    <a:pt x="17494" y="10144"/>
                  </a:moveTo>
                  <a:cubicBezTo>
                    <a:pt x="17550" y="10116"/>
                    <a:pt x="17578" y="10088"/>
                    <a:pt x="17578" y="10004"/>
                  </a:cubicBezTo>
                  <a:cubicBezTo>
                    <a:pt x="17803" y="10060"/>
                    <a:pt x="17606" y="10256"/>
                    <a:pt x="17550" y="10313"/>
                  </a:cubicBezTo>
                  <a:cubicBezTo>
                    <a:pt x="17494" y="10284"/>
                    <a:pt x="17494" y="10228"/>
                    <a:pt x="17494" y="10144"/>
                  </a:cubicBezTo>
                  <a:close/>
                  <a:moveTo>
                    <a:pt x="17662" y="11071"/>
                  </a:moveTo>
                  <a:cubicBezTo>
                    <a:pt x="17606" y="10930"/>
                    <a:pt x="17466" y="10790"/>
                    <a:pt x="17550" y="10678"/>
                  </a:cubicBezTo>
                  <a:cubicBezTo>
                    <a:pt x="17662" y="10706"/>
                    <a:pt x="17662" y="10818"/>
                    <a:pt x="17747" y="10902"/>
                  </a:cubicBezTo>
                  <a:cubicBezTo>
                    <a:pt x="17719" y="10959"/>
                    <a:pt x="17691" y="11015"/>
                    <a:pt x="17662" y="11071"/>
                  </a:cubicBezTo>
                  <a:close/>
                  <a:moveTo>
                    <a:pt x="17887" y="11099"/>
                  </a:moveTo>
                  <a:cubicBezTo>
                    <a:pt x="17944" y="11239"/>
                    <a:pt x="17831" y="11352"/>
                    <a:pt x="17831" y="11464"/>
                  </a:cubicBezTo>
                  <a:cubicBezTo>
                    <a:pt x="17775" y="11408"/>
                    <a:pt x="17775" y="11296"/>
                    <a:pt x="17719" y="11211"/>
                  </a:cubicBezTo>
                  <a:cubicBezTo>
                    <a:pt x="17747" y="11155"/>
                    <a:pt x="17831" y="11071"/>
                    <a:pt x="17887" y="11099"/>
                  </a:cubicBezTo>
                  <a:close/>
                  <a:moveTo>
                    <a:pt x="17747" y="11548"/>
                  </a:moveTo>
                  <a:cubicBezTo>
                    <a:pt x="17831" y="11577"/>
                    <a:pt x="17831" y="11689"/>
                    <a:pt x="17803" y="11773"/>
                  </a:cubicBezTo>
                  <a:cubicBezTo>
                    <a:pt x="17859" y="11829"/>
                    <a:pt x="17887" y="11829"/>
                    <a:pt x="17972" y="11801"/>
                  </a:cubicBezTo>
                  <a:cubicBezTo>
                    <a:pt x="18000" y="11942"/>
                    <a:pt x="17944" y="11970"/>
                    <a:pt x="17887" y="12026"/>
                  </a:cubicBezTo>
                  <a:cubicBezTo>
                    <a:pt x="17916" y="12307"/>
                    <a:pt x="18141" y="12447"/>
                    <a:pt x="18084" y="12756"/>
                  </a:cubicBezTo>
                  <a:cubicBezTo>
                    <a:pt x="18028" y="12784"/>
                    <a:pt x="18056" y="12728"/>
                    <a:pt x="18000" y="12728"/>
                  </a:cubicBezTo>
                  <a:cubicBezTo>
                    <a:pt x="17972" y="12700"/>
                    <a:pt x="17972" y="12756"/>
                    <a:pt x="17916" y="12756"/>
                  </a:cubicBezTo>
                  <a:cubicBezTo>
                    <a:pt x="17916" y="12897"/>
                    <a:pt x="18000" y="12981"/>
                    <a:pt x="17916" y="13093"/>
                  </a:cubicBezTo>
                  <a:cubicBezTo>
                    <a:pt x="17831" y="12588"/>
                    <a:pt x="17775" y="12054"/>
                    <a:pt x="17747" y="11548"/>
                  </a:cubicBezTo>
                  <a:close/>
                  <a:moveTo>
                    <a:pt x="17916" y="13149"/>
                  </a:moveTo>
                  <a:cubicBezTo>
                    <a:pt x="18112" y="13178"/>
                    <a:pt x="18056" y="13402"/>
                    <a:pt x="17972" y="13543"/>
                  </a:cubicBezTo>
                  <a:cubicBezTo>
                    <a:pt x="17916" y="13487"/>
                    <a:pt x="17972" y="13290"/>
                    <a:pt x="17916" y="13149"/>
                  </a:cubicBezTo>
                  <a:close/>
                  <a:moveTo>
                    <a:pt x="18141" y="13683"/>
                  </a:moveTo>
                  <a:cubicBezTo>
                    <a:pt x="18141" y="13711"/>
                    <a:pt x="18169" y="13711"/>
                    <a:pt x="18169" y="13711"/>
                  </a:cubicBezTo>
                  <a:cubicBezTo>
                    <a:pt x="18169" y="13852"/>
                    <a:pt x="18056" y="13908"/>
                    <a:pt x="18056" y="14048"/>
                  </a:cubicBezTo>
                  <a:cubicBezTo>
                    <a:pt x="17916" y="13964"/>
                    <a:pt x="18028" y="13767"/>
                    <a:pt x="18141" y="13683"/>
                  </a:cubicBezTo>
                  <a:close/>
                  <a:moveTo>
                    <a:pt x="18056" y="14301"/>
                  </a:moveTo>
                  <a:cubicBezTo>
                    <a:pt x="18197" y="14442"/>
                    <a:pt x="18084" y="14694"/>
                    <a:pt x="18225" y="14807"/>
                  </a:cubicBezTo>
                  <a:cubicBezTo>
                    <a:pt x="18225" y="14919"/>
                    <a:pt x="18169" y="14947"/>
                    <a:pt x="18141" y="15031"/>
                  </a:cubicBezTo>
                  <a:cubicBezTo>
                    <a:pt x="18084" y="14751"/>
                    <a:pt x="18084" y="14582"/>
                    <a:pt x="18056" y="14301"/>
                  </a:cubicBezTo>
                  <a:close/>
                  <a:moveTo>
                    <a:pt x="18225" y="15368"/>
                  </a:moveTo>
                  <a:cubicBezTo>
                    <a:pt x="18281" y="15425"/>
                    <a:pt x="18197" y="15453"/>
                    <a:pt x="18197" y="15509"/>
                  </a:cubicBezTo>
                  <a:cubicBezTo>
                    <a:pt x="18141" y="15481"/>
                    <a:pt x="18225" y="15425"/>
                    <a:pt x="18225" y="15368"/>
                  </a:cubicBezTo>
                  <a:close/>
                  <a:moveTo>
                    <a:pt x="18253" y="16520"/>
                  </a:moveTo>
                  <a:cubicBezTo>
                    <a:pt x="18253" y="16183"/>
                    <a:pt x="18197" y="16071"/>
                    <a:pt x="18197" y="15790"/>
                  </a:cubicBezTo>
                  <a:cubicBezTo>
                    <a:pt x="18253" y="15818"/>
                    <a:pt x="18309" y="15762"/>
                    <a:pt x="18337" y="15734"/>
                  </a:cubicBezTo>
                  <a:cubicBezTo>
                    <a:pt x="18394" y="15790"/>
                    <a:pt x="18422" y="15818"/>
                    <a:pt x="18422" y="15902"/>
                  </a:cubicBezTo>
                  <a:cubicBezTo>
                    <a:pt x="18366" y="15930"/>
                    <a:pt x="18366" y="15986"/>
                    <a:pt x="18337" y="15986"/>
                  </a:cubicBezTo>
                  <a:cubicBezTo>
                    <a:pt x="18366" y="16183"/>
                    <a:pt x="18394" y="16408"/>
                    <a:pt x="18253" y="16520"/>
                  </a:cubicBezTo>
                  <a:close/>
                  <a:moveTo>
                    <a:pt x="18169" y="19160"/>
                  </a:moveTo>
                  <a:cubicBezTo>
                    <a:pt x="18169" y="19076"/>
                    <a:pt x="18309" y="18908"/>
                    <a:pt x="18309" y="18823"/>
                  </a:cubicBezTo>
                  <a:cubicBezTo>
                    <a:pt x="18337" y="18823"/>
                    <a:pt x="18309" y="18767"/>
                    <a:pt x="18366" y="18795"/>
                  </a:cubicBezTo>
                  <a:cubicBezTo>
                    <a:pt x="18366" y="18739"/>
                    <a:pt x="18366" y="18711"/>
                    <a:pt x="18394" y="18655"/>
                  </a:cubicBezTo>
                  <a:cubicBezTo>
                    <a:pt x="18422" y="18683"/>
                    <a:pt x="18422" y="18711"/>
                    <a:pt x="18450" y="18767"/>
                  </a:cubicBezTo>
                  <a:cubicBezTo>
                    <a:pt x="18422" y="18795"/>
                    <a:pt x="18394" y="18795"/>
                    <a:pt x="18366" y="18823"/>
                  </a:cubicBezTo>
                  <a:cubicBezTo>
                    <a:pt x="18534" y="19048"/>
                    <a:pt x="18281" y="19217"/>
                    <a:pt x="18225" y="19413"/>
                  </a:cubicBezTo>
                  <a:cubicBezTo>
                    <a:pt x="18141" y="19385"/>
                    <a:pt x="18281" y="19329"/>
                    <a:pt x="18225" y="19245"/>
                  </a:cubicBezTo>
                  <a:cubicBezTo>
                    <a:pt x="18141" y="19301"/>
                    <a:pt x="18141" y="19245"/>
                    <a:pt x="18169" y="19160"/>
                  </a:cubicBezTo>
                  <a:close/>
                  <a:moveTo>
                    <a:pt x="18337" y="19441"/>
                  </a:moveTo>
                  <a:cubicBezTo>
                    <a:pt x="18394" y="19469"/>
                    <a:pt x="18394" y="19497"/>
                    <a:pt x="18394" y="19554"/>
                  </a:cubicBezTo>
                  <a:cubicBezTo>
                    <a:pt x="18337" y="19554"/>
                    <a:pt x="18309" y="19469"/>
                    <a:pt x="18337" y="19441"/>
                  </a:cubicBezTo>
                  <a:close/>
                  <a:moveTo>
                    <a:pt x="18337" y="20003"/>
                  </a:moveTo>
                  <a:cubicBezTo>
                    <a:pt x="18309" y="19975"/>
                    <a:pt x="18281" y="19947"/>
                    <a:pt x="18281" y="19891"/>
                  </a:cubicBezTo>
                  <a:cubicBezTo>
                    <a:pt x="18309" y="19919"/>
                    <a:pt x="18366" y="19947"/>
                    <a:pt x="18337" y="20003"/>
                  </a:cubicBezTo>
                  <a:close/>
                  <a:moveTo>
                    <a:pt x="18253" y="20031"/>
                  </a:moveTo>
                  <a:cubicBezTo>
                    <a:pt x="18253" y="20087"/>
                    <a:pt x="18225" y="20087"/>
                    <a:pt x="18169" y="20087"/>
                  </a:cubicBezTo>
                  <a:cubicBezTo>
                    <a:pt x="18169" y="20059"/>
                    <a:pt x="18225" y="20003"/>
                    <a:pt x="18253" y="20031"/>
                  </a:cubicBezTo>
                  <a:close/>
                  <a:moveTo>
                    <a:pt x="17803" y="19104"/>
                  </a:moveTo>
                  <a:cubicBezTo>
                    <a:pt x="17719" y="19301"/>
                    <a:pt x="17606" y="19526"/>
                    <a:pt x="17550" y="19750"/>
                  </a:cubicBezTo>
                  <a:cubicBezTo>
                    <a:pt x="17466" y="19694"/>
                    <a:pt x="17438" y="19582"/>
                    <a:pt x="17381" y="19497"/>
                  </a:cubicBezTo>
                  <a:cubicBezTo>
                    <a:pt x="17353" y="19526"/>
                    <a:pt x="17297" y="19497"/>
                    <a:pt x="17297" y="19526"/>
                  </a:cubicBezTo>
                  <a:cubicBezTo>
                    <a:pt x="17353" y="19357"/>
                    <a:pt x="17522" y="19132"/>
                    <a:pt x="17803" y="19104"/>
                  </a:cubicBezTo>
                  <a:close/>
                  <a:moveTo>
                    <a:pt x="16931" y="20593"/>
                  </a:moveTo>
                  <a:cubicBezTo>
                    <a:pt x="16959" y="20452"/>
                    <a:pt x="16959" y="20312"/>
                    <a:pt x="17016" y="20087"/>
                  </a:cubicBezTo>
                  <a:cubicBezTo>
                    <a:pt x="17156" y="20284"/>
                    <a:pt x="17381" y="20509"/>
                    <a:pt x="17438" y="20705"/>
                  </a:cubicBezTo>
                  <a:cubicBezTo>
                    <a:pt x="17297" y="20705"/>
                    <a:pt x="17044" y="20705"/>
                    <a:pt x="16931" y="20593"/>
                  </a:cubicBezTo>
                  <a:close/>
                  <a:moveTo>
                    <a:pt x="17100" y="19891"/>
                  </a:moveTo>
                  <a:cubicBezTo>
                    <a:pt x="17128" y="19778"/>
                    <a:pt x="17184" y="19666"/>
                    <a:pt x="17241" y="19554"/>
                  </a:cubicBezTo>
                  <a:cubicBezTo>
                    <a:pt x="17297" y="19750"/>
                    <a:pt x="17438" y="19891"/>
                    <a:pt x="17438" y="20087"/>
                  </a:cubicBezTo>
                  <a:cubicBezTo>
                    <a:pt x="17606" y="20200"/>
                    <a:pt x="17606" y="20481"/>
                    <a:pt x="17747" y="20649"/>
                  </a:cubicBezTo>
                  <a:cubicBezTo>
                    <a:pt x="17466" y="20509"/>
                    <a:pt x="17409" y="20031"/>
                    <a:pt x="17100" y="19891"/>
                  </a:cubicBezTo>
                  <a:close/>
                  <a:moveTo>
                    <a:pt x="17719" y="20340"/>
                  </a:moveTo>
                  <a:cubicBezTo>
                    <a:pt x="17775" y="20368"/>
                    <a:pt x="17944" y="20509"/>
                    <a:pt x="17916" y="20621"/>
                  </a:cubicBezTo>
                  <a:cubicBezTo>
                    <a:pt x="17803" y="20593"/>
                    <a:pt x="17803" y="20424"/>
                    <a:pt x="17719" y="20340"/>
                  </a:cubicBezTo>
                  <a:close/>
                  <a:moveTo>
                    <a:pt x="17803" y="20172"/>
                  </a:moveTo>
                  <a:cubicBezTo>
                    <a:pt x="17719" y="20087"/>
                    <a:pt x="17550" y="19919"/>
                    <a:pt x="17662" y="19750"/>
                  </a:cubicBezTo>
                  <a:cubicBezTo>
                    <a:pt x="17831" y="19947"/>
                    <a:pt x="17887" y="20200"/>
                    <a:pt x="18028" y="20424"/>
                  </a:cubicBezTo>
                  <a:cubicBezTo>
                    <a:pt x="17944" y="20452"/>
                    <a:pt x="17859" y="20284"/>
                    <a:pt x="17803" y="20172"/>
                  </a:cubicBezTo>
                  <a:close/>
                  <a:moveTo>
                    <a:pt x="18028" y="19919"/>
                  </a:moveTo>
                  <a:cubicBezTo>
                    <a:pt x="17831" y="19750"/>
                    <a:pt x="17634" y="19413"/>
                    <a:pt x="17916" y="19245"/>
                  </a:cubicBezTo>
                  <a:cubicBezTo>
                    <a:pt x="18028" y="19273"/>
                    <a:pt x="18028" y="19441"/>
                    <a:pt x="17972" y="19526"/>
                  </a:cubicBezTo>
                  <a:cubicBezTo>
                    <a:pt x="18028" y="19638"/>
                    <a:pt x="18084" y="19750"/>
                    <a:pt x="18028" y="19919"/>
                  </a:cubicBezTo>
                  <a:close/>
                  <a:moveTo>
                    <a:pt x="18225" y="20593"/>
                  </a:moveTo>
                  <a:cubicBezTo>
                    <a:pt x="18197" y="20537"/>
                    <a:pt x="18197" y="20481"/>
                    <a:pt x="18141" y="20424"/>
                  </a:cubicBezTo>
                  <a:cubicBezTo>
                    <a:pt x="18141" y="20368"/>
                    <a:pt x="18197" y="20396"/>
                    <a:pt x="18169" y="20340"/>
                  </a:cubicBezTo>
                  <a:cubicBezTo>
                    <a:pt x="18281" y="20368"/>
                    <a:pt x="18337" y="20481"/>
                    <a:pt x="18394" y="20593"/>
                  </a:cubicBezTo>
                  <a:cubicBezTo>
                    <a:pt x="18309" y="20565"/>
                    <a:pt x="18281" y="20593"/>
                    <a:pt x="18225" y="20593"/>
                  </a:cubicBezTo>
                  <a:close/>
                  <a:moveTo>
                    <a:pt x="18422" y="19806"/>
                  </a:moveTo>
                  <a:cubicBezTo>
                    <a:pt x="18394" y="19806"/>
                    <a:pt x="18394" y="19778"/>
                    <a:pt x="18366" y="19778"/>
                  </a:cubicBezTo>
                  <a:cubicBezTo>
                    <a:pt x="18366" y="19722"/>
                    <a:pt x="18422" y="19694"/>
                    <a:pt x="18478" y="19666"/>
                  </a:cubicBezTo>
                  <a:cubicBezTo>
                    <a:pt x="18450" y="19722"/>
                    <a:pt x="18450" y="19778"/>
                    <a:pt x="18422" y="19806"/>
                  </a:cubicBezTo>
                  <a:close/>
                  <a:moveTo>
                    <a:pt x="18478" y="20256"/>
                  </a:moveTo>
                  <a:cubicBezTo>
                    <a:pt x="18450" y="20228"/>
                    <a:pt x="18478" y="20143"/>
                    <a:pt x="18506" y="20115"/>
                  </a:cubicBezTo>
                  <a:cubicBezTo>
                    <a:pt x="18563" y="20143"/>
                    <a:pt x="18506" y="20228"/>
                    <a:pt x="18478" y="20256"/>
                  </a:cubicBezTo>
                  <a:close/>
                  <a:moveTo>
                    <a:pt x="18394" y="19413"/>
                  </a:moveTo>
                  <a:cubicBezTo>
                    <a:pt x="18394" y="19301"/>
                    <a:pt x="18478" y="19273"/>
                    <a:pt x="18478" y="19188"/>
                  </a:cubicBezTo>
                  <a:cubicBezTo>
                    <a:pt x="18534" y="19217"/>
                    <a:pt x="18563" y="19273"/>
                    <a:pt x="18591" y="19329"/>
                  </a:cubicBezTo>
                  <a:cubicBezTo>
                    <a:pt x="18534" y="19385"/>
                    <a:pt x="18450" y="19385"/>
                    <a:pt x="18394" y="19413"/>
                  </a:cubicBezTo>
                  <a:close/>
                  <a:moveTo>
                    <a:pt x="18563" y="19835"/>
                  </a:moveTo>
                  <a:cubicBezTo>
                    <a:pt x="18619" y="19863"/>
                    <a:pt x="18647" y="19947"/>
                    <a:pt x="18619" y="20003"/>
                  </a:cubicBezTo>
                  <a:cubicBezTo>
                    <a:pt x="18534" y="20003"/>
                    <a:pt x="18506" y="19891"/>
                    <a:pt x="18563" y="19835"/>
                  </a:cubicBezTo>
                  <a:close/>
                  <a:moveTo>
                    <a:pt x="18619" y="20509"/>
                  </a:moveTo>
                  <a:cubicBezTo>
                    <a:pt x="18619" y="20452"/>
                    <a:pt x="18675" y="20424"/>
                    <a:pt x="18675" y="20368"/>
                  </a:cubicBezTo>
                  <a:cubicBezTo>
                    <a:pt x="18619" y="20340"/>
                    <a:pt x="18647" y="20424"/>
                    <a:pt x="18591" y="20424"/>
                  </a:cubicBezTo>
                  <a:cubicBezTo>
                    <a:pt x="18591" y="20340"/>
                    <a:pt x="18619" y="20312"/>
                    <a:pt x="18647" y="20256"/>
                  </a:cubicBezTo>
                  <a:cubicBezTo>
                    <a:pt x="18675" y="20284"/>
                    <a:pt x="18675" y="20340"/>
                    <a:pt x="18731" y="20340"/>
                  </a:cubicBezTo>
                  <a:cubicBezTo>
                    <a:pt x="18703" y="20396"/>
                    <a:pt x="18675" y="20481"/>
                    <a:pt x="18619" y="20509"/>
                  </a:cubicBezTo>
                  <a:close/>
                  <a:moveTo>
                    <a:pt x="18731" y="20087"/>
                  </a:moveTo>
                  <a:cubicBezTo>
                    <a:pt x="18787" y="20087"/>
                    <a:pt x="18759" y="20172"/>
                    <a:pt x="18816" y="20200"/>
                  </a:cubicBezTo>
                  <a:cubicBezTo>
                    <a:pt x="18787" y="20228"/>
                    <a:pt x="18675" y="20115"/>
                    <a:pt x="18731" y="20087"/>
                  </a:cubicBezTo>
                  <a:close/>
                  <a:moveTo>
                    <a:pt x="18759" y="18795"/>
                  </a:moveTo>
                  <a:cubicBezTo>
                    <a:pt x="18759" y="18795"/>
                    <a:pt x="18787" y="18795"/>
                    <a:pt x="18816" y="18795"/>
                  </a:cubicBezTo>
                  <a:cubicBezTo>
                    <a:pt x="18787" y="18880"/>
                    <a:pt x="18900" y="18936"/>
                    <a:pt x="18872" y="19020"/>
                  </a:cubicBezTo>
                  <a:cubicBezTo>
                    <a:pt x="18816" y="18964"/>
                    <a:pt x="18675" y="18851"/>
                    <a:pt x="18759" y="18795"/>
                  </a:cubicBezTo>
                  <a:close/>
                  <a:moveTo>
                    <a:pt x="18844" y="20705"/>
                  </a:moveTo>
                  <a:cubicBezTo>
                    <a:pt x="18816" y="20677"/>
                    <a:pt x="18928" y="20649"/>
                    <a:pt x="18984" y="20621"/>
                  </a:cubicBezTo>
                  <a:cubicBezTo>
                    <a:pt x="18984" y="20649"/>
                    <a:pt x="18984" y="20677"/>
                    <a:pt x="19012" y="20677"/>
                  </a:cubicBezTo>
                  <a:cubicBezTo>
                    <a:pt x="18956" y="20705"/>
                    <a:pt x="18900" y="20677"/>
                    <a:pt x="18844" y="20705"/>
                  </a:cubicBezTo>
                  <a:close/>
                  <a:moveTo>
                    <a:pt x="19012" y="19526"/>
                  </a:moveTo>
                  <a:cubicBezTo>
                    <a:pt x="19069" y="19554"/>
                    <a:pt x="19041" y="19638"/>
                    <a:pt x="19097" y="19666"/>
                  </a:cubicBezTo>
                  <a:cubicBezTo>
                    <a:pt x="19041" y="19694"/>
                    <a:pt x="19012" y="19582"/>
                    <a:pt x="19012" y="19526"/>
                  </a:cubicBezTo>
                  <a:close/>
                  <a:moveTo>
                    <a:pt x="19378" y="20396"/>
                  </a:moveTo>
                  <a:cubicBezTo>
                    <a:pt x="19378" y="20481"/>
                    <a:pt x="19406" y="20481"/>
                    <a:pt x="19406" y="20537"/>
                  </a:cubicBezTo>
                  <a:cubicBezTo>
                    <a:pt x="19378" y="20565"/>
                    <a:pt x="19322" y="20452"/>
                    <a:pt x="19294" y="20424"/>
                  </a:cubicBezTo>
                  <a:cubicBezTo>
                    <a:pt x="19294" y="20368"/>
                    <a:pt x="19378" y="20396"/>
                    <a:pt x="19378" y="20396"/>
                  </a:cubicBezTo>
                  <a:close/>
                  <a:moveTo>
                    <a:pt x="19125" y="20649"/>
                  </a:moveTo>
                  <a:cubicBezTo>
                    <a:pt x="19125" y="20565"/>
                    <a:pt x="19069" y="20537"/>
                    <a:pt x="19097" y="20452"/>
                  </a:cubicBezTo>
                  <a:cubicBezTo>
                    <a:pt x="19181" y="20481"/>
                    <a:pt x="19181" y="20593"/>
                    <a:pt x="19237" y="20677"/>
                  </a:cubicBezTo>
                  <a:cubicBezTo>
                    <a:pt x="19181" y="20677"/>
                    <a:pt x="19181" y="20621"/>
                    <a:pt x="19125" y="20649"/>
                  </a:cubicBezTo>
                  <a:close/>
                  <a:moveTo>
                    <a:pt x="19181" y="19863"/>
                  </a:moveTo>
                  <a:cubicBezTo>
                    <a:pt x="19153" y="19835"/>
                    <a:pt x="19125" y="19778"/>
                    <a:pt x="19097" y="19694"/>
                  </a:cubicBezTo>
                  <a:cubicBezTo>
                    <a:pt x="19153" y="19750"/>
                    <a:pt x="19181" y="19806"/>
                    <a:pt x="19181" y="19863"/>
                  </a:cubicBezTo>
                  <a:close/>
                  <a:moveTo>
                    <a:pt x="19125" y="16155"/>
                  </a:moveTo>
                  <a:cubicBezTo>
                    <a:pt x="19097" y="16155"/>
                    <a:pt x="19069" y="16155"/>
                    <a:pt x="19012" y="16155"/>
                  </a:cubicBezTo>
                  <a:cubicBezTo>
                    <a:pt x="19069" y="16127"/>
                    <a:pt x="19041" y="16043"/>
                    <a:pt x="19041" y="15986"/>
                  </a:cubicBezTo>
                  <a:cubicBezTo>
                    <a:pt x="19041" y="15958"/>
                    <a:pt x="19097" y="16043"/>
                    <a:pt x="19125" y="16043"/>
                  </a:cubicBezTo>
                  <a:cubicBezTo>
                    <a:pt x="19125" y="16071"/>
                    <a:pt x="19125" y="16127"/>
                    <a:pt x="19125" y="16155"/>
                  </a:cubicBezTo>
                  <a:close/>
                  <a:moveTo>
                    <a:pt x="19012" y="15200"/>
                  </a:moveTo>
                  <a:cubicBezTo>
                    <a:pt x="19012" y="15088"/>
                    <a:pt x="19069" y="14975"/>
                    <a:pt x="19181" y="14947"/>
                  </a:cubicBezTo>
                  <a:cubicBezTo>
                    <a:pt x="19181" y="15088"/>
                    <a:pt x="19097" y="15144"/>
                    <a:pt x="19012" y="15200"/>
                  </a:cubicBezTo>
                  <a:close/>
                  <a:moveTo>
                    <a:pt x="19125" y="15734"/>
                  </a:moveTo>
                  <a:cubicBezTo>
                    <a:pt x="18984" y="15593"/>
                    <a:pt x="19041" y="15340"/>
                    <a:pt x="19125" y="15228"/>
                  </a:cubicBezTo>
                  <a:cubicBezTo>
                    <a:pt x="19237" y="15340"/>
                    <a:pt x="19125" y="15565"/>
                    <a:pt x="19125" y="15734"/>
                  </a:cubicBezTo>
                  <a:close/>
                  <a:moveTo>
                    <a:pt x="19097" y="14779"/>
                  </a:moveTo>
                  <a:cubicBezTo>
                    <a:pt x="19097" y="14638"/>
                    <a:pt x="18900" y="14357"/>
                    <a:pt x="19153" y="14273"/>
                  </a:cubicBezTo>
                  <a:cubicBezTo>
                    <a:pt x="19069" y="13908"/>
                    <a:pt x="19012" y="13655"/>
                    <a:pt x="19069" y="13290"/>
                  </a:cubicBezTo>
                  <a:cubicBezTo>
                    <a:pt x="19125" y="13402"/>
                    <a:pt x="19125" y="13515"/>
                    <a:pt x="19125" y="13655"/>
                  </a:cubicBezTo>
                  <a:cubicBezTo>
                    <a:pt x="19125" y="13880"/>
                    <a:pt x="19181" y="14104"/>
                    <a:pt x="19209" y="14301"/>
                  </a:cubicBezTo>
                  <a:cubicBezTo>
                    <a:pt x="19209" y="14470"/>
                    <a:pt x="19209" y="14694"/>
                    <a:pt x="19097" y="14779"/>
                  </a:cubicBezTo>
                  <a:close/>
                  <a:moveTo>
                    <a:pt x="19097" y="12616"/>
                  </a:moveTo>
                  <a:cubicBezTo>
                    <a:pt x="19097" y="12560"/>
                    <a:pt x="19153" y="12560"/>
                    <a:pt x="19181" y="12532"/>
                  </a:cubicBezTo>
                  <a:cubicBezTo>
                    <a:pt x="19209" y="12503"/>
                    <a:pt x="19181" y="12560"/>
                    <a:pt x="19237" y="12560"/>
                  </a:cubicBezTo>
                  <a:cubicBezTo>
                    <a:pt x="19209" y="12616"/>
                    <a:pt x="19125" y="12616"/>
                    <a:pt x="19097" y="12616"/>
                  </a:cubicBezTo>
                  <a:close/>
                  <a:moveTo>
                    <a:pt x="19237" y="12194"/>
                  </a:moveTo>
                  <a:cubicBezTo>
                    <a:pt x="19097" y="12110"/>
                    <a:pt x="19153" y="11970"/>
                    <a:pt x="19181" y="11857"/>
                  </a:cubicBezTo>
                  <a:cubicBezTo>
                    <a:pt x="19181" y="11857"/>
                    <a:pt x="19209" y="11857"/>
                    <a:pt x="19237" y="11857"/>
                  </a:cubicBezTo>
                  <a:cubicBezTo>
                    <a:pt x="19237" y="11942"/>
                    <a:pt x="19209" y="12082"/>
                    <a:pt x="19237" y="12194"/>
                  </a:cubicBezTo>
                  <a:close/>
                  <a:moveTo>
                    <a:pt x="19209" y="11689"/>
                  </a:moveTo>
                  <a:cubicBezTo>
                    <a:pt x="19125" y="11520"/>
                    <a:pt x="19266" y="11268"/>
                    <a:pt x="19181" y="11099"/>
                  </a:cubicBezTo>
                  <a:cubicBezTo>
                    <a:pt x="19209" y="11043"/>
                    <a:pt x="19237" y="11127"/>
                    <a:pt x="19237" y="11043"/>
                  </a:cubicBezTo>
                  <a:cubicBezTo>
                    <a:pt x="19266" y="11155"/>
                    <a:pt x="19266" y="11548"/>
                    <a:pt x="19209" y="11689"/>
                  </a:cubicBezTo>
                  <a:close/>
                  <a:moveTo>
                    <a:pt x="19209" y="10846"/>
                  </a:moveTo>
                  <a:cubicBezTo>
                    <a:pt x="19209" y="10818"/>
                    <a:pt x="19237" y="10762"/>
                    <a:pt x="19266" y="10762"/>
                  </a:cubicBezTo>
                  <a:cubicBezTo>
                    <a:pt x="19294" y="10790"/>
                    <a:pt x="19237" y="10846"/>
                    <a:pt x="19209" y="10846"/>
                  </a:cubicBezTo>
                  <a:close/>
                  <a:moveTo>
                    <a:pt x="19266" y="10734"/>
                  </a:moveTo>
                  <a:cubicBezTo>
                    <a:pt x="19237" y="10650"/>
                    <a:pt x="19237" y="10565"/>
                    <a:pt x="19266" y="10481"/>
                  </a:cubicBezTo>
                  <a:cubicBezTo>
                    <a:pt x="19322" y="10565"/>
                    <a:pt x="19266" y="10650"/>
                    <a:pt x="19266" y="10734"/>
                  </a:cubicBezTo>
                  <a:close/>
                  <a:moveTo>
                    <a:pt x="19294" y="10481"/>
                  </a:moveTo>
                  <a:cubicBezTo>
                    <a:pt x="19237" y="10453"/>
                    <a:pt x="19266" y="10397"/>
                    <a:pt x="19237" y="10397"/>
                  </a:cubicBezTo>
                  <a:cubicBezTo>
                    <a:pt x="19266" y="10369"/>
                    <a:pt x="19237" y="10256"/>
                    <a:pt x="19294" y="10172"/>
                  </a:cubicBezTo>
                  <a:cubicBezTo>
                    <a:pt x="19350" y="10228"/>
                    <a:pt x="19294" y="10425"/>
                    <a:pt x="19294" y="10481"/>
                  </a:cubicBezTo>
                  <a:close/>
                  <a:moveTo>
                    <a:pt x="19350" y="9273"/>
                  </a:moveTo>
                  <a:cubicBezTo>
                    <a:pt x="19434" y="9526"/>
                    <a:pt x="19294" y="9807"/>
                    <a:pt x="19322" y="10172"/>
                  </a:cubicBezTo>
                  <a:cubicBezTo>
                    <a:pt x="19209" y="9947"/>
                    <a:pt x="19350" y="9582"/>
                    <a:pt x="19294" y="9329"/>
                  </a:cubicBezTo>
                  <a:cubicBezTo>
                    <a:pt x="19322" y="9329"/>
                    <a:pt x="19322" y="9301"/>
                    <a:pt x="19350" y="9273"/>
                  </a:cubicBezTo>
                  <a:close/>
                  <a:moveTo>
                    <a:pt x="19237" y="7644"/>
                  </a:moveTo>
                  <a:cubicBezTo>
                    <a:pt x="19237" y="7616"/>
                    <a:pt x="19237" y="7588"/>
                    <a:pt x="19237" y="7588"/>
                  </a:cubicBezTo>
                  <a:cubicBezTo>
                    <a:pt x="19294" y="7588"/>
                    <a:pt x="19294" y="7560"/>
                    <a:pt x="19322" y="7588"/>
                  </a:cubicBezTo>
                  <a:cubicBezTo>
                    <a:pt x="19322" y="7616"/>
                    <a:pt x="19266" y="7616"/>
                    <a:pt x="19237" y="7644"/>
                  </a:cubicBezTo>
                  <a:close/>
                  <a:moveTo>
                    <a:pt x="19322" y="4583"/>
                  </a:moveTo>
                  <a:cubicBezTo>
                    <a:pt x="19237" y="4470"/>
                    <a:pt x="19350" y="4274"/>
                    <a:pt x="19350" y="4105"/>
                  </a:cubicBezTo>
                  <a:cubicBezTo>
                    <a:pt x="19378" y="4217"/>
                    <a:pt x="19350" y="4526"/>
                    <a:pt x="19322" y="4583"/>
                  </a:cubicBezTo>
                  <a:close/>
                  <a:moveTo>
                    <a:pt x="19378" y="2364"/>
                  </a:moveTo>
                  <a:cubicBezTo>
                    <a:pt x="19406" y="2279"/>
                    <a:pt x="19350" y="2251"/>
                    <a:pt x="19350" y="2167"/>
                  </a:cubicBezTo>
                  <a:cubicBezTo>
                    <a:pt x="19406" y="2195"/>
                    <a:pt x="19378" y="2335"/>
                    <a:pt x="19463" y="2364"/>
                  </a:cubicBezTo>
                  <a:cubicBezTo>
                    <a:pt x="19463" y="2392"/>
                    <a:pt x="19406" y="2364"/>
                    <a:pt x="19378" y="2364"/>
                  </a:cubicBezTo>
                  <a:close/>
                  <a:moveTo>
                    <a:pt x="19463" y="4105"/>
                  </a:moveTo>
                  <a:cubicBezTo>
                    <a:pt x="19434" y="4021"/>
                    <a:pt x="19434" y="3740"/>
                    <a:pt x="19463" y="3656"/>
                  </a:cubicBezTo>
                  <a:cubicBezTo>
                    <a:pt x="19491" y="3796"/>
                    <a:pt x="19491" y="3936"/>
                    <a:pt x="19463" y="4105"/>
                  </a:cubicBezTo>
                  <a:close/>
                  <a:moveTo>
                    <a:pt x="19547" y="1380"/>
                  </a:moveTo>
                  <a:cubicBezTo>
                    <a:pt x="19434" y="1268"/>
                    <a:pt x="19350" y="1015"/>
                    <a:pt x="19378" y="875"/>
                  </a:cubicBezTo>
                  <a:cubicBezTo>
                    <a:pt x="19463" y="847"/>
                    <a:pt x="19575" y="959"/>
                    <a:pt x="19687" y="987"/>
                  </a:cubicBezTo>
                  <a:cubicBezTo>
                    <a:pt x="19631" y="1128"/>
                    <a:pt x="19716" y="1240"/>
                    <a:pt x="19716" y="1380"/>
                  </a:cubicBezTo>
                  <a:cubicBezTo>
                    <a:pt x="19659" y="1352"/>
                    <a:pt x="19603" y="1324"/>
                    <a:pt x="19547" y="1380"/>
                  </a:cubicBezTo>
                  <a:close/>
                  <a:moveTo>
                    <a:pt x="19716" y="1409"/>
                  </a:moveTo>
                  <a:cubicBezTo>
                    <a:pt x="19716" y="1437"/>
                    <a:pt x="19716" y="1465"/>
                    <a:pt x="19772" y="1465"/>
                  </a:cubicBezTo>
                  <a:cubicBezTo>
                    <a:pt x="19716" y="1605"/>
                    <a:pt x="19828" y="1633"/>
                    <a:pt x="19800" y="1774"/>
                  </a:cubicBezTo>
                  <a:cubicBezTo>
                    <a:pt x="19716" y="1689"/>
                    <a:pt x="19631" y="1549"/>
                    <a:pt x="19716" y="1409"/>
                  </a:cubicBezTo>
                  <a:close/>
                  <a:moveTo>
                    <a:pt x="19716" y="3656"/>
                  </a:moveTo>
                  <a:cubicBezTo>
                    <a:pt x="19659" y="3375"/>
                    <a:pt x="19744" y="3038"/>
                    <a:pt x="19716" y="2672"/>
                  </a:cubicBezTo>
                  <a:cubicBezTo>
                    <a:pt x="19800" y="2729"/>
                    <a:pt x="19800" y="2841"/>
                    <a:pt x="19856" y="2897"/>
                  </a:cubicBezTo>
                  <a:cubicBezTo>
                    <a:pt x="19716" y="3038"/>
                    <a:pt x="19941" y="3571"/>
                    <a:pt x="19716" y="3656"/>
                  </a:cubicBezTo>
                  <a:close/>
                  <a:moveTo>
                    <a:pt x="19969" y="2532"/>
                  </a:moveTo>
                  <a:cubicBezTo>
                    <a:pt x="20081" y="2616"/>
                    <a:pt x="20053" y="2785"/>
                    <a:pt x="20137" y="2925"/>
                  </a:cubicBezTo>
                  <a:cubicBezTo>
                    <a:pt x="20053" y="2869"/>
                    <a:pt x="19997" y="2672"/>
                    <a:pt x="19969" y="2532"/>
                  </a:cubicBezTo>
                  <a:close/>
                  <a:moveTo>
                    <a:pt x="20222" y="2083"/>
                  </a:moveTo>
                  <a:cubicBezTo>
                    <a:pt x="20419" y="2504"/>
                    <a:pt x="20559" y="3010"/>
                    <a:pt x="20644" y="3459"/>
                  </a:cubicBezTo>
                  <a:cubicBezTo>
                    <a:pt x="20503" y="3010"/>
                    <a:pt x="20306" y="2616"/>
                    <a:pt x="20222" y="2083"/>
                  </a:cubicBezTo>
                  <a:close/>
                  <a:moveTo>
                    <a:pt x="20644" y="9610"/>
                  </a:moveTo>
                  <a:cubicBezTo>
                    <a:pt x="20700" y="9667"/>
                    <a:pt x="20672" y="9807"/>
                    <a:pt x="20644" y="9863"/>
                  </a:cubicBezTo>
                  <a:cubicBezTo>
                    <a:pt x="20559" y="9835"/>
                    <a:pt x="20559" y="9891"/>
                    <a:pt x="20531" y="9891"/>
                  </a:cubicBezTo>
                  <a:cubicBezTo>
                    <a:pt x="20531" y="9779"/>
                    <a:pt x="20587" y="9695"/>
                    <a:pt x="20644" y="9610"/>
                  </a:cubicBezTo>
                  <a:close/>
                  <a:moveTo>
                    <a:pt x="20587" y="11183"/>
                  </a:moveTo>
                  <a:cubicBezTo>
                    <a:pt x="20503" y="10762"/>
                    <a:pt x="20559" y="10397"/>
                    <a:pt x="20531" y="9947"/>
                  </a:cubicBezTo>
                  <a:cubicBezTo>
                    <a:pt x="20644" y="10172"/>
                    <a:pt x="20672" y="10425"/>
                    <a:pt x="20700" y="10706"/>
                  </a:cubicBezTo>
                  <a:cubicBezTo>
                    <a:pt x="20587" y="10818"/>
                    <a:pt x="20616" y="11043"/>
                    <a:pt x="20587" y="11183"/>
                  </a:cubicBezTo>
                  <a:close/>
                  <a:moveTo>
                    <a:pt x="20869" y="11436"/>
                  </a:moveTo>
                  <a:cubicBezTo>
                    <a:pt x="20812" y="11436"/>
                    <a:pt x="20869" y="11492"/>
                    <a:pt x="20812" y="11464"/>
                  </a:cubicBezTo>
                  <a:cubicBezTo>
                    <a:pt x="20784" y="11352"/>
                    <a:pt x="20812" y="11324"/>
                    <a:pt x="20784" y="11183"/>
                  </a:cubicBezTo>
                  <a:cubicBezTo>
                    <a:pt x="20841" y="11239"/>
                    <a:pt x="20869" y="11324"/>
                    <a:pt x="20869" y="11436"/>
                  </a:cubicBezTo>
                  <a:close/>
                  <a:moveTo>
                    <a:pt x="21009" y="6296"/>
                  </a:moveTo>
                  <a:cubicBezTo>
                    <a:pt x="20953" y="6155"/>
                    <a:pt x="20953" y="5875"/>
                    <a:pt x="21066" y="5790"/>
                  </a:cubicBezTo>
                  <a:cubicBezTo>
                    <a:pt x="21066" y="5987"/>
                    <a:pt x="21066" y="6099"/>
                    <a:pt x="21009" y="6296"/>
                  </a:cubicBezTo>
                  <a:close/>
                  <a:moveTo>
                    <a:pt x="21122" y="6493"/>
                  </a:moveTo>
                  <a:cubicBezTo>
                    <a:pt x="21066" y="6436"/>
                    <a:pt x="21178" y="6380"/>
                    <a:pt x="21122" y="6352"/>
                  </a:cubicBezTo>
                  <a:cubicBezTo>
                    <a:pt x="21122" y="6324"/>
                    <a:pt x="21150" y="6324"/>
                    <a:pt x="21178" y="6324"/>
                  </a:cubicBezTo>
                  <a:cubicBezTo>
                    <a:pt x="21178" y="6380"/>
                    <a:pt x="21150" y="6436"/>
                    <a:pt x="21122" y="6493"/>
                  </a:cubicBezTo>
                  <a:close/>
                  <a:moveTo>
                    <a:pt x="21234" y="5818"/>
                  </a:moveTo>
                  <a:cubicBezTo>
                    <a:pt x="21206" y="5790"/>
                    <a:pt x="21234" y="5706"/>
                    <a:pt x="21206" y="5706"/>
                  </a:cubicBezTo>
                  <a:cubicBezTo>
                    <a:pt x="21234" y="5650"/>
                    <a:pt x="21234" y="5762"/>
                    <a:pt x="21262" y="5762"/>
                  </a:cubicBezTo>
                  <a:cubicBezTo>
                    <a:pt x="21262" y="5790"/>
                    <a:pt x="21262" y="5818"/>
                    <a:pt x="21234" y="5818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 sz="2300"/>
              </a:pPr>
              <a:endParaRPr/>
            </a:p>
          </p:txBody>
        </p:sp>
      </p:grpSp>
      <p:sp>
        <p:nvSpPr>
          <p:cNvPr id="1675" name="矩形 39"/>
          <p:cNvSpPr txBox="1"/>
          <p:nvPr/>
        </p:nvSpPr>
        <p:spPr>
          <a:xfrm>
            <a:off x="4664216" y="1251750"/>
            <a:ext cx="3279057" cy="7848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6" tIns="45706" rIns="45706" bIns="45706">
            <a:spAutoFit/>
          </a:bodyPr>
          <a:lstStyle>
            <a:lvl1pPr algn="ctr">
              <a:defRPr sz="2100">
                <a:solidFill>
                  <a:srgbClr val="40404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r>
              <a:rPr lang="zh-TW" altLang="en-US" sz="2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為了孩子，用就對了！</a:t>
            </a:r>
          </a:p>
          <a:p>
            <a:endParaRPr dirty="0"/>
          </a:p>
        </p:txBody>
      </p:sp>
      <p:sp>
        <p:nvSpPr>
          <p:cNvPr id="1676" name="矩形 40"/>
          <p:cNvSpPr txBox="1"/>
          <p:nvPr/>
        </p:nvSpPr>
        <p:spPr>
          <a:xfrm>
            <a:off x="1980700" y="5988638"/>
            <a:ext cx="8301658" cy="3086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06" tIns="45706" rIns="45706" bIns="45706">
            <a:spAutoFit/>
          </a:bodyPr>
          <a:lstStyle>
            <a:lvl1pPr algn="r">
              <a:lnSpc>
                <a:spcPct val="130000"/>
              </a:lnSpc>
              <a:defRPr sz="1200">
                <a:solidFill>
                  <a:srgbClr val="808080"/>
                </a:solidFill>
                <a:latin typeface="微软雅黑"/>
                <a:ea typeface="微软雅黑"/>
                <a:cs typeface="微软雅黑"/>
                <a:sym typeface="微软雅黑"/>
              </a:defRPr>
            </a:lvl1pPr>
          </a:lstStyle>
          <a:p>
            <a:pPr algn="ctr"/>
            <a:r>
              <a:rPr lang="en-US" altLang="zh-TW" b="1" dirty="0">
                <a:solidFill>
                  <a:srgbClr val="265B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Thanks for Your Attention</a:t>
            </a:r>
            <a:endParaRPr lang="zh-TW" altLang="en-US" b="1" dirty="0">
              <a:solidFill>
                <a:srgbClr val="265B78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afterEffect">
                                  <p:stCondLst>
                                    <p:cond delay="12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00"/>
                            </p:stCondLst>
                            <p:childTnLst>
                              <p:par>
                                <p:cTn id="9" presetID="9" presetClass="entr" fill="hold" grpId="6" nodeType="afterEffect">
                                  <p:stCondLst>
                                    <p:cond delay="27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900"/>
                            </p:stCondLst>
                            <p:childTnLst>
                              <p:par>
                                <p:cTn id="13" presetID="9" presetClass="entr" fill="hold" grpId="7" nodeType="afterEffect">
                                  <p:stCondLst>
                                    <p:cond delay="30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2" grpId="1" animBg="1" advAuto="0"/>
      <p:bldP spid="1675" grpId="6" animBg="1" advAuto="0"/>
      <p:bldP spid="1676" grpId="7" animBg="1" advAuto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811517" y="5390550"/>
            <a:ext cx="658475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4000" b="1" dirty="0">
                <a:solidFill>
                  <a:srgbClr val="265B78"/>
                </a:solidFill>
                <a:latin typeface="Arial" panose="020B0604020202020204" pitchFamily="34" charset="0"/>
                <a:ea typeface="標楷體" panose="03000509000000000000" pitchFamily="65" charset="-120"/>
                <a:cs typeface="Arial" panose="020B0604020202020204" pitchFamily="34" charset="0"/>
              </a:rPr>
              <a:t>Thanks for Your Attention</a:t>
            </a:r>
            <a:endParaRPr lang="zh-TW" altLang="en-US" sz="4000" b="1" dirty="0">
              <a:solidFill>
                <a:srgbClr val="265B78"/>
              </a:solidFill>
            </a:endParaRPr>
          </a:p>
        </p:txBody>
      </p:sp>
      <p:pic>
        <p:nvPicPr>
          <p:cNvPr id="6" name="圖片 5" descr="DSC_480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73"/>
          <a:stretch>
            <a:fillRect/>
          </a:stretch>
        </p:blipFill>
        <p:spPr>
          <a:xfrm>
            <a:off x="1524000" y="1828800"/>
            <a:ext cx="9260378" cy="320040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F491732-678C-42C5-BC61-305AB19A6CC8}"/>
              </a:ext>
            </a:extLst>
          </p:cNvPr>
          <p:cNvSpPr/>
          <p:nvPr/>
        </p:nvSpPr>
        <p:spPr>
          <a:xfrm>
            <a:off x="3069502" y="712243"/>
            <a:ext cx="6052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>
                <a:solidFill>
                  <a:schemeClr val="accent5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為了孩子，用就對了！</a:t>
            </a:r>
          </a:p>
        </p:txBody>
      </p:sp>
    </p:spTree>
    <p:extLst>
      <p:ext uri="{BB962C8B-B14F-4D97-AF65-F5344CB8AC3E}">
        <p14:creationId xmlns:p14="http://schemas.microsoft.com/office/powerpoint/2010/main" val="1686196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標題 1"/>
          <p:cNvSpPr txBox="1">
            <a:spLocks noGrp="1"/>
          </p:cNvSpPr>
          <p:nvPr>
            <p:ph type="title"/>
          </p:nvPr>
        </p:nvSpPr>
        <p:spPr>
          <a:xfrm>
            <a:off x="2152650" y="252007"/>
            <a:ext cx="7886700" cy="1325564"/>
          </a:xfrm>
          <a:prstGeom prst="rect">
            <a:avLst/>
          </a:prstGeom>
        </p:spPr>
        <p:txBody>
          <a:bodyPr/>
          <a:lstStyle>
            <a:lvl1pPr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>
              <a:defRPr>
                <a:latin typeface="Candara"/>
                <a:ea typeface="Candara"/>
                <a:cs typeface="Candara"/>
                <a:sym typeface="Candara"/>
              </a:defRPr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計畫團隊</a:t>
            </a:r>
          </a:p>
        </p:txBody>
      </p:sp>
      <p:sp>
        <p:nvSpPr>
          <p:cNvPr id="417" name="投影片編號版面配置區 3"/>
          <p:cNvSpPr txBox="1">
            <a:spLocks noGrp="1"/>
          </p:cNvSpPr>
          <p:nvPr>
            <p:ph type="sldNum" sz="quarter" idx="2"/>
          </p:nvPr>
        </p:nvSpPr>
        <p:spPr>
          <a:xfrm>
            <a:off x="10352956" y="6528119"/>
            <a:ext cx="197382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418" name="圖片 4" descr="圖片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3888" y="3613062"/>
            <a:ext cx="1430182" cy="205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圖片 5" descr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73552" y="3613062"/>
            <a:ext cx="1574337" cy="2052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20" name="圖片 6" descr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15880" y="3613061"/>
            <a:ext cx="1487265" cy="2052001"/>
          </a:xfrm>
          <a:prstGeom prst="rect">
            <a:avLst/>
          </a:prstGeom>
          <a:ln w="12700">
            <a:miter lim="400000"/>
          </a:ln>
        </p:spPr>
      </p:pic>
      <p:sp>
        <p:nvSpPr>
          <p:cNvPr id="421" name="內容版面配置區 2"/>
          <p:cNvSpPr txBox="1"/>
          <p:nvPr/>
        </p:nvSpPr>
        <p:spPr>
          <a:xfrm>
            <a:off x="5277721" y="2159697"/>
            <a:ext cx="1636561" cy="140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國立臺中教育大學</a:t>
            </a:r>
          </a:p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語文教育學系</a:t>
            </a:r>
            <a:br/>
            <a:r>
              <a:t>楊裕貿主任</a:t>
            </a:r>
          </a:p>
        </p:txBody>
      </p:sp>
      <p:sp>
        <p:nvSpPr>
          <p:cNvPr id="422" name="內容版面配置區 2"/>
          <p:cNvSpPr txBox="1"/>
          <p:nvPr/>
        </p:nvSpPr>
        <p:spPr>
          <a:xfrm>
            <a:off x="7041233" y="2159696"/>
            <a:ext cx="1780824" cy="11656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國立中央大學</a:t>
            </a:r>
          </a:p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網路學習科技研究所</a:t>
            </a:r>
          </a:p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吳穎沺教授</a:t>
            </a:r>
          </a:p>
        </p:txBody>
      </p:sp>
      <p:sp>
        <p:nvSpPr>
          <p:cNvPr id="423" name="內容版面配置區 2"/>
          <p:cNvSpPr txBox="1"/>
          <p:nvPr/>
        </p:nvSpPr>
        <p:spPr>
          <a:xfrm>
            <a:off x="3540640" y="2159696"/>
            <a:ext cx="1610132" cy="1147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國立臺中教育大學</a:t>
            </a:r>
          </a:p>
          <a:p>
            <a:pPr>
              <a:lnSpc>
                <a:spcPts val="1800"/>
              </a:lnSpc>
              <a:spcBef>
                <a:spcPts val="10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教育資訊與測驗統計研究所</a:t>
            </a:r>
            <a:br/>
            <a:r>
              <a:t>施淑娟教授</a:t>
            </a:r>
          </a:p>
        </p:txBody>
      </p:sp>
      <p:pic>
        <p:nvPicPr>
          <p:cNvPr id="424" name="圖片 10" descr="圖片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8550" y="3613063"/>
            <a:ext cx="1567255" cy="2085006"/>
          </a:xfrm>
          <a:prstGeom prst="rect">
            <a:avLst/>
          </a:prstGeom>
          <a:ln w="12700">
            <a:miter lim="400000"/>
          </a:ln>
        </p:spPr>
      </p:pic>
      <p:sp>
        <p:nvSpPr>
          <p:cNvPr id="425" name="內容版面配置區 2"/>
          <p:cNvSpPr txBox="1"/>
          <p:nvPr/>
        </p:nvSpPr>
        <p:spPr>
          <a:xfrm>
            <a:off x="1751108" y="2159697"/>
            <a:ext cx="1555974" cy="11475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ts val="1800"/>
              </a:lnSpc>
              <a:spcBef>
                <a:spcPts val="10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國立臺中教育大學</a:t>
            </a:r>
          </a:p>
          <a:p>
            <a:pPr>
              <a:lnSpc>
                <a:spcPts val="1800"/>
              </a:lnSpc>
              <a:spcBef>
                <a:spcPts val="10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教育資訊與測驗統計研究所</a:t>
            </a:r>
            <a:br/>
            <a:r>
              <a:t>郭伯臣教授</a:t>
            </a:r>
          </a:p>
        </p:txBody>
      </p:sp>
      <p:grpSp>
        <p:nvGrpSpPr>
          <p:cNvPr id="428" name="矩形 14"/>
          <p:cNvGrpSpPr/>
          <p:nvPr/>
        </p:nvGrpSpPr>
        <p:grpSpPr>
          <a:xfrm>
            <a:off x="6995511" y="1645434"/>
            <a:ext cx="1728001" cy="461666"/>
            <a:chOff x="0" y="0"/>
            <a:chExt cx="1727999" cy="461664"/>
          </a:xfrm>
        </p:grpSpPr>
        <p:sp>
          <p:nvSpPr>
            <p:cNvPr id="426" name="矩形"/>
            <p:cNvSpPr/>
            <p:nvPr/>
          </p:nvSpPr>
          <p:spPr>
            <a:xfrm>
              <a:off x="0" y="0"/>
              <a:ext cx="1728000" cy="461665"/>
            </a:xfrm>
            <a:prstGeom prst="rect">
              <a:avLst/>
            </a:prstGeom>
            <a:solidFill>
              <a:srgbClr val="9BBB59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27" name="自然科學領域"/>
            <p:cNvSpPr txBox="1"/>
            <p:nvPr/>
          </p:nvSpPr>
          <p:spPr>
            <a:xfrm>
              <a:off x="45720" y="7312"/>
              <a:ext cx="16365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自然科學領域</a:t>
              </a:r>
            </a:p>
          </p:txBody>
        </p:sp>
      </p:grpSp>
      <p:grpSp>
        <p:nvGrpSpPr>
          <p:cNvPr id="431" name="矩形 13"/>
          <p:cNvGrpSpPr/>
          <p:nvPr/>
        </p:nvGrpSpPr>
        <p:grpSpPr>
          <a:xfrm>
            <a:off x="5232001" y="1645434"/>
            <a:ext cx="1728001" cy="461666"/>
            <a:chOff x="0" y="0"/>
            <a:chExt cx="1727999" cy="461664"/>
          </a:xfrm>
        </p:grpSpPr>
        <p:sp>
          <p:nvSpPr>
            <p:cNvPr id="429" name="矩形"/>
            <p:cNvSpPr/>
            <p:nvPr/>
          </p:nvSpPr>
          <p:spPr>
            <a:xfrm>
              <a:off x="0" y="0"/>
              <a:ext cx="1728000" cy="461665"/>
            </a:xfrm>
            <a:prstGeom prst="rect">
              <a:avLst/>
            </a:prstGeom>
            <a:solidFill>
              <a:srgbClr val="F79646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0" name="國語文領域"/>
            <p:cNvSpPr txBox="1"/>
            <p:nvPr/>
          </p:nvSpPr>
          <p:spPr>
            <a:xfrm>
              <a:off x="45720" y="7312"/>
              <a:ext cx="16365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國語文領域</a:t>
              </a:r>
            </a:p>
          </p:txBody>
        </p:sp>
      </p:grpSp>
      <p:grpSp>
        <p:nvGrpSpPr>
          <p:cNvPr id="434" name="矩形 12"/>
          <p:cNvGrpSpPr/>
          <p:nvPr/>
        </p:nvGrpSpPr>
        <p:grpSpPr>
          <a:xfrm>
            <a:off x="3468489" y="1645434"/>
            <a:ext cx="1728001" cy="461666"/>
            <a:chOff x="0" y="0"/>
            <a:chExt cx="1727999" cy="461664"/>
          </a:xfrm>
        </p:grpSpPr>
        <p:sp>
          <p:nvSpPr>
            <p:cNvPr id="432" name="矩形"/>
            <p:cNvSpPr/>
            <p:nvPr/>
          </p:nvSpPr>
          <p:spPr>
            <a:xfrm>
              <a:off x="0" y="0"/>
              <a:ext cx="1728000" cy="461665"/>
            </a:xfrm>
            <a:prstGeom prst="rect">
              <a:avLst/>
            </a:prstGeom>
            <a:solidFill>
              <a:srgbClr val="4BACC6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3" name="數學領域"/>
            <p:cNvSpPr txBox="1"/>
            <p:nvPr/>
          </p:nvSpPr>
          <p:spPr>
            <a:xfrm>
              <a:off x="45720" y="7312"/>
              <a:ext cx="16365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數學領域</a:t>
              </a:r>
            </a:p>
          </p:txBody>
        </p:sp>
      </p:grpSp>
      <p:grpSp>
        <p:nvGrpSpPr>
          <p:cNvPr id="437" name="矩形 15"/>
          <p:cNvGrpSpPr/>
          <p:nvPr/>
        </p:nvGrpSpPr>
        <p:grpSpPr>
          <a:xfrm>
            <a:off x="1704979" y="1645434"/>
            <a:ext cx="1728001" cy="461666"/>
            <a:chOff x="0" y="0"/>
            <a:chExt cx="1727999" cy="461664"/>
          </a:xfrm>
        </p:grpSpPr>
        <p:sp>
          <p:nvSpPr>
            <p:cNvPr id="435" name="矩形"/>
            <p:cNvSpPr/>
            <p:nvPr/>
          </p:nvSpPr>
          <p:spPr>
            <a:xfrm>
              <a:off x="0" y="0"/>
              <a:ext cx="1728000" cy="461665"/>
            </a:xfrm>
            <a:prstGeom prst="rect">
              <a:avLst/>
            </a:prstGeom>
            <a:solidFill>
              <a:srgbClr val="B3A2C7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6" name="全國推動"/>
            <p:cNvSpPr txBox="1"/>
            <p:nvPr/>
          </p:nvSpPr>
          <p:spPr>
            <a:xfrm>
              <a:off x="45720" y="7312"/>
              <a:ext cx="16365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全國推動</a:t>
              </a:r>
            </a:p>
          </p:txBody>
        </p:sp>
      </p:grpSp>
      <p:grpSp>
        <p:nvGrpSpPr>
          <p:cNvPr id="440" name="矩形 18"/>
          <p:cNvGrpSpPr/>
          <p:nvPr/>
        </p:nvGrpSpPr>
        <p:grpSpPr>
          <a:xfrm>
            <a:off x="8759021" y="1645434"/>
            <a:ext cx="1728001" cy="461666"/>
            <a:chOff x="0" y="0"/>
            <a:chExt cx="1727999" cy="461664"/>
          </a:xfrm>
        </p:grpSpPr>
        <p:sp>
          <p:nvSpPr>
            <p:cNvPr id="438" name="矩形"/>
            <p:cNvSpPr/>
            <p:nvPr/>
          </p:nvSpPr>
          <p:spPr>
            <a:xfrm>
              <a:off x="0" y="0"/>
              <a:ext cx="1728000" cy="461665"/>
            </a:xfrm>
            <a:prstGeom prst="rect">
              <a:avLst/>
            </a:prstGeom>
            <a:solidFill>
              <a:srgbClr val="D99694">
                <a:alpha val="6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defRPr>
              </a:pPr>
              <a:endParaRPr/>
            </a:p>
          </p:txBody>
        </p:sp>
        <p:sp>
          <p:nvSpPr>
            <p:cNvPr id="439" name="英語文領域"/>
            <p:cNvSpPr txBox="1"/>
            <p:nvPr/>
          </p:nvSpPr>
          <p:spPr>
            <a:xfrm>
              <a:off x="45720" y="7312"/>
              <a:ext cx="1636561" cy="4470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2000" b="1">
                  <a:latin typeface="微軟正黑體"/>
                  <a:ea typeface="微軟正黑體"/>
                  <a:cs typeface="微軟正黑體"/>
                  <a:sym typeface="微軟正黑體"/>
                </a:defRPr>
              </a:lvl1pPr>
            </a:lstStyle>
            <a:p>
              <a:r>
                <a:t>英語文領域</a:t>
              </a:r>
            </a:p>
          </p:txBody>
        </p:sp>
      </p:grpSp>
      <p:sp>
        <p:nvSpPr>
          <p:cNvPr id="441" name="內容版面配置區 2"/>
          <p:cNvSpPr txBox="1"/>
          <p:nvPr/>
        </p:nvSpPr>
        <p:spPr>
          <a:xfrm>
            <a:off x="8804741" y="2159697"/>
            <a:ext cx="1996561" cy="1400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國立臺中教育大學</a:t>
            </a:r>
          </a:p>
          <a:p>
            <a:pPr>
              <a:lnSpc>
                <a:spcPts val="1800"/>
              </a:lnSpc>
              <a:spcBef>
                <a:spcPts val="300"/>
              </a:spcBef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英文學系</a:t>
            </a:r>
            <a:br/>
            <a:r>
              <a:t>洪月女主任</a:t>
            </a:r>
          </a:p>
        </p:txBody>
      </p:sp>
      <p:pic>
        <p:nvPicPr>
          <p:cNvPr id="442" name="圖片 11" descr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67775" y="3613061"/>
            <a:ext cx="1504951" cy="204479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標題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984807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pPr>
              <a:defRPr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「適性教學」與「因材」網</a:t>
            </a:r>
          </a:p>
        </p:txBody>
      </p:sp>
      <p:pic>
        <p:nvPicPr>
          <p:cNvPr id="445" name="內容版面配置區 6" descr="內容版面配置區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7422" y="1727636"/>
            <a:ext cx="2506622" cy="4351338"/>
          </a:xfrm>
          <a:prstGeom prst="rect">
            <a:avLst/>
          </a:prstGeom>
          <a:ln w="12700">
            <a:miter lim="400000"/>
          </a:ln>
        </p:spPr>
      </p:pic>
      <p:sp>
        <p:nvSpPr>
          <p:cNvPr id="446" name="內容版面配置區 7"/>
          <p:cNvSpPr txBox="1">
            <a:spLocks noGrp="1"/>
          </p:cNvSpPr>
          <p:nvPr>
            <p:ph type="body" sz="half" idx="1"/>
          </p:nvPr>
        </p:nvSpPr>
        <p:spPr>
          <a:xfrm>
            <a:off x="6172199" y="1825625"/>
            <a:ext cx="5336309" cy="1702666"/>
          </a:xfrm>
          <a:prstGeom prst="rect">
            <a:avLst/>
          </a:prstGeom>
        </p:spPr>
        <p:txBody>
          <a:bodyPr/>
          <a:lstStyle/>
          <a:p>
            <a:r>
              <a:rPr dirty="0">
                <a:latin typeface="微軟正黑體"/>
                <a:ea typeface="微軟正黑體"/>
                <a:cs typeface="微軟正黑體"/>
                <a:sym typeface="微軟正黑體"/>
              </a:rPr>
              <a:t>「</a:t>
            </a:r>
            <a:r>
              <a:rPr dirty="0" err="1">
                <a:latin typeface="微軟正黑體"/>
                <a:ea typeface="微軟正黑體"/>
                <a:cs typeface="微軟正黑體"/>
                <a:sym typeface="微軟正黑體"/>
              </a:rPr>
              <a:t>聞斯行諸</a:t>
            </a:r>
            <a:r>
              <a:rPr dirty="0"/>
              <a:t>?</a:t>
            </a:r>
            <a:r>
              <a:rPr dirty="0">
                <a:latin typeface="微軟正黑體"/>
                <a:ea typeface="微軟正黑體"/>
                <a:cs typeface="微軟正黑體"/>
                <a:sym typeface="微軟正黑體"/>
              </a:rPr>
              <a:t>」</a:t>
            </a: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 err="1">
                <a:latin typeface="微軟正黑體"/>
                <a:ea typeface="微軟正黑體"/>
                <a:cs typeface="微軟正黑體"/>
                <a:sym typeface="微軟正黑體"/>
              </a:rPr>
              <a:t>子路</a:t>
            </a:r>
            <a:endParaRPr dirty="0"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 err="1">
                <a:latin typeface="微軟正黑體"/>
                <a:ea typeface="微軟正黑體"/>
                <a:cs typeface="微軟正黑體"/>
                <a:sym typeface="微軟正黑體"/>
              </a:rPr>
              <a:t>冉有</a:t>
            </a:r>
            <a:endParaRPr dirty="0">
              <a:latin typeface="微軟正黑體"/>
              <a:ea typeface="微軟正黑體"/>
              <a:cs typeface="微軟正黑體"/>
              <a:sym typeface="微軟正黑體"/>
            </a:endParaRPr>
          </a:p>
          <a:p>
            <a:pPr marL="685800" lvl="1" indent="-228600">
              <a:spcBef>
                <a:spcPts val="500"/>
              </a:spcBef>
              <a:defRPr sz="2400"/>
            </a:pPr>
            <a:r>
              <a:rPr dirty="0" err="1" smtClean="0">
                <a:latin typeface="微軟正黑體"/>
                <a:ea typeface="微軟正黑體"/>
                <a:cs typeface="微軟正黑體"/>
                <a:sym typeface="微軟正黑體"/>
              </a:rPr>
              <a:t>公西華</a:t>
            </a:r>
            <a:endParaRPr dirty="0"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  <p:sp>
        <p:nvSpPr>
          <p:cNvPr id="447" name="投影片編號版面配置區 3"/>
          <p:cNvSpPr txBox="1">
            <a:spLocks noGrp="1"/>
          </p:cNvSpPr>
          <p:nvPr>
            <p:ph type="sldNum" sz="quarter" idx="2"/>
          </p:nvPr>
        </p:nvSpPr>
        <p:spPr>
          <a:xfrm>
            <a:off x="11733309" y="6523083"/>
            <a:ext cx="19738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2" name="矩形 1"/>
          <p:cNvSpPr/>
          <p:nvPr/>
        </p:nvSpPr>
        <p:spPr>
          <a:xfrm>
            <a:off x="6172199" y="4315890"/>
            <a:ext cx="5181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2400"/>
            </a:pPr>
            <a:r>
              <a:rPr lang="zh-TW" altLang="en-US" dirty="0">
                <a:latin typeface="微軟正黑體"/>
                <a:ea typeface="微軟正黑體"/>
                <a:cs typeface="微軟正黑體"/>
                <a:sym typeface="微軟正黑體"/>
              </a:rPr>
              <a:t>「夫子教人，各因其材」，「聖賢施教，各因才，小以小成，大以大成，無人棄也」－朱熹</a:t>
            </a:r>
            <a:r>
              <a:rPr lang="en-US" altLang="zh-TW" dirty="0">
                <a:latin typeface="微軟正黑體"/>
                <a:ea typeface="微軟正黑體"/>
                <a:cs typeface="微軟正黑體"/>
                <a:sym typeface="微軟正黑體"/>
              </a:rPr>
              <a:t>【</a:t>
            </a:r>
            <a:r>
              <a:rPr lang="zh-TW" altLang="en-US" dirty="0">
                <a:latin typeface="微軟正黑體"/>
                <a:ea typeface="微軟正黑體"/>
                <a:cs typeface="微軟正黑體"/>
                <a:sym typeface="微軟正黑體"/>
              </a:rPr>
              <a:t>論語集注</a:t>
            </a:r>
            <a:r>
              <a:rPr lang="en-US" altLang="zh-TW" dirty="0">
                <a:latin typeface="微軟正黑體"/>
                <a:ea typeface="微軟正黑體"/>
                <a:cs typeface="微軟正黑體"/>
                <a:sym typeface="微軟正黑體"/>
              </a:rPr>
              <a:t>】</a:t>
            </a:r>
            <a:endParaRPr lang="en-US" altLang="zh-TW" dirty="0">
              <a:latin typeface="微軟正黑體"/>
              <a:ea typeface="微軟正黑體"/>
              <a:cs typeface="微軟正黑體"/>
              <a:sym typeface="微軟正黑體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4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" grpId="1" animBg="1" advAuto="0"/>
      <p:bldP spid="445" grpId="2" animBg="1" advAuto="0"/>
      <p:bldP spid="446" grpId="3" build="p" animBg="1" advAuto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5" name="组 10"/>
          <p:cNvGrpSpPr/>
          <p:nvPr/>
        </p:nvGrpSpPr>
        <p:grpSpPr>
          <a:xfrm>
            <a:off x="433306" y="1392239"/>
            <a:ext cx="4405277" cy="4180970"/>
            <a:chOff x="0" y="0"/>
            <a:chExt cx="4405275" cy="4180968"/>
          </a:xfrm>
        </p:grpSpPr>
        <p:grpSp>
          <p:nvGrpSpPr>
            <p:cNvPr id="453" name="Group 24"/>
            <p:cNvGrpSpPr/>
            <p:nvPr/>
          </p:nvGrpSpPr>
          <p:grpSpPr>
            <a:xfrm>
              <a:off x="2312123" y="986887"/>
              <a:ext cx="2093153" cy="3175444"/>
              <a:chOff x="0" y="0"/>
              <a:chExt cx="2093151" cy="3175442"/>
            </a:xfrm>
          </p:grpSpPr>
          <p:sp>
            <p:nvSpPr>
              <p:cNvPr id="449" name="chenying0907 20"/>
              <p:cNvSpPr/>
              <p:nvPr/>
            </p:nvSpPr>
            <p:spPr>
              <a:xfrm rot="19960150">
                <a:off x="729433" y="383090"/>
                <a:ext cx="623059" cy="2203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56" h="21460" extrusionOk="0">
                    <a:moveTo>
                      <a:pt x="19782" y="21460"/>
                    </a:moveTo>
                    <a:cubicBezTo>
                      <a:pt x="21311" y="19671"/>
                      <a:pt x="20495" y="20400"/>
                      <a:pt x="19880" y="16996"/>
                    </a:cubicBezTo>
                    <a:cubicBezTo>
                      <a:pt x="19265" y="13593"/>
                      <a:pt x="16768" y="3873"/>
                      <a:pt x="16093" y="1040"/>
                    </a:cubicBezTo>
                    <a:cubicBezTo>
                      <a:pt x="15790" y="-140"/>
                      <a:pt x="18508" y="173"/>
                      <a:pt x="15827" y="0"/>
                    </a:cubicBezTo>
                    <a:lnTo>
                      <a:pt x="4" y="0"/>
                    </a:lnTo>
                    <a:lnTo>
                      <a:pt x="778" y="1831"/>
                    </a:lnTo>
                    <a:cubicBezTo>
                      <a:pt x="766" y="4696"/>
                      <a:pt x="1074" y="13793"/>
                      <a:pt x="1363" y="16652"/>
                    </a:cubicBezTo>
                    <a:cubicBezTo>
                      <a:pt x="1545" y="18453"/>
                      <a:pt x="-289" y="19502"/>
                      <a:pt x="40" y="21237"/>
                    </a:cubicBezTo>
                  </a:path>
                </a:pathLst>
              </a:custGeom>
              <a:solidFill>
                <a:schemeClr val="accent1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0" name="chenying0907 21"/>
              <p:cNvSpPr/>
              <p:nvPr/>
            </p:nvSpPr>
            <p:spPr>
              <a:xfrm rot="19960150">
                <a:off x="1223734" y="2418771"/>
                <a:ext cx="592562" cy="5201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17274" extrusionOk="0">
                    <a:moveTo>
                      <a:pt x="21600" y="0"/>
                    </a:moveTo>
                    <a:cubicBezTo>
                      <a:pt x="18923" y="21600"/>
                      <a:pt x="5182" y="19974"/>
                      <a:pt x="0" y="11161"/>
                    </a:cubicBezTo>
                  </a:path>
                </a:pathLst>
              </a:custGeom>
              <a:solidFill>
                <a:srgbClr val="F8F6F3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1" name="chenying0907 22"/>
              <p:cNvSpPr/>
              <p:nvPr/>
            </p:nvSpPr>
            <p:spPr>
              <a:xfrm rot="19960150">
                <a:off x="78834" y="89539"/>
                <a:ext cx="503287" cy="465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399" extrusionOk="0">
                    <a:moveTo>
                      <a:pt x="21600" y="21399"/>
                    </a:moveTo>
                    <a:cubicBezTo>
                      <a:pt x="21600" y="14641"/>
                      <a:pt x="20714" y="6540"/>
                      <a:pt x="20597" y="325"/>
                    </a:cubicBezTo>
                    <a:cubicBezTo>
                      <a:pt x="13874" y="-42"/>
                      <a:pt x="6603" y="-201"/>
                      <a:pt x="0" y="411"/>
                    </a:cubicBezTo>
                    <a:cubicBezTo>
                      <a:pt x="771" y="6724"/>
                      <a:pt x="1612" y="13779"/>
                      <a:pt x="1316" y="20126"/>
                    </a:cubicBezTo>
                  </a:path>
                </a:pathLst>
              </a:custGeom>
              <a:solidFill>
                <a:srgbClr val="F8F6F3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  <p:sp>
            <p:nvSpPr>
              <p:cNvPr id="452" name="chenying0907 23"/>
              <p:cNvSpPr/>
              <p:nvPr/>
            </p:nvSpPr>
            <p:spPr>
              <a:xfrm rot="19960150">
                <a:off x="1371258" y="2382188"/>
                <a:ext cx="595503" cy="6953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472" y="7302"/>
                      <a:pt x="6555" y="15634"/>
                      <a:pt x="11604" y="21600"/>
                    </a:cubicBezTo>
                    <a:cubicBezTo>
                      <a:pt x="14587" y="14593"/>
                      <a:pt x="19470" y="7960"/>
                      <a:pt x="21600" y="709"/>
                    </a:cubicBezTo>
                  </a:path>
                </a:pathLst>
              </a:custGeom>
              <a:solidFill>
                <a:srgbClr val="F8F6F3"/>
              </a:solidFill>
              <a:ln w="38100" cap="flat">
                <a:solidFill>
                  <a:srgbClr val="46537A"/>
                </a:solidFill>
                <a:prstDash val="solid"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457050">
                  <a:defRPr sz="39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/>
              </a:p>
            </p:txBody>
          </p:sp>
        </p:grpSp>
        <p:sp>
          <p:nvSpPr>
            <p:cNvPr id="454" name="chenying0907 109"/>
            <p:cNvSpPr/>
            <p:nvPr/>
          </p:nvSpPr>
          <p:spPr>
            <a:xfrm rot="19960150">
              <a:off x="521630" y="564981"/>
              <a:ext cx="3202914" cy="305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52" extrusionOk="0">
                  <a:moveTo>
                    <a:pt x="0" y="11486"/>
                  </a:moveTo>
                  <a:cubicBezTo>
                    <a:pt x="6297" y="11810"/>
                    <a:pt x="8452" y="9094"/>
                    <a:pt x="10432" y="6445"/>
                  </a:cubicBezTo>
                  <a:cubicBezTo>
                    <a:pt x="11413" y="5133"/>
                    <a:pt x="12361" y="62"/>
                    <a:pt x="14424" y="1"/>
                  </a:cubicBezTo>
                  <a:cubicBezTo>
                    <a:pt x="15769" y="-39"/>
                    <a:pt x="16223" y="2237"/>
                    <a:pt x="16082" y="3272"/>
                  </a:cubicBezTo>
                  <a:cubicBezTo>
                    <a:pt x="15861" y="4889"/>
                    <a:pt x="14041" y="6135"/>
                    <a:pt x="14194" y="7965"/>
                  </a:cubicBezTo>
                  <a:cubicBezTo>
                    <a:pt x="14390" y="10301"/>
                    <a:pt x="17861" y="9673"/>
                    <a:pt x="19260" y="10227"/>
                  </a:cubicBezTo>
                  <a:cubicBezTo>
                    <a:pt x="19766" y="10428"/>
                    <a:pt x="21231" y="11033"/>
                    <a:pt x="21376" y="11673"/>
                  </a:cubicBezTo>
                  <a:cubicBezTo>
                    <a:pt x="21570" y="12535"/>
                    <a:pt x="20193" y="13225"/>
                    <a:pt x="19575" y="13518"/>
                  </a:cubicBezTo>
                  <a:cubicBezTo>
                    <a:pt x="20100" y="13794"/>
                    <a:pt x="21600" y="14815"/>
                    <a:pt x="21175" y="15661"/>
                  </a:cubicBezTo>
                  <a:cubicBezTo>
                    <a:pt x="20946" y="16116"/>
                    <a:pt x="20069" y="16279"/>
                    <a:pt x="19912" y="16721"/>
                  </a:cubicBezTo>
                  <a:cubicBezTo>
                    <a:pt x="19755" y="17170"/>
                    <a:pt x="20477" y="17215"/>
                    <a:pt x="20793" y="17467"/>
                  </a:cubicBezTo>
                  <a:cubicBezTo>
                    <a:pt x="21207" y="17798"/>
                    <a:pt x="21392" y="18222"/>
                    <a:pt x="21094" y="18674"/>
                  </a:cubicBezTo>
                  <a:cubicBezTo>
                    <a:pt x="20996" y="18822"/>
                    <a:pt x="20711" y="18995"/>
                    <a:pt x="20448" y="19175"/>
                  </a:cubicBezTo>
                  <a:cubicBezTo>
                    <a:pt x="20191" y="19349"/>
                    <a:pt x="19956" y="19529"/>
                    <a:pt x="19937" y="19697"/>
                  </a:cubicBezTo>
                  <a:cubicBezTo>
                    <a:pt x="19902" y="20016"/>
                    <a:pt x="20352" y="20019"/>
                    <a:pt x="20495" y="20232"/>
                  </a:cubicBezTo>
                  <a:cubicBezTo>
                    <a:pt x="21389" y="21561"/>
                    <a:pt x="18668" y="21213"/>
                    <a:pt x="18243" y="21207"/>
                  </a:cubicBezTo>
                  <a:cubicBezTo>
                    <a:pt x="15548" y="21174"/>
                    <a:pt x="12492" y="21415"/>
                    <a:pt x="9278" y="20028"/>
                  </a:cubicBezTo>
                  <a:cubicBezTo>
                    <a:pt x="6757" y="18941"/>
                    <a:pt x="4040" y="19440"/>
                    <a:pt x="1192" y="19163"/>
                  </a:cubicBezTo>
                </a:path>
              </a:pathLst>
            </a:custGeom>
            <a:solidFill>
              <a:srgbClr val="F8F6F3"/>
            </a:solidFill>
            <a:ln w="38100" cap="flat">
              <a:solidFill>
                <a:srgbClr val="46537A"/>
              </a:solidFill>
              <a:prstDash val="solid"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defTabSz="457050">
                <a:defRPr sz="39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456" name="chenying0907 148"/>
          <p:cNvSpPr txBox="1"/>
          <p:nvPr/>
        </p:nvSpPr>
        <p:spPr>
          <a:xfrm>
            <a:off x="5585042" y="2767188"/>
            <a:ext cx="5621123" cy="2044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8088" tIns="38088" rIns="38088" bIns="38088" anchor="ctr">
            <a:spAutoFit/>
          </a:bodyPr>
          <a:lstStyle/>
          <a:p>
            <a:pPr>
              <a:lnSpc>
                <a:spcPct val="130000"/>
              </a:lnSpc>
              <a:defRPr>
                <a:solidFill>
                  <a:srgbClr val="808080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pPr>
            <a:r>
              <a:t>十二年國民基本教育之課程發展本於全人教育的精神，以「自發」、「互動」及「共好」為理念，以「成就每一個孩子—</a:t>
            </a:r>
            <a:r>
              <a:rPr>
                <a:solidFill>
                  <a:srgbClr val="FF0000"/>
                </a:solidFill>
              </a:rPr>
              <a:t>適性揚才</a:t>
            </a:r>
            <a:r>
              <a:t>、終身學習」 為課程願景，希望培養學生成為具有適應未來社會應變力與適應力的終身學習者。</a:t>
            </a:r>
          </a:p>
        </p:txBody>
      </p:sp>
      <p:sp>
        <p:nvSpPr>
          <p:cNvPr id="457" name="文本框 9"/>
          <p:cNvSpPr txBox="1"/>
          <p:nvPr/>
        </p:nvSpPr>
        <p:spPr>
          <a:xfrm>
            <a:off x="5510347" y="2095872"/>
            <a:ext cx="3761713" cy="726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06" tIns="45706" rIns="45706" bIns="45706">
            <a:spAutoFit/>
          </a:bodyPr>
          <a:lstStyle>
            <a:lvl1pPr algn="r">
              <a:defRPr sz="3600">
                <a:solidFill>
                  <a:schemeClr val="accent1"/>
                </a:solidFill>
                <a:latin typeface="DFPShaoNvW5-GB"/>
                <a:ea typeface="DFPShaoNvW5-GB"/>
                <a:cs typeface="DFPShaoNvW5-GB"/>
                <a:sym typeface="DFPShaoNvW5-GB"/>
              </a:defRPr>
            </a:lvl1pPr>
          </a:lstStyle>
          <a:p>
            <a:r>
              <a:t>適性教育的重要性</a:t>
            </a:r>
          </a:p>
        </p:txBody>
      </p:sp>
      <p:sp>
        <p:nvSpPr>
          <p:cNvPr id="458" name="直接连接符 10"/>
          <p:cNvSpPr/>
          <p:nvPr/>
        </p:nvSpPr>
        <p:spPr>
          <a:xfrm>
            <a:off x="298340" y="797405"/>
            <a:ext cx="7080461" cy="1"/>
          </a:xfrm>
          <a:prstGeom prst="line">
            <a:avLst/>
          </a:prstGeom>
          <a:ln w="6350">
            <a:solidFill>
              <a:srgbClr val="595959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59" name="Freeform 6"/>
          <p:cNvSpPr/>
          <p:nvPr/>
        </p:nvSpPr>
        <p:spPr>
          <a:xfrm>
            <a:off x="7378800" y="326674"/>
            <a:ext cx="457185" cy="4712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660" h="20611" extrusionOk="0">
                <a:moveTo>
                  <a:pt x="8617" y="15448"/>
                </a:moveTo>
                <a:cubicBezTo>
                  <a:pt x="5080" y="11924"/>
                  <a:pt x="5080" y="11924"/>
                  <a:pt x="5080" y="11924"/>
                </a:cubicBezTo>
                <a:moveTo>
                  <a:pt x="5998" y="10997"/>
                </a:moveTo>
                <a:cubicBezTo>
                  <a:pt x="9536" y="14533"/>
                  <a:pt x="9536" y="14533"/>
                  <a:pt x="9536" y="14533"/>
                </a:cubicBezTo>
                <a:moveTo>
                  <a:pt x="20432" y="231"/>
                </a:moveTo>
                <a:cubicBezTo>
                  <a:pt x="19253" y="-944"/>
                  <a:pt x="13901" y="2479"/>
                  <a:pt x="8481" y="7879"/>
                </a:cubicBezTo>
                <a:cubicBezTo>
                  <a:pt x="4127" y="12217"/>
                  <a:pt x="1066" y="16499"/>
                  <a:pt x="624" y="18634"/>
                </a:cubicBezTo>
                <a:cubicBezTo>
                  <a:pt x="1962" y="19956"/>
                  <a:pt x="1962" y="19956"/>
                  <a:pt x="1962" y="19956"/>
                </a:cubicBezTo>
                <a:cubicBezTo>
                  <a:pt x="4093" y="19515"/>
                  <a:pt x="8391" y="16465"/>
                  <a:pt x="12745" y="12127"/>
                </a:cubicBezTo>
                <a:cubicBezTo>
                  <a:pt x="18164" y="6727"/>
                  <a:pt x="21600" y="1406"/>
                  <a:pt x="20432" y="231"/>
                </a:cubicBezTo>
                <a:close/>
                <a:moveTo>
                  <a:pt x="1247" y="19380"/>
                </a:moveTo>
                <a:cubicBezTo>
                  <a:pt x="0" y="20611"/>
                  <a:pt x="0" y="20611"/>
                  <a:pt x="0" y="20611"/>
                </a:cubicBezTo>
                <a:moveTo>
                  <a:pt x="19933" y="3168"/>
                </a:moveTo>
                <a:cubicBezTo>
                  <a:pt x="19933" y="3168"/>
                  <a:pt x="18629" y="1869"/>
                  <a:pt x="17507" y="739"/>
                </a:cubicBezTo>
                <a:cubicBezTo>
                  <a:pt x="17507" y="739"/>
                  <a:pt x="14956" y="-989"/>
                  <a:pt x="8912" y="4806"/>
                </a:cubicBezTo>
              </a:path>
            </a:pathLst>
          </a:custGeom>
          <a:ln w="12700" cap="rnd">
            <a:solidFill>
              <a:srgbClr val="59595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60" name="TextBox 28"/>
          <p:cNvSpPr txBox="1"/>
          <p:nvPr/>
        </p:nvSpPr>
        <p:spPr>
          <a:xfrm>
            <a:off x="742188" y="275545"/>
            <a:ext cx="3566654" cy="6933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60937" tIns="60937" rIns="60937" bIns="60937">
            <a:spAutoFit/>
          </a:bodyPr>
          <a:lstStyle>
            <a:lvl1pPr>
              <a:defRPr sz="3200">
                <a:solidFill>
                  <a:srgbClr val="595959"/>
                </a:solidFill>
                <a:latin typeface="文鼎谁的字体"/>
                <a:ea typeface="文鼎谁的字体"/>
                <a:cs typeface="文鼎谁的字体"/>
                <a:sym typeface="文鼎谁的字体"/>
              </a:defRPr>
            </a:lvl1pPr>
          </a:lstStyle>
          <a:p>
            <a:r>
              <a:t>適性教育與因材網</a:t>
            </a:r>
          </a:p>
        </p:txBody>
      </p:sp>
      <p:grpSp>
        <p:nvGrpSpPr>
          <p:cNvPr id="465" name="组合 13"/>
          <p:cNvGrpSpPr/>
          <p:nvPr/>
        </p:nvGrpSpPr>
        <p:grpSpPr>
          <a:xfrm>
            <a:off x="214322" y="266495"/>
            <a:ext cx="406367" cy="418246"/>
            <a:chOff x="0" y="0"/>
            <a:chExt cx="406366" cy="418245"/>
          </a:xfrm>
        </p:grpSpPr>
        <p:grpSp>
          <p:nvGrpSpPr>
            <p:cNvPr id="463" name="组合 14"/>
            <p:cNvGrpSpPr/>
            <p:nvPr/>
          </p:nvGrpSpPr>
          <p:grpSpPr>
            <a:xfrm>
              <a:off x="-1" y="0"/>
              <a:ext cx="406367" cy="418246"/>
              <a:chOff x="0" y="0"/>
              <a:chExt cx="406366" cy="418245"/>
            </a:xfrm>
          </p:grpSpPr>
          <p:sp>
            <p:nvSpPr>
              <p:cNvPr id="461" name="椭圆 16"/>
              <p:cNvSpPr/>
              <p:nvPr/>
            </p:nvSpPr>
            <p:spPr>
              <a:xfrm>
                <a:off x="-1" y="0"/>
                <a:ext cx="406368" cy="418246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>
                <a:outerShdw blurRad="635000" dist="635000" dir="7800000" rotWithShape="0">
                  <a:srgbClr val="000000">
                    <a:alpha val="25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462" name="椭圆 17"/>
              <p:cNvSpPr/>
              <p:nvPr/>
            </p:nvSpPr>
            <p:spPr>
              <a:xfrm>
                <a:off x="8793" y="9051"/>
                <a:ext cx="388780" cy="400145"/>
              </a:xfrm>
              <a:prstGeom prst="ellipse">
                <a:avLst/>
              </a:prstGeom>
              <a:gradFill flip="none" rotWithShape="1">
                <a:gsLst>
                  <a:gs pos="0">
                    <a:srgbClr val="D9D9D9"/>
                  </a:gs>
                  <a:gs pos="100000">
                    <a:srgbClr val="FEFEFE"/>
                  </a:gs>
                </a:gsLst>
                <a:path path="circle">
                  <a:fillToRect l="119636" t="37721" r="-19636" b="62278"/>
                </a:path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</p:grpSp>
        <p:sp>
          <p:nvSpPr>
            <p:cNvPr id="464" name="椭圆 15"/>
            <p:cNvSpPr/>
            <p:nvPr/>
          </p:nvSpPr>
          <p:spPr>
            <a:xfrm>
              <a:off x="59852" y="61602"/>
              <a:ext cx="286663" cy="295043"/>
            </a:xfrm>
            <a:prstGeom prst="ellipse">
              <a:avLst/>
            </a:prstGeom>
            <a:solidFill>
              <a:srgbClr val="5092E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sz="3600">
                  <a:solidFill>
                    <a:srgbClr val="FFFFFF"/>
                  </a:solidFill>
                  <a:latin typeface="DIN Mittelschrift Std"/>
                  <a:ea typeface="DIN Mittelschrift Std"/>
                  <a:cs typeface="DIN Mittelschrift Std"/>
                  <a:sym typeface="DIN Mittelschrift Std"/>
                </a:defRPr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 thruBlk="1"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-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001433 -0.095598" pathEditMode="relative">
                                      <p:cBhvr>
                                        <p:cTn id="6" dur="1250" fill="hold"/>
                                        <p:tgtEl>
                                          <p:spTgt spid="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5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600"/>
                            </p:stCondLst>
                            <p:childTnLst>
                              <p:par>
                                <p:cTn id="27" presetID="9" presetClass="entr" fill="hold" grpId="6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19" presetClass="entr" presetSubtype="5" fill="hold" grpId="7" nodeType="afterEffect">
                                  <p:stCondLst>
                                    <p:cond delay="10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" grpId="3" animBg="1" advAuto="0"/>
      <p:bldP spid="457" grpId="2" animBg="1" advAuto="0"/>
      <p:bldP spid="458" grpId="5" animBg="1" advAuto="0"/>
      <p:bldP spid="459" grpId="4" animBg="1" advAuto="0"/>
      <p:bldP spid="460" grpId="7" animBg="1" advAuto="0"/>
      <p:bldP spid="465" grpId="6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標題 1"/>
          <p:cNvSpPr txBox="1">
            <a:spLocks noGrp="1"/>
          </p:cNvSpPr>
          <p:nvPr>
            <p:ph type="title"/>
          </p:nvPr>
        </p:nvSpPr>
        <p:spPr>
          <a:xfrm>
            <a:off x="538698" y="207893"/>
            <a:ext cx="5747803" cy="1248462"/>
          </a:xfrm>
          <a:prstGeom prst="rect">
            <a:avLst/>
          </a:prstGeom>
        </p:spPr>
        <p:txBody>
          <a:bodyPr anchor="t"/>
          <a:lstStyle>
            <a:lvl1pPr>
              <a:lnSpc>
                <a:spcPct val="200000"/>
              </a:lnSpc>
              <a:defRPr sz="3600">
                <a:solidFill>
                  <a:srgbClr val="254061"/>
                </a:solidFill>
              </a:defRPr>
            </a:lvl1pPr>
          </a:lstStyle>
          <a:p>
            <a:r>
              <a:t>我們都想要適性啊！？</a:t>
            </a:r>
          </a:p>
        </p:txBody>
      </p:sp>
      <p:sp>
        <p:nvSpPr>
          <p:cNvPr id="468" name="投影片編號版面配置區 2"/>
          <p:cNvSpPr txBox="1">
            <a:spLocks noGrp="1"/>
          </p:cNvSpPr>
          <p:nvPr>
            <p:ph type="sldNum" sz="quarter" idx="2"/>
          </p:nvPr>
        </p:nvSpPr>
        <p:spPr>
          <a:xfrm>
            <a:off x="11733309" y="6523083"/>
            <a:ext cx="19738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pic>
        <p:nvPicPr>
          <p:cNvPr id="469" name="圖片 3" descr="圖片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9415" y="1456355"/>
            <a:ext cx="7284392" cy="50314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標題 1"/>
          <p:cNvSpPr txBox="1">
            <a:spLocks noGrp="1"/>
          </p:cNvSpPr>
          <p:nvPr>
            <p:ph type="title"/>
          </p:nvPr>
        </p:nvSpPr>
        <p:spPr>
          <a:xfrm>
            <a:off x="688730" y="391504"/>
            <a:ext cx="3250225" cy="672366"/>
          </a:xfrm>
          <a:prstGeom prst="rect">
            <a:avLst/>
          </a:prstGeom>
        </p:spPr>
        <p:txBody>
          <a:bodyPr/>
          <a:lstStyle/>
          <a:p>
            <a:pPr algn="l" defTabSz="850391">
              <a:defRPr sz="3348"/>
            </a:pPr>
            <a:r>
              <a:rPr>
                <a:latin typeface="微軟正黑體"/>
                <a:ea typeface="微軟正黑體"/>
                <a:cs typeface="微軟正黑體"/>
                <a:sym typeface="微軟正黑體"/>
              </a:rPr>
              <a:t>問題是</a:t>
            </a:r>
            <a:r>
              <a:t>….</a:t>
            </a:r>
          </a:p>
        </p:txBody>
      </p:sp>
      <p:pic>
        <p:nvPicPr>
          <p:cNvPr id="472" name="內容版面配置區 4" descr="內容版面配置區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95008" y="1208486"/>
            <a:ext cx="7039138" cy="5279356"/>
          </a:xfrm>
          <a:prstGeom prst="rect">
            <a:avLst/>
          </a:prstGeom>
          <a:ln w="12700">
            <a:miter lim="400000"/>
          </a:ln>
        </p:spPr>
      </p:pic>
      <p:sp>
        <p:nvSpPr>
          <p:cNvPr id="473" name="投影片編號版面配置區 3"/>
          <p:cNvSpPr txBox="1">
            <a:spLocks noGrp="1"/>
          </p:cNvSpPr>
          <p:nvPr>
            <p:ph type="sldNum" sz="quarter" idx="2"/>
          </p:nvPr>
        </p:nvSpPr>
        <p:spPr>
          <a:xfrm>
            <a:off x="11733309" y="6523083"/>
            <a:ext cx="197381" cy="2946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fld id="{86CB4B4D-7CA3-9044-876B-883B54F8677D}" type="slidenum">
              <a:t>9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dissolve/>
      </p:transition>
    </mc:Choice>
    <mc:Fallback xmlns:a14="http://schemas.microsoft.com/office/drawing/2010/main" xmlns:m="http://schemas.openxmlformats.org/officeDocument/2006/math" xmlns="">
      <p:transition spd="fast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千图网海量PPT模板www.58pic.com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93E2"/>
      </a:accent1>
      <a:accent2>
        <a:srgbClr val="2D527F"/>
      </a:accent2>
      <a:accent3>
        <a:srgbClr val="223F61"/>
      </a:accent3>
      <a:accent4>
        <a:srgbClr val="182C44"/>
      </a:accent4>
      <a:accent5>
        <a:srgbClr val="5B9BD5"/>
      </a:accent5>
      <a:accent6>
        <a:srgbClr val="0E1926"/>
      </a:accent6>
      <a:hlink>
        <a:srgbClr val="0000FF"/>
      </a:hlink>
      <a:folHlink>
        <a:srgbClr val="FF00FF"/>
      </a:folHlink>
    </a:clrScheme>
    <a:fontScheme name="千图网海量PPT模板www.58pic.com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千图网海量PPT模板www.58pic.com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TRI限閱級_樣式A">
  <a:themeElements>
    <a:clrScheme name="ITRI限閱級_樣式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ITRI限閱級_樣式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ITRI限閱級_樣式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6.xml><?xml version="1.0" encoding="utf-8"?>
<a:theme xmlns:a="http://schemas.openxmlformats.org/drawingml/2006/main" name="2_回顧">
  <a:themeElements>
    <a:clrScheme name="回顧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回顧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顧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千图网海量PPT模板www.58pic.com​​">
  <a:themeElements>
    <a:clrScheme name="千图网海量PPT模板www.58pic.com​​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093E2"/>
      </a:accent1>
      <a:accent2>
        <a:srgbClr val="2D527F"/>
      </a:accent2>
      <a:accent3>
        <a:srgbClr val="223F61"/>
      </a:accent3>
      <a:accent4>
        <a:srgbClr val="182C44"/>
      </a:accent4>
      <a:accent5>
        <a:srgbClr val="5B9BD5"/>
      </a:accent5>
      <a:accent6>
        <a:srgbClr val="0E1926"/>
      </a:accent6>
      <a:hlink>
        <a:srgbClr val="0000FF"/>
      </a:hlink>
      <a:folHlink>
        <a:srgbClr val="FF00FF"/>
      </a:folHlink>
    </a:clrScheme>
    <a:fontScheme name="千图网海量PPT模板www.58pic.com​​">
      <a:majorFont>
        <a:latin typeface="等线"/>
        <a:ea typeface="等线"/>
        <a:cs typeface="等线"/>
      </a:majorFont>
      <a:minorFont>
        <a:latin typeface="Helvetica"/>
        <a:ea typeface="Helvetica"/>
        <a:cs typeface="Helvetica"/>
      </a:minorFont>
    </a:fontScheme>
    <a:fmtScheme name="千图网海量PPT模板www.58pic.com​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等线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2598</Words>
  <Application>Microsoft Office PowerPoint</Application>
  <PresentationFormat>寬螢幕</PresentationFormat>
  <Paragraphs>560</Paragraphs>
  <Slides>49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25</vt:i4>
      </vt:variant>
      <vt:variant>
        <vt:lpstr>佈景主題</vt:lpstr>
      </vt:variant>
      <vt:variant>
        <vt:i4>6</vt:i4>
      </vt:variant>
      <vt:variant>
        <vt:lpstr>投影片標題</vt:lpstr>
      </vt:variant>
      <vt:variant>
        <vt:i4>49</vt:i4>
      </vt:variant>
    </vt:vector>
  </HeadingPairs>
  <TitlesOfParts>
    <vt:vector size="80" baseType="lpstr">
      <vt:lpstr>Cooper Std Black</vt:lpstr>
      <vt:lpstr>等线</vt:lpstr>
      <vt:lpstr>等线 Light</vt:lpstr>
      <vt:lpstr>DFPShaoNvW5-GB</vt:lpstr>
      <vt:lpstr>DIN Mittelschrift Std</vt:lpstr>
      <vt:lpstr>Microsoft YaHei</vt:lpstr>
      <vt:lpstr>Microsoft YaHei</vt:lpstr>
      <vt:lpstr>华文细黑</vt:lpstr>
      <vt:lpstr>文鼎谁的字体</vt:lpstr>
      <vt:lpstr>方正静蕾简体</vt:lpstr>
      <vt:lpstr>迷你简丫丫</vt:lpstr>
      <vt:lpstr>微軟正黑體</vt:lpstr>
      <vt:lpstr>新細明體</vt:lpstr>
      <vt:lpstr>落落补 汤圆</vt:lpstr>
      <vt:lpstr>標楷體</vt:lpstr>
      <vt:lpstr>Arial</vt:lpstr>
      <vt:lpstr>Arial Narrow</vt:lpstr>
      <vt:lpstr>Calibri</vt:lpstr>
      <vt:lpstr>Calibri Light</vt:lpstr>
      <vt:lpstr>Candara</vt:lpstr>
      <vt:lpstr>Helvetica</vt:lpstr>
      <vt:lpstr>Times New Roman</vt:lpstr>
      <vt:lpstr>Trebuchet MS</vt:lpstr>
      <vt:lpstr>Wingdings</vt:lpstr>
      <vt:lpstr>Wingdings 3</vt:lpstr>
      <vt:lpstr>千图网海量PPT模板www.58pic.com​​</vt:lpstr>
      <vt:lpstr>1_回顧</vt:lpstr>
      <vt:lpstr>ITRI限閱級_樣式A</vt:lpstr>
      <vt:lpstr>Office 佈景主題</vt:lpstr>
      <vt:lpstr>回顧</vt:lpstr>
      <vt:lpstr>2_回顧</vt:lpstr>
      <vt:lpstr>PowerPoint 簡報</vt:lpstr>
      <vt:lpstr>PowerPoint 簡報</vt:lpstr>
      <vt:lpstr>PowerPoint 簡報</vt:lpstr>
      <vt:lpstr>適性教學與因材網</vt:lpstr>
      <vt:lpstr>計畫團隊</vt:lpstr>
      <vt:lpstr>「適性教學」與「因材」網</vt:lpstr>
      <vt:lpstr>PowerPoint 簡報</vt:lpstr>
      <vt:lpstr>我們都想要適性啊！？</vt:lpstr>
      <vt:lpstr>問題是….</vt:lpstr>
      <vt:lpstr>我只有….</vt:lpstr>
      <vt:lpstr>留下來…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因材網輔助自主學習成效</vt:lpstr>
      <vt:lpstr>2017/12 彰化縣田中國小數學成效</vt:lpstr>
      <vt:lpstr>PowerPoint 簡報</vt:lpstr>
      <vt:lpstr>臺中市北屯國小國語單元成效</vt:lpstr>
      <vt:lpstr>PowerPoint 簡報</vt:lpstr>
      <vt:lpstr>PowerPoint 簡報</vt:lpstr>
      <vt:lpstr>識字量大幅提升</vt:lpstr>
      <vt:lpstr>數學學習從學習落後轉為進度超前</vt:lpstr>
      <vt:lpstr>數學學習從學習落後轉為進度超前</vt:lpstr>
      <vt:lpstr>107與108年縣市基本學力檢測排名進步分析（因材網使用成效）</vt:lpstr>
      <vt:lpstr>分析結果</vt:lpstr>
      <vt:lpstr>分析結果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cp:lastModifiedBy>洪 啟芳</cp:lastModifiedBy>
  <cp:revision>23</cp:revision>
  <dcterms:modified xsi:type="dcterms:W3CDTF">2020-03-18T03:52:07Z</dcterms:modified>
</cp:coreProperties>
</file>